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Forr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sikli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Sikl</a:t>
            </a:r>
            <a:r>
              <a:rPr lang="en-US" dirty="0" smtClean="0"/>
              <a:t> </a:t>
            </a:r>
            <a:r>
              <a:rPr lang="en-US" dirty="0" err="1" smtClean="0"/>
              <a:t>ichidan</a:t>
            </a:r>
            <a:r>
              <a:rPr lang="en-US" dirty="0" smtClean="0"/>
              <a:t> </a:t>
            </a:r>
            <a:r>
              <a:rPr lang="en-US" dirty="0" err="1" smtClean="0"/>
              <a:t>shart</a:t>
            </a:r>
            <a:r>
              <a:rPr lang="en-US" dirty="0" smtClean="0"/>
              <a:t> </a:t>
            </a:r>
            <a:r>
              <a:rPr lang="en-US" dirty="0" err="1" smtClean="0"/>
              <a:t>operatorlari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81" y="2286000"/>
            <a:ext cx="964156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3600" dirty="0" err="1" smtClean="0">
                <a:solidFill>
                  <a:srgbClr val="FF0000"/>
                </a:solidFill>
              </a:rPr>
              <a:t>Natija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nima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chiqadi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2286000"/>
            <a:ext cx="6849341" cy="25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1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	</a:t>
            </a:r>
            <a:r>
              <a:rPr lang="en-US" sz="4400" dirty="0" err="1" smtClean="0">
                <a:solidFill>
                  <a:srgbClr val="FF0000"/>
                </a:solidFill>
              </a:rPr>
              <a:t>Nechta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juft</a:t>
            </a:r>
            <a:r>
              <a:rPr lang="en-US" sz="4400" dirty="0" smtClean="0">
                <a:solidFill>
                  <a:srgbClr val="FF0000"/>
                </a:solidFill>
              </a:rPr>
              <a:t> son </a:t>
            </a:r>
            <a:r>
              <a:rPr lang="en-US" sz="4400" dirty="0" err="1" smtClean="0">
                <a:solidFill>
                  <a:srgbClr val="FF0000"/>
                </a:solidFill>
              </a:rPr>
              <a:t>borlgini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aniqlash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juft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89" y="2847540"/>
            <a:ext cx="7587529" cy="28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</a:t>
            </a:r>
            <a:r>
              <a:rPr lang="pt-BR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 VA  CONTiNUE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82" y="1620982"/>
            <a:ext cx="9748563" cy="26185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1" y="3932233"/>
            <a:ext cx="9630409" cy="25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44" y="1357606"/>
            <a:ext cx="8225493" cy="30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0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Continue </a:t>
            </a:r>
            <a:r>
              <a:rPr lang="en-US" dirty="0" err="1" smtClean="0"/>
              <a:t>operatori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876" y="4147060"/>
            <a:ext cx="6161567" cy="179653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625534"/>
            <a:ext cx="9720073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26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Pass </a:t>
            </a:r>
            <a:r>
              <a:rPr lang="en-US" dirty="0" err="1" smtClean="0">
                <a:solidFill>
                  <a:srgbClr val="FF0000"/>
                </a:solidFill>
              </a:rPr>
              <a:t>operatori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47" y="1371600"/>
            <a:ext cx="9512254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8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098994"/>
            <a:ext cx="9512257" cy="35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824" y="3699164"/>
            <a:ext cx="6399285" cy="17064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85216"/>
            <a:ext cx="9720072" cy="29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585216"/>
            <a:ext cx="9720073" cy="58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Maʼlumotlar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oqimini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Sikllar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Python </a:t>
            </a:r>
            <a:r>
              <a:rPr lang="en-US" dirty="0" err="1">
                <a:solidFill>
                  <a:srgbClr val="002060"/>
                </a:solidFill>
              </a:rPr>
              <a:t>dasturlash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tilidagi</a:t>
            </a:r>
            <a:r>
              <a:rPr lang="en-US" dirty="0">
                <a:solidFill>
                  <a:srgbClr val="002060"/>
                </a:solidFill>
              </a:rPr>
              <a:t> for </a:t>
            </a:r>
            <a:r>
              <a:rPr lang="en-US" dirty="0" err="1">
                <a:solidFill>
                  <a:srgbClr val="002060"/>
                </a:solidFill>
              </a:rPr>
              <a:t>sikli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iteratsiya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boʻladigan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obyektlar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ketma-ketliklar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roʻyxat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qator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satr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 err="1">
                <a:solidFill>
                  <a:srgbClr val="002060"/>
                </a:solidFill>
              </a:rPr>
              <a:t>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iteratsiya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qilish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uchun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ishlatiladi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Ketma-ketlik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boʻyicha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iteratsiya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qilish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jarayoni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traversiya</a:t>
            </a:r>
            <a:r>
              <a:rPr lang="en-US" dirty="0">
                <a:solidFill>
                  <a:srgbClr val="002060"/>
                </a:solidFill>
              </a:rPr>
              <a:t> deb </a:t>
            </a:r>
            <a:r>
              <a:rPr lang="en-US" dirty="0" err="1">
                <a:solidFill>
                  <a:srgbClr val="002060"/>
                </a:solidFill>
              </a:rPr>
              <a:t>ataladi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Bu </a:t>
            </a:r>
            <a:r>
              <a:rPr lang="en-US" dirty="0" err="1">
                <a:solidFill>
                  <a:srgbClr val="002060"/>
                </a:solidFill>
              </a:rPr>
              <a:t>yerdagi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qiymat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nomli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oʻzgaruvchi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iterasiyada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ketma-ketlik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ichidagi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qiymatini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oladi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Sikl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ketma-ketlikdagi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oxirgi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elementga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yetgancha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davom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etadi</a:t>
            </a:r>
            <a:r>
              <a:rPr lang="en-US" dirty="0">
                <a:solidFill>
                  <a:srgbClr val="002060"/>
                </a:solidFill>
              </a:rPr>
              <a:t>. for </a:t>
            </a:r>
            <a:r>
              <a:rPr lang="en-US" dirty="0" err="1">
                <a:solidFill>
                  <a:srgbClr val="002060"/>
                </a:solidFill>
              </a:rPr>
              <a:t>siklining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asosiy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bloki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indentatsiya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yordamida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qolgan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kodlardan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ajratib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yoziladi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4" y="3288584"/>
            <a:ext cx="6310391" cy="13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585215"/>
            <a:ext cx="9720073" cy="5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keyin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yoki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royxat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yoki</a:t>
            </a:r>
            <a:r>
              <a:rPr lang="en-US" sz="2400" dirty="0" smtClean="0">
                <a:solidFill>
                  <a:srgbClr val="002060"/>
                </a:solidFill>
              </a:rPr>
              <a:t> string </a:t>
            </a:r>
            <a:r>
              <a:rPr lang="en-US" sz="2400" dirty="0" err="1" smtClean="0">
                <a:solidFill>
                  <a:srgbClr val="002060"/>
                </a:solidFill>
              </a:rPr>
              <a:t>berishimiz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kerak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Sonlar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bolmaydi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34" y="387060"/>
            <a:ext cx="4603415" cy="16495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33" y="3500177"/>
            <a:ext cx="4603415" cy="15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42237"/>
            <a:ext cx="9698182" cy="32596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91" y="3701935"/>
            <a:ext cx="8665655" cy="19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r</a:t>
            </a:r>
            <a:r>
              <a:rPr lang="en-US" sz="3600" dirty="0" smtClean="0">
                <a:solidFill>
                  <a:srgbClr val="0070C0"/>
                </a:solidFill>
              </a:rPr>
              <a:t>ange() – </a:t>
            </a:r>
            <a:r>
              <a:rPr lang="en-US" sz="3600" dirty="0" err="1" smtClean="0">
                <a:solidFill>
                  <a:srgbClr val="0070C0"/>
                </a:solidFill>
              </a:rPr>
              <a:t>funksiyasini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sikl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nechchi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marta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aylanishi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kerakligini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aniqlash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uchun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ishlatamiz</a:t>
            </a:r>
            <a:r>
              <a:rPr lang="en-US" sz="3600" dirty="0" smtClean="0">
                <a:solidFill>
                  <a:srgbClr val="0070C0"/>
                </a:solidFill>
              </a:rPr>
              <a:t>. </a:t>
            </a:r>
            <a:r>
              <a:rPr lang="en-US" sz="3600" dirty="0" err="1" smtClean="0">
                <a:solidFill>
                  <a:srgbClr val="0070C0"/>
                </a:solidFill>
              </a:rPr>
              <a:t>Ro’yxat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yoki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stringdan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foydalanmasak</a:t>
            </a:r>
            <a:r>
              <a:rPr lang="en-US" sz="3600" dirty="0" smtClean="0">
                <a:solidFill>
                  <a:srgbClr val="0070C0"/>
                </a:solidFill>
              </a:rPr>
              <a:t> biz range() </a:t>
            </a:r>
            <a:r>
              <a:rPr lang="en-US" sz="3600" dirty="0" err="1" smtClean="0">
                <a:solidFill>
                  <a:srgbClr val="0070C0"/>
                </a:solidFill>
              </a:rPr>
              <a:t>dan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foydalanamiz</a:t>
            </a:r>
            <a:r>
              <a:rPr lang="en-US" sz="3600" dirty="0" smtClean="0">
                <a:solidFill>
                  <a:srgbClr val="0070C0"/>
                </a:solidFill>
              </a:rPr>
              <a:t>.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5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304800"/>
            <a:ext cx="9720073" cy="600456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Ekranga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nima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chiqadi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12" y="1333360"/>
            <a:ext cx="8313661" cy="14996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88" y="3307080"/>
            <a:ext cx="8374985" cy="13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9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484909"/>
            <a:ext cx="9720073" cy="58244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Ekranga</a:t>
            </a:r>
            <a:r>
              <a:rPr lang="en-US" dirty="0" smtClean="0"/>
              <a:t> 15 </a:t>
            </a:r>
            <a:r>
              <a:rPr lang="en-US" dirty="0" err="1" smtClean="0"/>
              <a:t>marta</a:t>
            </a:r>
            <a:r>
              <a:rPr lang="en-US" dirty="0" smtClean="0"/>
              <a:t> “</a:t>
            </a:r>
            <a:r>
              <a:rPr lang="en-US" dirty="0" err="1" smtClean="0"/>
              <a:t>Salom</a:t>
            </a:r>
            <a:r>
              <a:rPr lang="en-US" dirty="0" smtClean="0"/>
              <a:t> </a:t>
            </a:r>
            <a:r>
              <a:rPr lang="en-US" dirty="0" err="1" smtClean="0"/>
              <a:t>Dunyo</a:t>
            </a:r>
            <a:r>
              <a:rPr lang="en-US" dirty="0" smtClean="0"/>
              <a:t>” </a:t>
            </a:r>
            <a:r>
              <a:rPr lang="en-US" dirty="0" err="1" smtClean="0"/>
              <a:t>so’zini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endParaRPr lang="en-US" dirty="0" smtClean="0"/>
          </a:p>
          <a:p>
            <a:r>
              <a:rPr lang="en-US" dirty="0" smtClean="0"/>
              <a:t>2. 0 </a:t>
            </a:r>
            <a:r>
              <a:rPr lang="en-US" dirty="0" err="1" smtClean="0"/>
              <a:t>dan</a:t>
            </a:r>
            <a:r>
              <a:rPr lang="en-US" dirty="0" smtClean="0"/>
              <a:t> 20 </a:t>
            </a:r>
            <a:r>
              <a:rPr lang="en-US" dirty="0" err="1" smtClean="0"/>
              <a:t>gacha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sonlarni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r>
              <a:rPr lang="en-US" dirty="0" smtClean="0"/>
              <a:t>. 20 </a:t>
            </a:r>
            <a:r>
              <a:rPr lang="en-US" dirty="0" err="1" smtClean="0"/>
              <a:t>chiqmasin</a:t>
            </a:r>
            <a:endParaRPr lang="en-US" dirty="0" smtClean="0"/>
          </a:p>
          <a:p>
            <a:r>
              <a:rPr lang="en-US" dirty="0" smtClean="0"/>
              <a:t>3. 1 </a:t>
            </a:r>
            <a:r>
              <a:rPr lang="en-US" dirty="0" err="1" smtClean="0"/>
              <a:t>dan</a:t>
            </a:r>
            <a:r>
              <a:rPr lang="en-US" dirty="0" smtClean="0"/>
              <a:t> 10 </a:t>
            </a:r>
            <a:r>
              <a:rPr lang="en-US" dirty="0" err="1" smtClean="0"/>
              <a:t>gacha</a:t>
            </a:r>
            <a:r>
              <a:rPr lang="en-US" dirty="0" smtClean="0"/>
              <a:t> </a:t>
            </a:r>
            <a:r>
              <a:rPr lang="en-US" dirty="0" err="1" smtClean="0"/>
              <a:t>sonlarni</a:t>
            </a:r>
            <a:r>
              <a:rPr lang="en-US" dirty="0" smtClean="0"/>
              <a:t> </a:t>
            </a:r>
            <a:r>
              <a:rPr lang="en-US" dirty="0" err="1" smtClean="0"/>
              <a:t>ekranga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r>
              <a:rPr lang="en-US" dirty="0" smtClean="0"/>
              <a:t>. 10 </a:t>
            </a:r>
            <a:r>
              <a:rPr lang="en-US" dirty="0" err="1" smtClean="0"/>
              <a:t>chiqmasin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/>
              <a:t>1 </a:t>
            </a:r>
            <a:r>
              <a:rPr lang="en-US" dirty="0" err="1"/>
              <a:t>dan</a:t>
            </a:r>
            <a:r>
              <a:rPr lang="en-US" dirty="0"/>
              <a:t> 10 </a:t>
            </a:r>
            <a:r>
              <a:rPr lang="en-US" dirty="0" err="1"/>
              <a:t>gacha</a:t>
            </a:r>
            <a:r>
              <a:rPr lang="en-US" dirty="0"/>
              <a:t> </a:t>
            </a:r>
            <a:r>
              <a:rPr lang="en-US" dirty="0" err="1"/>
              <a:t>sonlarni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 10 </a:t>
            </a:r>
            <a:r>
              <a:rPr lang="en-US" dirty="0" err="1" smtClean="0"/>
              <a:t>chiqsin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Toq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sonlarni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chiqarish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                 </a:t>
            </a:r>
            <a:r>
              <a:rPr lang="en-US" sz="3600" dirty="0" err="1" smtClean="0">
                <a:solidFill>
                  <a:srgbClr val="FF0000"/>
                </a:solidFill>
              </a:rPr>
              <a:t>Juft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sonlarni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chiqarish</a:t>
            </a:r>
            <a:r>
              <a:rPr lang="en-US" sz="3600" dirty="0" smtClean="0">
                <a:solidFill>
                  <a:srgbClr val="FF0000"/>
                </a:solidFill>
              </a:rPr>
              <a:t> 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57" y="2286000"/>
            <a:ext cx="7684946" cy="13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9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393</TotalTime>
  <Words>173</Words>
  <Application>Microsoft Office PowerPoint</Application>
  <PresentationFormat>Широкоэкранный</PresentationFormat>
  <Paragraphs>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Forr sikli</vt:lpstr>
      <vt:lpstr>Maʼlumotlar oqimini boshqarish. Sikllar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Toq sonlarni chiqarish</vt:lpstr>
      <vt:lpstr> Sikl ichidan shart operatorlari</vt:lpstr>
      <vt:lpstr>  Natija nima chiqadi?</vt:lpstr>
      <vt:lpstr> Nechta juft son borlgini aniqlash</vt:lpstr>
      <vt:lpstr> BREAK  VA  CONTiNUE</vt:lpstr>
      <vt:lpstr>Презентация PowerPoint</vt:lpstr>
      <vt:lpstr>  Continue operatori</vt:lpstr>
      <vt:lpstr>  Pass operatori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User</cp:lastModifiedBy>
  <cp:revision>91</cp:revision>
  <dcterms:created xsi:type="dcterms:W3CDTF">2021-06-20T07:39:00Z</dcterms:created>
  <dcterms:modified xsi:type="dcterms:W3CDTF">2021-06-24T18:39:42Z</dcterms:modified>
</cp:coreProperties>
</file>