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12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45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5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710F9D-D4AB-456F-A093-A49841DD36C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94312-CFB3-46F5-AD54-88750B5A8A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11150600" cy="146304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Murakkab</a:t>
            </a:r>
            <a:r>
              <a:rPr lang="en-US" dirty="0" smtClean="0">
                <a:solidFill>
                  <a:srgbClr val="00B050"/>
                </a:solidFill>
              </a:rPr>
              <a:t> for </a:t>
            </a:r>
            <a:r>
              <a:rPr lang="en-US" dirty="0" err="1" smtClean="0">
                <a:solidFill>
                  <a:srgbClr val="00B050"/>
                </a:solidFill>
              </a:rPr>
              <a:t>sikli</a:t>
            </a:r>
            <a:r>
              <a:rPr lang="en-US" dirty="0" smtClean="0">
                <a:solidFill>
                  <a:srgbClr val="00B050"/>
                </a:solidFill>
              </a:rPr>
              <a:t>. While </a:t>
            </a:r>
            <a:r>
              <a:rPr lang="en-US" dirty="0" err="1" smtClean="0">
                <a:solidFill>
                  <a:srgbClr val="00B050"/>
                </a:solidFill>
              </a:rPr>
              <a:t>sikli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4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85216"/>
            <a:ext cx="9720072" cy="58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Namuna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misol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4"/>
          <a:stretch/>
        </p:blipFill>
        <p:spPr>
          <a:xfrm>
            <a:off x="1577181" y="2451100"/>
            <a:ext cx="7135019" cy="30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9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57200"/>
            <a:ext cx="10464800" cy="55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Patternlar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519" y="1981200"/>
            <a:ext cx="4152900" cy="19145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752599"/>
            <a:ext cx="4248150" cy="21431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19" y="4039170"/>
            <a:ext cx="3829050" cy="2505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4039170"/>
            <a:ext cx="39624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5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06298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Ismingizni</a:t>
            </a:r>
            <a:r>
              <a:rPr lang="en-US" dirty="0" smtClean="0">
                <a:solidFill>
                  <a:srgbClr val="FF0000"/>
                </a:solidFill>
              </a:rPr>
              <a:t> pattern </a:t>
            </a:r>
            <a:r>
              <a:rPr lang="en-US" dirty="0" err="1" smtClean="0">
                <a:solidFill>
                  <a:srgbClr val="FF0000"/>
                </a:solidFill>
              </a:rPr>
              <a:t>va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sikl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yordamida</a:t>
            </a:r>
            <a:r>
              <a:rPr lang="en-US" dirty="0" smtClean="0">
                <a:solidFill>
                  <a:srgbClr val="FF0000"/>
                </a:solidFill>
              </a:rPr>
              <a:t> 					</a:t>
            </a:r>
            <a:r>
              <a:rPr lang="en-US" dirty="0" err="1" smtClean="0">
                <a:solidFill>
                  <a:srgbClr val="FF0000"/>
                </a:solidFill>
              </a:rPr>
              <a:t>yarating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3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Karra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jadvali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chiqaring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706" y="2084832"/>
            <a:ext cx="5474494" cy="38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411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 </a:t>
            </a:r>
            <a:r>
              <a:rPr lang="en-US" dirty="0" err="1" smtClean="0">
                <a:solidFill>
                  <a:srgbClr val="FF0000"/>
                </a:solidFill>
              </a:rPr>
              <a:t>dan</a:t>
            </a:r>
            <a:r>
              <a:rPr lang="en-US" dirty="0" smtClean="0">
                <a:solidFill>
                  <a:srgbClr val="FF0000"/>
                </a:solidFill>
              </a:rPr>
              <a:t> n </a:t>
            </a:r>
            <a:r>
              <a:rPr lang="en-US" dirty="0" err="1" smtClean="0">
                <a:solidFill>
                  <a:srgbClr val="FF0000"/>
                </a:solidFill>
              </a:rPr>
              <a:t>gacha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bo’lgan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sonlarning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kvadratini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kubini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ekranga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choqaruvchi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dastur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tuzing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874962"/>
            <a:ext cx="6667500" cy="33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7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err="1" smtClean="0">
                <a:solidFill>
                  <a:srgbClr val="FF0000"/>
                </a:solidFill>
              </a:rPr>
              <a:t>factorialni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hisoblang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1! = 1</a:t>
            </a:r>
          </a:p>
          <a:p>
            <a:r>
              <a:rPr lang="en-US" dirty="0" smtClean="0"/>
              <a:t>2! = 2</a:t>
            </a:r>
          </a:p>
          <a:p>
            <a:r>
              <a:rPr lang="en-US" dirty="0" smtClean="0"/>
              <a:t>3 ! = 6</a:t>
            </a:r>
          </a:p>
          <a:p>
            <a:r>
              <a:rPr lang="en-US" dirty="0" smtClean="0"/>
              <a:t>4! = 24</a:t>
            </a:r>
          </a:p>
          <a:p>
            <a:r>
              <a:rPr lang="en-US" dirty="0" smtClean="0"/>
              <a:t>5! = 120</a:t>
            </a:r>
          </a:p>
          <a:p>
            <a:r>
              <a:rPr lang="en-US" dirty="0" smtClean="0"/>
              <a:t>6! = 720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9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Berilgan</a:t>
            </a:r>
            <a:r>
              <a:rPr lang="en-US" dirty="0" smtClean="0">
                <a:solidFill>
                  <a:srgbClr val="FF0000"/>
                </a:solidFill>
              </a:rPr>
              <a:t> son tub son </a:t>
            </a:r>
            <a:r>
              <a:rPr lang="en-US" dirty="0" err="1" smtClean="0">
                <a:solidFill>
                  <a:srgbClr val="FF0000"/>
                </a:solidFill>
              </a:rPr>
              <a:t>yoki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murakkab</a:t>
            </a:r>
            <a:r>
              <a:rPr lang="en-US" dirty="0" smtClean="0">
                <a:solidFill>
                  <a:srgbClr val="FF0000"/>
                </a:solidFill>
              </a:rPr>
              <a:t> son </a:t>
            </a:r>
            <a:r>
              <a:rPr lang="en-US" dirty="0" err="1" smtClean="0">
                <a:solidFill>
                  <a:srgbClr val="FF0000"/>
                </a:solidFill>
              </a:rPr>
              <a:t>ekanligini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aniqlash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7" y="3752405"/>
            <a:ext cx="10621843" cy="15307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7692"/>
          <a:stretch/>
        </p:blipFill>
        <p:spPr>
          <a:xfrm>
            <a:off x="1024127" y="2387600"/>
            <a:ext cx="652313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6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misollar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hisoblovchi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+ 1/2 + 1/3 + ... + 1/N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Klaviatura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dan N gacha bo’lgan toq sonlar ko’paytmasini hisoblang (M&lt;N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dan N gacha bo’lgan 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juft 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sonlar ko’paytmasini hisoblang (M&lt;N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natural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4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 err="1" smtClean="0">
                <a:solidFill>
                  <a:srgbClr val="FF0000"/>
                </a:solidFill>
              </a:rPr>
              <a:t>operatori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baholangunga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foydalanganimizda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bilmaymiz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qachonki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boʻlgandan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soʻng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yolgʻon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baholangunga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355974"/>
            <a:ext cx="7545388" cy="11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836</TotalTime>
  <Words>203</Words>
  <Application>Microsoft Office PowerPoint</Application>
  <PresentationFormat>Широкоэкранный</PresentationFormat>
  <Paragraphs>27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Murakkab for sikli. While sikli</vt:lpstr>
      <vt:lpstr>   Patternlar</vt:lpstr>
      <vt:lpstr>   Ismingizni pattern va sikl yordamida      yarating</vt:lpstr>
      <vt:lpstr>  Karra jadvali chiqaring</vt:lpstr>
      <vt:lpstr> 1 dan n gacha bo’lgan sonlarning kvadratini (kubini) ekranga choqaruvchi dastur tuzing </vt:lpstr>
      <vt:lpstr> N factorialni hisoblang</vt:lpstr>
      <vt:lpstr>Berilgan son tub son yoki murakkab son ekanligini aniqlash</vt:lpstr>
      <vt:lpstr>   misollar</vt:lpstr>
      <vt:lpstr>   While operatori</vt:lpstr>
      <vt:lpstr>Презентация PowerPoint</vt:lpstr>
      <vt:lpstr>  Namuna misol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DASTURLASH TILI. Python dasturini o’rnatish va ishlatish</dc:title>
  <dc:creator>User</dc:creator>
  <cp:lastModifiedBy>Учетная запись Майкрософт</cp:lastModifiedBy>
  <cp:revision>113</cp:revision>
  <dcterms:created xsi:type="dcterms:W3CDTF">2021-06-20T07:39:00Z</dcterms:created>
  <dcterms:modified xsi:type="dcterms:W3CDTF">2021-07-18T18:03:25Z</dcterms:modified>
</cp:coreProperties>
</file>