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3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Misollar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kiritilgan</a:t>
            </a:r>
            <a:r>
              <a:rPr lang="en-US" dirty="0"/>
              <a:t> </a:t>
            </a:r>
            <a:r>
              <a:rPr lang="en-US" dirty="0" err="1"/>
              <a:t>satrni</a:t>
            </a:r>
            <a:r>
              <a:rPr lang="en-US" dirty="0"/>
              <a:t> </a:t>
            </a:r>
            <a:r>
              <a:rPr lang="en-US" dirty="0" err="1"/>
              <a:t>teskari</a:t>
            </a:r>
            <a:r>
              <a:rPr lang="en-US" dirty="0"/>
              <a:t> </a:t>
            </a:r>
            <a:r>
              <a:rPr lang="en-US" dirty="0" err="1"/>
              <a:t>tartibda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satrning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oxirgi</a:t>
            </a:r>
            <a:r>
              <a:rPr lang="en-US" dirty="0"/>
              <a:t> </a:t>
            </a:r>
            <a:r>
              <a:rPr lang="en-US" dirty="0" err="1"/>
              <a:t>beldilarini</a:t>
            </a:r>
            <a:r>
              <a:rPr lang="en-US" dirty="0"/>
              <a:t> </a:t>
            </a:r>
            <a:r>
              <a:rPr lang="en-US" dirty="0" err="1"/>
              <a:t>chiqaring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Ismingizni</a:t>
            </a:r>
            <a:r>
              <a:rPr lang="en-US" dirty="0"/>
              <a:t> </a:t>
            </a:r>
            <a:r>
              <a:rPr lang="en-US" dirty="0" err="1"/>
              <a:t>kiriting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2-harfini ‘o’ </a:t>
            </a:r>
            <a:r>
              <a:rPr lang="en-US" dirty="0" err="1"/>
              <a:t>harfiga</a:t>
            </a:r>
            <a:r>
              <a:rPr lang="en-US" dirty="0"/>
              <a:t> </a:t>
            </a:r>
            <a:r>
              <a:rPr lang="en-US" dirty="0" err="1"/>
              <a:t>o’zgartiring</a:t>
            </a:r>
            <a:endParaRPr lang="en-US" dirty="0"/>
          </a:p>
          <a:p>
            <a:r>
              <a:rPr lang="en-US" dirty="0"/>
              <a:t>4.  </a:t>
            </a:r>
            <a:r>
              <a:rPr lang="en-US" dirty="0" err="1"/>
              <a:t>Sikldan</a:t>
            </a:r>
            <a:r>
              <a:rPr lang="en-US" dirty="0"/>
              <a:t> </a:t>
            </a:r>
            <a:r>
              <a:rPr lang="en-US" dirty="0" err="1"/>
              <a:t>foydalanmay</a:t>
            </a:r>
            <a:r>
              <a:rPr lang="en-US" dirty="0"/>
              <a:t> 5 </a:t>
            </a:r>
            <a:r>
              <a:rPr lang="en-US" dirty="0" err="1"/>
              <a:t>marta</a:t>
            </a:r>
            <a:r>
              <a:rPr lang="en-US" dirty="0"/>
              <a:t> </a:t>
            </a:r>
            <a:r>
              <a:rPr lang="en-US" dirty="0" err="1"/>
              <a:t>ismingizni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tumaningizning</a:t>
            </a:r>
            <a:r>
              <a:rPr lang="en-US" dirty="0"/>
              <a:t> </a:t>
            </a:r>
            <a:r>
              <a:rPr lang="en-US" dirty="0" err="1"/>
              <a:t>nomini</a:t>
            </a:r>
            <a:r>
              <a:rPr lang="en-US" dirty="0"/>
              <a:t> </a:t>
            </a:r>
            <a:r>
              <a:rPr lang="en-US" dirty="0" err="1"/>
              <a:t>kiriting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o’rtadagi</a:t>
            </a:r>
            <a:r>
              <a:rPr lang="en-US" dirty="0"/>
              <a:t> 3ta </a:t>
            </a:r>
            <a:r>
              <a:rPr lang="en-US" dirty="0" err="1"/>
              <a:t>harfni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endParaRPr lang="en-US" dirty="0"/>
          </a:p>
          <a:p>
            <a:r>
              <a:rPr lang="en-US" dirty="0"/>
              <a:t>6. Ism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familyangizni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satrga</a:t>
            </a:r>
            <a:r>
              <a:rPr lang="en-US" dirty="0"/>
              <a:t> </a:t>
            </a:r>
            <a:r>
              <a:rPr lang="en-US" dirty="0" err="1"/>
              <a:t>kiriting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‘o’ </a:t>
            </a:r>
            <a:r>
              <a:rPr lang="en-US" dirty="0" err="1"/>
              <a:t>harfi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marta</a:t>
            </a:r>
            <a:r>
              <a:rPr lang="en-US" dirty="0"/>
              <a:t> </a:t>
            </a:r>
            <a:r>
              <a:rPr lang="en-US" dirty="0" err="1"/>
              <a:t>qatnashganini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4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dirty="0" err="1">
                <a:solidFill>
                  <a:srgbClr val="FF0000"/>
                </a:solidFill>
              </a:rPr>
              <a:t>asosiy</a:t>
            </a:r>
            <a:r>
              <a:rPr lang="en-US" dirty="0">
                <a:solidFill>
                  <a:srgbClr val="FF0000"/>
                </a:solidFill>
              </a:rPr>
              <a:t> string </a:t>
            </a:r>
            <a:r>
              <a:rPr lang="en-US" dirty="0" err="1">
                <a:solidFill>
                  <a:srgbClr val="FF0000"/>
                </a:solidFill>
              </a:rPr>
              <a:t>funksiyalari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upper()		9. index()		17. </a:t>
            </a:r>
            <a:r>
              <a:rPr lang="en-US" dirty="0" err="1"/>
              <a:t>isupper</a:t>
            </a:r>
            <a:r>
              <a:rPr lang="en-US" dirty="0"/>
              <a:t>()		</a:t>
            </a:r>
          </a:p>
          <a:p>
            <a:r>
              <a:rPr lang="en-US" dirty="0"/>
              <a:t>2. lower()		10. title()		18. </a:t>
            </a:r>
            <a:r>
              <a:rPr lang="en-US" dirty="0" err="1"/>
              <a:t>islower</a:t>
            </a:r>
            <a:r>
              <a:rPr lang="en-US" dirty="0"/>
              <a:t>()</a:t>
            </a:r>
          </a:p>
          <a:p>
            <a:r>
              <a:rPr lang="en-US" dirty="0"/>
              <a:t>3.replace()		11. capitalize()		</a:t>
            </a:r>
          </a:p>
          <a:p>
            <a:r>
              <a:rPr lang="en-US" dirty="0"/>
              <a:t>4. strip()		12. count()		</a:t>
            </a:r>
          </a:p>
          <a:p>
            <a:r>
              <a:rPr lang="en-US" dirty="0"/>
              <a:t>5. </a:t>
            </a:r>
            <a:r>
              <a:rPr lang="en-US" dirty="0" err="1"/>
              <a:t>lstrip</a:t>
            </a:r>
            <a:r>
              <a:rPr lang="en-US" dirty="0"/>
              <a:t>()		13. split()                      </a:t>
            </a:r>
          </a:p>
          <a:p>
            <a:r>
              <a:rPr lang="en-US" dirty="0"/>
              <a:t>6. </a:t>
            </a:r>
            <a:r>
              <a:rPr lang="en-US" dirty="0" err="1"/>
              <a:t>rstrip</a:t>
            </a:r>
            <a:r>
              <a:rPr lang="en-US" dirty="0"/>
              <a:t>()		14. </a:t>
            </a:r>
            <a:r>
              <a:rPr lang="en-US" dirty="0" err="1"/>
              <a:t>isdigit</a:t>
            </a:r>
            <a:r>
              <a:rPr lang="en-US" dirty="0"/>
              <a:t>()		</a:t>
            </a:r>
          </a:p>
          <a:p>
            <a:r>
              <a:rPr lang="en-US" dirty="0"/>
              <a:t>7. </a:t>
            </a:r>
            <a:r>
              <a:rPr lang="en-US" dirty="0" err="1"/>
              <a:t>startswith</a:t>
            </a:r>
            <a:r>
              <a:rPr lang="en-US" dirty="0"/>
              <a:t>()		15. </a:t>
            </a:r>
            <a:r>
              <a:rPr lang="en-US" dirty="0" err="1"/>
              <a:t>isalnum</a:t>
            </a:r>
            <a:r>
              <a:rPr lang="en-US" dirty="0"/>
              <a:t>()		</a:t>
            </a:r>
          </a:p>
          <a:p>
            <a:r>
              <a:rPr lang="en-US" dirty="0"/>
              <a:t>8. </a:t>
            </a:r>
            <a:r>
              <a:rPr lang="en-US" dirty="0" err="1"/>
              <a:t>endswith</a:t>
            </a:r>
            <a:r>
              <a:rPr lang="en-US" dirty="0"/>
              <a:t>()		16. </a:t>
            </a:r>
            <a:r>
              <a:rPr lang="en-US" dirty="0" err="1"/>
              <a:t>isalpha</a:t>
            </a:r>
            <a:r>
              <a:rPr lang="en-US" dirty="0"/>
              <a:t>()		</a:t>
            </a:r>
          </a:p>
        </p:txBody>
      </p:sp>
    </p:spTree>
    <p:extLst>
      <p:ext uri="{BB962C8B-B14F-4D97-AF65-F5344CB8AC3E}">
        <p14:creationId xmlns:p14="http://schemas.microsoft.com/office/powerpoint/2010/main" val="286385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</a:t>
            </a:r>
            <a: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upper() ,  lower() </a:t>
            </a:r>
            <a:r>
              <a:rPr lang="en-US" sz="300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cap="none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b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0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, </a:t>
            </a:r>
            <a:r>
              <a:rPr lang="en-US" sz="30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00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bool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28" y="2286000"/>
            <a:ext cx="8260538" cy="2057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28" y="4544567"/>
            <a:ext cx="8260538" cy="17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			</a:t>
            </a:r>
            <a: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31" y="2490786"/>
            <a:ext cx="10357419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3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3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split()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split() –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satrni</a:t>
            </a:r>
            <a:r>
              <a:rPr lang="en-US" dirty="0"/>
              <a:t> </a:t>
            </a:r>
            <a:r>
              <a:rPr lang="en-US" dirty="0" err="1"/>
              <a:t>ko’rsatilgan</a:t>
            </a:r>
            <a:r>
              <a:rPr lang="en-US" dirty="0"/>
              <a:t> </a:t>
            </a:r>
            <a:r>
              <a:rPr lang="en-US" dirty="0" err="1"/>
              <a:t>belgi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qismlarga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2894012"/>
            <a:ext cx="8095309" cy="28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strip(),  </a:t>
            </a:r>
            <a:r>
              <a:rPr lang="en-US" sz="30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lstrip</a:t>
            </a:r>
            <a: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 </a:t>
            </a:r>
            <a:r>
              <a:rPr lang="en-US" sz="30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en-US" sz="3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     strip() -   </a:t>
            </a:r>
            <a:r>
              <a:rPr lang="en-US" dirty="0" err="1">
                <a:solidFill>
                  <a:srgbClr val="002060"/>
                </a:solidFill>
              </a:rPr>
              <a:t>Satrning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boshi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oxiridan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probellarni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olib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tashlash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uchun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</a:t>
            </a:r>
            <a:r>
              <a:rPr lang="en-US" dirty="0" err="1">
                <a:solidFill>
                  <a:srgbClr val="002060"/>
                </a:solidFill>
              </a:rPr>
              <a:t>lstrip</a:t>
            </a:r>
            <a:r>
              <a:rPr lang="en-US" dirty="0">
                <a:solidFill>
                  <a:srgbClr val="002060"/>
                </a:solidFill>
              </a:rPr>
              <a:t>() – </a:t>
            </a:r>
            <a:r>
              <a:rPr lang="en-US" dirty="0" err="1">
                <a:solidFill>
                  <a:srgbClr val="002060"/>
                </a:solidFill>
              </a:rPr>
              <a:t>boshidag</a:t>
            </a:r>
            <a:r>
              <a:rPr lang="en-US" dirty="0">
                <a:solidFill>
                  <a:srgbClr val="002060"/>
                </a:solidFill>
              </a:rPr>
              <a:t> , </a:t>
            </a:r>
            <a:r>
              <a:rPr lang="en-US" dirty="0" err="1">
                <a:solidFill>
                  <a:srgbClr val="002060"/>
                </a:solidFill>
              </a:rPr>
              <a:t>rstrip</a:t>
            </a:r>
            <a:r>
              <a:rPr lang="en-US" dirty="0">
                <a:solidFill>
                  <a:srgbClr val="002060"/>
                </a:solidFill>
              </a:rPr>
              <a:t>() – </a:t>
            </a:r>
            <a:r>
              <a:rPr lang="en-US" dirty="0" err="1">
                <a:solidFill>
                  <a:srgbClr val="002060"/>
                </a:solidFill>
              </a:rPr>
              <a:t>oxiridagi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probellarni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olib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tashlaydi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787650"/>
            <a:ext cx="7790829" cy="1365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4913312"/>
            <a:ext cx="47529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4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  </a:t>
            </a:r>
            <a:r>
              <a:rPr lang="en-US" sz="32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320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bool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Berilgan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kerakli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shablon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bilan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boshlanishi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tugashini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tekshiradi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61" y="3152774"/>
            <a:ext cx="8527163" cy="23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0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106" y="2084832"/>
            <a:ext cx="9462294" cy="26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</a:t>
            </a: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title(),   capitalize()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capitalize() </a:t>
            </a:r>
            <a:r>
              <a:rPr lang="en-US" dirty="0"/>
              <a:t>– </a:t>
            </a:r>
            <a:r>
              <a:rPr lang="en-US" dirty="0" err="1"/>
              <a:t>satrning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belgisini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harfga</a:t>
            </a:r>
            <a:r>
              <a:rPr lang="en-US" dirty="0"/>
              <a:t> </a:t>
            </a:r>
            <a:r>
              <a:rPr lang="en-US" dirty="0" err="1"/>
              <a:t>qolganlarini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harfga</a:t>
            </a:r>
            <a:r>
              <a:rPr lang="en-US" dirty="0"/>
              <a:t> </a:t>
            </a:r>
            <a:r>
              <a:rPr lang="en-US" dirty="0" err="1"/>
              <a:t>o’tkazadi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title() </a:t>
            </a:r>
            <a:r>
              <a:rPr lang="en-US" dirty="0"/>
              <a:t>–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so’zning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belgisini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harfga</a:t>
            </a:r>
            <a:r>
              <a:rPr lang="en-US" dirty="0"/>
              <a:t> </a:t>
            </a:r>
            <a:r>
              <a:rPr lang="en-US" dirty="0" err="1"/>
              <a:t>qolganlarini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harfga</a:t>
            </a:r>
            <a:r>
              <a:rPr lang="en-US" dirty="0"/>
              <a:t> </a:t>
            </a:r>
            <a:r>
              <a:rPr lang="en-US" dirty="0" err="1"/>
              <a:t>o’tkazadi</a:t>
            </a:r>
            <a:r>
              <a:rPr lang="en-US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9" y="4065587"/>
            <a:ext cx="7522985" cy="19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count()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606" y="2425700"/>
            <a:ext cx="8350512" cy="214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06" y="4735512"/>
            <a:ext cx="8350512" cy="18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406400"/>
            <a:ext cx="9720073" cy="5902960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Satrlar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en-US" dirty="0" err="1">
                <a:solidFill>
                  <a:srgbClr val="002060"/>
                </a:solidFill>
              </a:rPr>
              <a:t>belgilarni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yakka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qoʻshtirnoqlarning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ichiga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yozish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orqali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yaratiladi</a:t>
            </a:r>
            <a:r>
              <a:rPr lang="en-US" dirty="0">
                <a:solidFill>
                  <a:srgbClr val="002060"/>
                </a:solidFill>
              </a:rPr>
              <a:t>. Python </a:t>
            </a:r>
            <a:r>
              <a:rPr lang="en-US" dirty="0" err="1">
                <a:solidFill>
                  <a:srgbClr val="002060"/>
                </a:solidFill>
              </a:rPr>
              <a:t>dasturlash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tilida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hatto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uchtalik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yakka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qoʻshtirnoqlar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ishlatilishi</a:t>
            </a:r>
            <a:r>
              <a:rPr lang="en-US" dirty="0">
                <a:solidFill>
                  <a:srgbClr val="002060"/>
                </a:solidFill>
              </a:rPr>
              <a:t> ham </a:t>
            </a:r>
            <a:r>
              <a:rPr lang="en-US" dirty="0" err="1">
                <a:solidFill>
                  <a:srgbClr val="002060"/>
                </a:solidFill>
              </a:rPr>
              <a:t>mumkin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lekin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odatda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hujjat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satrlarini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koʻp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abzasli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satrlarni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koʻrsatish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uchun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ishlatiladi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() – </a:t>
            </a:r>
            <a:r>
              <a:rPr lang="en-US" dirty="0" err="1">
                <a:solidFill>
                  <a:srgbClr val="002060"/>
                </a:solidFill>
              </a:rPr>
              <a:t>funksiyasi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uzunligini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qaytaruvchi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funksiya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hisoblanadi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(“</a:t>
            </a:r>
            <a:r>
              <a:rPr lang="en-US" dirty="0" err="1">
                <a:solidFill>
                  <a:srgbClr val="002060"/>
                </a:solidFill>
              </a:rPr>
              <a:t>salom</a:t>
            </a:r>
            <a:r>
              <a:rPr lang="en-US" dirty="0">
                <a:solidFill>
                  <a:srgbClr val="002060"/>
                </a:solidFill>
              </a:rPr>
              <a:t>”) = 5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5" y="1670015"/>
            <a:ext cx="8402638" cy="25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9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32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32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isalpha</a:t>
            </a:r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isalnum</a:t>
            </a:r>
            <a:r>
              <a:rPr lang="en-US" dirty="0"/>
              <a:t>() – </a:t>
            </a:r>
            <a:r>
              <a:rPr lang="en-US" dirty="0" err="1"/>
              <a:t>satr</a:t>
            </a:r>
            <a:r>
              <a:rPr lang="en-US" dirty="0"/>
              <a:t> </a:t>
            </a:r>
            <a:r>
              <a:rPr lang="en-US" dirty="0" err="1"/>
              <a:t>harf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raqamlardan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ekanligini</a:t>
            </a:r>
            <a:r>
              <a:rPr lang="en-US" dirty="0"/>
              <a:t> </a:t>
            </a:r>
            <a:r>
              <a:rPr lang="en-US" dirty="0" err="1"/>
              <a:t>tekshiradi</a:t>
            </a:r>
            <a:endParaRPr lang="en-US" dirty="0"/>
          </a:p>
          <a:p>
            <a:r>
              <a:rPr lang="en-US" dirty="0" err="1"/>
              <a:t>isalpha</a:t>
            </a:r>
            <a:r>
              <a:rPr lang="en-US" dirty="0"/>
              <a:t>() – </a:t>
            </a:r>
            <a:r>
              <a:rPr lang="en-US" dirty="0" err="1"/>
              <a:t>satr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harflardan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ekanligini</a:t>
            </a:r>
            <a:r>
              <a:rPr lang="en-US" dirty="0"/>
              <a:t> </a:t>
            </a:r>
            <a:r>
              <a:rPr lang="en-US" dirty="0" err="1"/>
              <a:t>tekshiradi</a:t>
            </a:r>
            <a:endParaRPr lang="en-US" dirty="0"/>
          </a:p>
          <a:p>
            <a:r>
              <a:rPr lang="en-US" dirty="0" err="1"/>
              <a:t>isdigit</a:t>
            </a:r>
            <a:r>
              <a:rPr lang="en-US" dirty="0"/>
              <a:t>() – </a:t>
            </a:r>
            <a:r>
              <a:rPr lang="en-US" dirty="0" err="1"/>
              <a:t>satrda</a:t>
            </a:r>
            <a:r>
              <a:rPr lang="en-US" dirty="0"/>
              <a:t> </a:t>
            </a:r>
            <a:r>
              <a:rPr lang="en-US" dirty="0" err="1"/>
              <a:t>raqamlar</a:t>
            </a:r>
            <a:r>
              <a:rPr lang="en-US" dirty="0"/>
              <a:t> </a:t>
            </a:r>
            <a:r>
              <a:rPr lang="en-US" dirty="0" err="1"/>
              <a:t>ishtirok</a:t>
            </a:r>
            <a:r>
              <a:rPr lang="en-US" dirty="0"/>
              <a:t> </a:t>
            </a:r>
            <a:r>
              <a:rPr lang="en-US" dirty="0" err="1"/>
              <a:t>etganini</a:t>
            </a:r>
            <a:r>
              <a:rPr lang="en-US" dirty="0"/>
              <a:t> </a:t>
            </a:r>
            <a:r>
              <a:rPr lang="en-US" dirty="0" err="1"/>
              <a:t>tekshiradi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89" y="3769042"/>
            <a:ext cx="4981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27000"/>
            <a:ext cx="9720073" cy="6629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so’ralgan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takrorlanganligini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aniqlovchi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Kiruvchi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Toshkent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universiteti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Qidirilayotgan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Chiquvchi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“o”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qatnashgan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Berilgan satrda nechta katta harf borligini aniqlovchi dastur tuzing?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berilgan so’zdagi katta va kichik harflarning foizini aniqlang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palindrom so’zlikka tekshiring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Satrdagi raqamlar sonini aniqlovchi dastur tuzing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satrdagi barcha harflarni kichigiga almashtiring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simvollarning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chiqaruvchi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qatnashganini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Asalari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bolini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qaytab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Agar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uzunligi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to’liqligicha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o’tsin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to’liqligicha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o’tsin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099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393700"/>
            <a:ext cx="9720073" cy="591566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Satrlarning</a:t>
            </a:r>
            <a:r>
              <a:rPr lang="en-US" sz="2400" dirty="0">
                <a:solidFill>
                  <a:srgbClr val="002060"/>
                </a:solidFill>
              </a:rPr>
              <a:t> individual </a:t>
            </a:r>
            <a:r>
              <a:rPr lang="en-US" sz="2400" dirty="0" err="1">
                <a:solidFill>
                  <a:srgbClr val="002060"/>
                </a:solidFill>
              </a:rPr>
              <a:t>belgilariga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indekslash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belgilar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qatoriga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kesib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olish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usuli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yordamida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Indeks</a:t>
            </a:r>
            <a:r>
              <a:rPr lang="en-US" sz="2400" dirty="0">
                <a:solidFill>
                  <a:srgbClr val="002060"/>
                </a:solidFill>
              </a:rPr>
              <a:t> 0 </a:t>
            </a:r>
            <a:r>
              <a:rPr lang="en-US" sz="2400" dirty="0" err="1">
                <a:solidFill>
                  <a:srgbClr val="002060"/>
                </a:solidFill>
              </a:rPr>
              <a:t>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boshlanadi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Indekslar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oraligʻida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mavjud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boʻlmagan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belgiga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IndexError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xatoligini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keltirib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chiqaradi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Indeks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butun</a:t>
            </a:r>
            <a:r>
              <a:rPr lang="en-US" sz="2400" dirty="0">
                <a:solidFill>
                  <a:srgbClr val="002060"/>
                </a:solidFill>
              </a:rPr>
              <a:t> son </a:t>
            </a:r>
            <a:r>
              <a:rPr lang="en-US" sz="2400" dirty="0" err="1">
                <a:solidFill>
                  <a:srgbClr val="002060"/>
                </a:solidFill>
              </a:rPr>
              <a:t>boʻlishi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kerak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Kasr</a:t>
            </a:r>
            <a:r>
              <a:rPr lang="en-US" sz="2400" dirty="0">
                <a:solidFill>
                  <a:srgbClr val="002060"/>
                </a:solidFill>
              </a:rPr>
              <a:t> son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boshqa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turdagi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qiymatlardan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foydalanolmaymiz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Shuningdek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manfiy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indekslashni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satrlarda</a:t>
            </a:r>
            <a:r>
              <a:rPr lang="en-US" sz="2400" dirty="0">
                <a:solidFill>
                  <a:srgbClr val="002060"/>
                </a:solidFill>
              </a:rPr>
              <a:t> ham </a:t>
            </a:r>
            <a:r>
              <a:rPr lang="en-US" sz="2400" dirty="0" err="1">
                <a:solidFill>
                  <a:srgbClr val="002060"/>
                </a:solidFill>
              </a:rPr>
              <a:t>qoʻllashimiz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62" y="2176768"/>
            <a:ext cx="6840538" cy="23495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93" y="4639310"/>
            <a:ext cx="7762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>
                <a:solidFill>
                  <a:srgbClr val="FF0000"/>
                </a:solidFill>
              </a:rPr>
              <a:t>Manfiy</a:t>
            </a:r>
            <a:r>
              <a:rPr lang="en-US" dirty="0">
                <a:solidFill>
                  <a:srgbClr val="FF0000"/>
                </a:solidFill>
              </a:rPr>
              <a:t> index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49" y="2718716"/>
            <a:ext cx="7474415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QANDAY QILIB SATRNI OʻCHIRISH VA OʻZGARTIRISH MUMKIN ?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Satrlar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oʻzgarmas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Yaʼni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satr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elementlari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belgilangandan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keyin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oʻzgarmaydi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42005"/>
            <a:ext cx="10377599" cy="13696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82" y="4936425"/>
            <a:ext cx="8691563" cy="13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SATRLAR USTIDA BAJARILADIGAN AMALLAR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1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r>
              <a:rPr lang="en-US" sz="2800" dirty="0" err="1">
                <a:solidFill>
                  <a:srgbClr val="FF0000"/>
                </a:solidFill>
              </a:rPr>
              <a:t>Ikki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yoki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undan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ortiq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satrlarni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birlashtirish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Ikki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undan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ortiq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satrlarni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bitta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satrga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jipslashtirish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en-US" dirty="0" err="1">
                <a:solidFill>
                  <a:srgbClr val="002060"/>
                </a:solidFill>
              </a:rPr>
              <a:t>birlashtirish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deyiladi</a:t>
            </a:r>
            <a:r>
              <a:rPr lang="en-US" dirty="0">
                <a:solidFill>
                  <a:srgbClr val="002060"/>
                </a:solidFill>
              </a:rPr>
              <a:t>. Bu </a:t>
            </a:r>
            <a:r>
              <a:rPr lang="en-US" dirty="0" err="1">
                <a:solidFill>
                  <a:srgbClr val="002060"/>
                </a:solidFill>
              </a:rPr>
              <a:t>amal</a:t>
            </a:r>
            <a:r>
              <a:rPr lang="en-US" dirty="0">
                <a:solidFill>
                  <a:srgbClr val="002060"/>
                </a:solidFill>
              </a:rPr>
              <a:t> Python </a:t>
            </a:r>
            <a:r>
              <a:rPr lang="en-US" dirty="0" err="1">
                <a:solidFill>
                  <a:srgbClr val="002060"/>
                </a:solidFill>
              </a:rPr>
              <a:t>dasturlash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tilida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operatori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yordamida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amalga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oshiriladi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2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koʻrsatilgan</a:t>
            </a:r>
            <a:r>
              <a:rPr lang="en-US" dirty="0"/>
              <a:t> </a:t>
            </a:r>
            <a:r>
              <a:rPr lang="en-US" dirty="0" err="1"/>
              <a:t>miqdorda</a:t>
            </a:r>
            <a:r>
              <a:rPr lang="en-US" dirty="0"/>
              <a:t> </a:t>
            </a:r>
            <a:r>
              <a:rPr lang="en-US" dirty="0" err="1"/>
              <a:t>satrni</a:t>
            </a:r>
            <a:r>
              <a:rPr lang="en-US" dirty="0"/>
              <a:t> </a:t>
            </a:r>
            <a:r>
              <a:rPr lang="en-US" dirty="0" err="1"/>
              <a:t>takrorlash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4" y="3498850"/>
            <a:ext cx="6308725" cy="13807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74" y="5463828"/>
            <a:ext cx="5276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8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3600" dirty="0" err="1">
                <a:solidFill>
                  <a:srgbClr val="FF0000"/>
                </a:solidFill>
              </a:rPr>
              <a:t>Satrga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mansublik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tekshiruvi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Satrda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harfni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mavjudligini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tekshirish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kalit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soʻzidan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foydalaniladi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err="1">
                <a:solidFill>
                  <a:srgbClr val="002060"/>
                </a:solidFill>
              </a:rPr>
              <a:t>Natija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nima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chiqadi</a:t>
            </a:r>
            <a:r>
              <a:rPr lang="en-US" sz="2400" dirty="0">
                <a:solidFill>
                  <a:srgbClr val="002060"/>
                </a:solidFill>
              </a:rPr>
              <a:t>?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916555"/>
            <a:ext cx="6902450" cy="18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4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		</a:t>
            </a:r>
            <a:r>
              <a:rPr lang="en-US" sz="3600" dirty="0" err="1">
                <a:solidFill>
                  <a:srgbClr val="FF0000"/>
                </a:solidFill>
              </a:rPr>
              <a:t>Satr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boʻ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yicha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iteratsiya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qilish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3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Satr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boʻyicha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iteratsiya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qilish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uchun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siklidan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foydalanishingiz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mumkin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476625"/>
            <a:ext cx="5219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Satrdan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ajratib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olish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86" y="2084832"/>
            <a:ext cx="9783156" cy="2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4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708</TotalTime>
  <Words>521</Words>
  <Application>Microsoft Office PowerPoint</Application>
  <PresentationFormat>Широкоэкранный</PresentationFormat>
  <Paragraphs>83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string</vt:lpstr>
      <vt:lpstr>Презентация PowerPoint</vt:lpstr>
      <vt:lpstr>Презентация PowerPoint</vt:lpstr>
      <vt:lpstr>   Manfiy index</vt:lpstr>
      <vt:lpstr>QANDAY QILIB SATRNI OʻCHIRISH VA OʻZGARTIRISH MUMKIN ?</vt:lpstr>
      <vt:lpstr>SATRLAR USTIDA BAJARILADIGAN AMALLAR</vt:lpstr>
      <vt:lpstr>  Satrga mansublik tekshiruvi</vt:lpstr>
      <vt:lpstr>  Satr boʻ yicha iteratsiya qilish</vt:lpstr>
      <vt:lpstr>  Satrdan ajratib olish</vt:lpstr>
      <vt:lpstr>   Misollar</vt:lpstr>
      <vt:lpstr>  asosiy string funksiyalari</vt:lpstr>
      <vt:lpstr>     upper() ,  lower() - amal   islower() , isupper() - bool</vt:lpstr>
      <vt:lpstr>   replace()</vt:lpstr>
      <vt:lpstr>    split()</vt:lpstr>
      <vt:lpstr>  strip(),  lstrip(),  rstrip()</vt:lpstr>
      <vt:lpstr>  startswith(),   endswith()  - bool</vt:lpstr>
      <vt:lpstr>   index()</vt:lpstr>
      <vt:lpstr>   title(),   capitalize()</vt:lpstr>
      <vt:lpstr>   count()</vt:lpstr>
      <vt:lpstr>  isalnum(), isdigit(), isalpha()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Пользователь</cp:lastModifiedBy>
  <cp:revision>152</cp:revision>
  <dcterms:created xsi:type="dcterms:W3CDTF">2021-06-20T07:39:00Z</dcterms:created>
  <dcterms:modified xsi:type="dcterms:W3CDTF">2021-07-22T18:58:30Z</dcterms:modified>
</cp:coreProperties>
</file>