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9" r:id="rId14"/>
    <p:sldId id="282" r:id="rId15"/>
    <p:sldId id="270" r:id="rId16"/>
    <p:sldId id="268" r:id="rId17"/>
    <p:sldId id="271" r:id="rId18"/>
    <p:sldId id="272" r:id="rId19"/>
    <p:sldId id="273" r:id="rId20"/>
    <p:sldId id="275" r:id="rId21"/>
    <p:sldId id="276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0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1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5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5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11150600" cy="14630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List (</a:t>
            </a:r>
            <a:r>
              <a:rPr lang="en-US" dirty="0" err="1" smtClean="0">
                <a:solidFill>
                  <a:srgbClr val="00B050"/>
                </a:solidFill>
              </a:rPr>
              <a:t>ro’yxatlar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4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misollar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ro’yxatni</a:t>
            </a:r>
            <a:r>
              <a:rPr lang="en-US" dirty="0" smtClean="0"/>
              <a:t> </a:t>
            </a:r>
            <a:r>
              <a:rPr lang="en-US" dirty="0" err="1" smtClean="0"/>
              <a:t>teskari</a:t>
            </a:r>
            <a:r>
              <a:rPr lang="en-US" dirty="0" smtClean="0"/>
              <a:t> </a:t>
            </a:r>
            <a:r>
              <a:rPr lang="en-US" dirty="0" err="1" smtClean="0"/>
              <a:t>tartibda</a:t>
            </a:r>
            <a:r>
              <a:rPr lang="en-US" dirty="0" smtClean="0"/>
              <a:t> </a:t>
            </a:r>
            <a:r>
              <a:rPr lang="en-US" dirty="0" err="1" smtClean="0"/>
              <a:t>ekranga</a:t>
            </a:r>
            <a:r>
              <a:rPr lang="en-US" dirty="0" smtClean="0"/>
              <a:t> </a:t>
            </a:r>
            <a:r>
              <a:rPr lang="en-US" dirty="0" err="1" smtClean="0"/>
              <a:t>chiqaring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sonlardan</a:t>
            </a:r>
            <a:r>
              <a:rPr lang="en-US" dirty="0" smtClean="0"/>
              <a:t> </a:t>
            </a:r>
            <a:r>
              <a:rPr lang="en-US" dirty="0" err="1" smtClean="0"/>
              <a:t>iborat</a:t>
            </a:r>
            <a:r>
              <a:rPr lang="en-US" dirty="0" smtClean="0"/>
              <a:t> </a:t>
            </a:r>
            <a:r>
              <a:rPr lang="en-US" dirty="0" err="1" smtClean="0"/>
              <a:t>ro’yxat</a:t>
            </a:r>
            <a:r>
              <a:rPr lang="en-US" dirty="0" smtClean="0"/>
              <a:t> </a:t>
            </a:r>
            <a:r>
              <a:rPr lang="en-US" dirty="0" err="1" smtClean="0"/>
              <a:t>tuzing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ro’yxatning</a:t>
            </a:r>
            <a:r>
              <a:rPr lang="en-US" dirty="0" smtClean="0"/>
              <a:t> 2 </a:t>
            </a:r>
            <a:r>
              <a:rPr lang="en-US" dirty="0" err="1" smtClean="0"/>
              <a:t>va</a:t>
            </a:r>
            <a:r>
              <a:rPr lang="en-US" dirty="0" smtClean="0"/>
              <a:t> 4-elementlarini </a:t>
            </a:r>
            <a:r>
              <a:rPr lang="en-US" dirty="0" err="1" smtClean="0"/>
              <a:t>ko’paytiring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Mevalar</a:t>
            </a:r>
            <a:r>
              <a:rPr lang="en-US" dirty="0" smtClean="0"/>
              <a:t> </a:t>
            </a:r>
            <a:r>
              <a:rPr lang="en-US" dirty="0" err="1" smtClean="0"/>
              <a:t>ro’yxatini</a:t>
            </a:r>
            <a:r>
              <a:rPr lang="en-US" dirty="0" smtClean="0"/>
              <a:t> </a:t>
            </a:r>
            <a:r>
              <a:rPr lang="en-US" dirty="0" err="1" smtClean="0"/>
              <a:t>yarating</a:t>
            </a:r>
            <a:r>
              <a:rPr lang="en-US" dirty="0" smtClean="0"/>
              <a:t>(4ta </a:t>
            </a:r>
            <a:r>
              <a:rPr lang="en-US" dirty="0" err="1" smtClean="0"/>
              <a:t>elementli</a:t>
            </a:r>
            <a:r>
              <a:rPr lang="en-US" dirty="0" smtClean="0"/>
              <a:t>)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barcha</a:t>
            </a:r>
            <a:r>
              <a:rPr lang="en-US" dirty="0" smtClean="0"/>
              <a:t> </a:t>
            </a:r>
            <a:r>
              <a:rPr lang="en-US" dirty="0" err="1" smtClean="0"/>
              <a:t>elementlarni</a:t>
            </a:r>
            <a:r>
              <a:rPr lang="en-US" dirty="0" smtClean="0"/>
              <a:t> </a:t>
            </a:r>
            <a:r>
              <a:rPr lang="en-US" dirty="0" err="1" smtClean="0"/>
              <a:t>katta</a:t>
            </a:r>
            <a:r>
              <a:rPr lang="en-US" dirty="0" smtClean="0"/>
              <a:t> </a:t>
            </a:r>
            <a:r>
              <a:rPr lang="en-US" dirty="0" err="1" smtClean="0"/>
              <a:t>harflarga</a:t>
            </a:r>
            <a:r>
              <a:rPr lang="en-US" dirty="0" smtClean="0"/>
              <a:t> </a:t>
            </a:r>
            <a:r>
              <a:rPr lang="en-US" dirty="0" err="1" smtClean="0"/>
              <a:t>o’tkazing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Sonlardan</a:t>
            </a:r>
            <a:r>
              <a:rPr lang="en-US" dirty="0" smtClean="0"/>
              <a:t> </a:t>
            </a:r>
            <a:r>
              <a:rPr lang="en-US" dirty="0" err="1" smtClean="0"/>
              <a:t>iborat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o’yxat</a:t>
            </a:r>
            <a:r>
              <a:rPr lang="en-US" dirty="0" smtClean="0"/>
              <a:t> </a:t>
            </a:r>
            <a:r>
              <a:rPr lang="en-US" dirty="0" err="1" smtClean="0"/>
              <a:t>yarating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o’rtadagi</a:t>
            </a:r>
            <a:r>
              <a:rPr lang="en-US" dirty="0" smtClean="0"/>
              <a:t> 3ta </a:t>
            </a:r>
            <a:r>
              <a:rPr lang="en-US" dirty="0" err="1" smtClean="0"/>
              <a:t>elementlarni</a:t>
            </a:r>
            <a:r>
              <a:rPr lang="en-US" dirty="0" smtClean="0"/>
              <a:t> </a:t>
            </a:r>
            <a:r>
              <a:rPr lang="en-US" dirty="0" err="1" smtClean="0"/>
              <a:t>boshqa</a:t>
            </a:r>
            <a:r>
              <a:rPr lang="en-US" dirty="0" smtClean="0"/>
              <a:t> </a:t>
            </a:r>
            <a:r>
              <a:rPr lang="en-US" dirty="0" err="1" smtClean="0"/>
              <a:t>sonlarga</a:t>
            </a:r>
            <a:r>
              <a:rPr lang="en-US" dirty="0" smtClean="0"/>
              <a:t> </a:t>
            </a:r>
            <a:r>
              <a:rPr lang="en-US" dirty="0" err="1" smtClean="0"/>
              <a:t>almashtiring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3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190500"/>
            <a:ext cx="9720072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Ro’yxatda</a:t>
            </a:r>
            <a:r>
              <a:rPr lang="en-US" dirty="0" smtClean="0">
                <a:solidFill>
                  <a:srgbClr val="FF0000"/>
                </a:solidFill>
              </a:rPr>
              <a:t> for </a:t>
            </a:r>
            <a:r>
              <a:rPr lang="en-US" dirty="0" err="1" smtClean="0">
                <a:solidFill>
                  <a:srgbClr val="FF0000"/>
                </a:solidFill>
              </a:rPr>
              <a:t>sikli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5" y="2628252"/>
            <a:ext cx="9720073" cy="23614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6" y="850252"/>
            <a:ext cx="9720073" cy="16002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5" y="5167512"/>
            <a:ext cx="9720073" cy="16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dirty="0" err="1" smtClean="0"/>
              <a:t>misollar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sonlardan</a:t>
            </a:r>
            <a:r>
              <a:rPr lang="en-US" dirty="0" smtClean="0"/>
              <a:t> </a:t>
            </a:r>
            <a:r>
              <a:rPr lang="en-US" dirty="0" err="1" smtClean="0"/>
              <a:t>iborat</a:t>
            </a:r>
            <a:r>
              <a:rPr lang="en-US" dirty="0" smtClean="0"/>
              <a:t> </a:t>
            </a:r>
            <a:r>
              <a:rPr lang="en-US" dirty="0" err="1" smtClean="0"/>
              <a:t>ro’yxat</a:t>
            </a:r>
            <a:r>
              <a:rPr lang="en-US" dirty="0" smtClean="0"/>
              <a:t> </a:t>
            </a:r>
            <a:r>
              <a:rPr lang="en-US" dirty="0" err="1" smtClean="0"/>
              <a:t>tuzing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barcha</a:t>
            </a:r>
            <a:r>
              <a:rPr lang="en-US" dirty="0" smtClean="0"/>
              <a:t> </a:t>
            </a:r>
            <a:r>
              <a:rPr lang="en-US" dirty="0" err="1" smtClean="0"/>
              <a:t>elementlarning</a:t>
            </a:r>
            <a:r>
              <a:rPr lang="en-US" dirty="0" smtClean="0"/>
              <a:t> </a:t>
            </a:r>
            <a:r>
              <a:rPr lang="en-US" dirty="0" err="1" smtClean="0"/>
              <a:t>kubini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ekranga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chiqaring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2. </a:t>
            </a:r>
            <a:r>
              <a:rPr lang="en-US" dirty="0" err="1" smtClean="0"/>
              <a:t>sonlardan</a:t>
            </a:r>
            <a:r>
              <a:rPr lang="en-US" dirty="0" smtClean="0"/>
              <a:t> </a:t>
            </a:r>
            <a:r>
              <a:rPr lang="en-US" dirty="0" err="1" smtClean="0"/>
              <a:t>iborat</a:t>
            </a:r>
            <a:r>
              <a:rPr lang="en-US" dirty="0" smtClean="0"/>
              <a:t> </a:t>
            </a:r>
            <a:r>
              <a:rPr lang="en-US" dirty="0" err="1" smtClean="0"/>
              <a:t>ro’yxatdagi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elementni</a:t>
            </a:r>
            <a:r>
              <a:rPr lang="en-US" dirty="0" smtClean="0"/>
              <a:t> </a:t>
            </a:r>
            <a:r>
              <a:rPr lang="en-US" dirty="0" err="1" smtClean="0"/>
              <a:t>uning</a:t>
            </a:r>
            <a:r>
              <a:rPr lang="en-US" dirty="0" smtClean="0"/>
              <a:t> </a:t>
            </a:r>
            <a:r>
              <a:rPr lang="en-US" dirty="0" err="1" smtClean="0"/>
              <a:t>kvadrati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almashtirsing</a:t>
            </a:r>
            <a:r>
              <a:rPr lang="en-US" dirty="0" smtClean="0"/>
              <a:t>.(1-misol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sharti</a:t>
            </a:r>
            <a:r>
              <a:rPr lang="en-US" dirty="0" smtClean="0"/>
              <a:t> </a:t>
            </a:r>
            <a:r>
              <a:rPr lang="en-US" dirty="0" err="1" smtClean="0"/>
              <a:t>boshqacha</a:t>
            </a:r>
            <a:r>
              <a:rPr lang="en-US" dirty="0" smtClean="0"/>
              <a:t>)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royxatda</a:t>
            </a:r>
            <a:r>
              <a:rPr lang="en-US" dirty="0" smtClean="0"/>
              <a:t> </a:t>
            </a:r>
            <a:r>
              <a:rPr lang="en-US" dirty="0" err="1" smtClean="0"/>
              <a:t>nechta</a:t>
            </a:r>
            <a:r>
              <a:rPr lang="en-US" dirty="0" smtClean="0"/>
              <a:t> </a:t>
            </a:r>
            <a:r>
              <a:rPr lang="en-US" dirty="0" err="1" smtClean="0"/>
              <a:t>toq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nechta</a:t>
            </a:r>
            <a:r>
              <a:rPr lang="en-US" dirty="0" smtClean="0"/>
              <a:t> </a:t>
            </a:r>
            <a:r>
              <a:rPr lang="en-US" dirty="0" err="1" smtClean="0"/>
              <a:t>juft</a:t>
            </a:r>
            <a:r>
              <a:rPr lang="en-US" dirty="0" smtClean="0"/>
              <a:t> son </a:t>
            </a:r>
            <a:r>
              <a:rPr lang="en-US" dirty="0" err="1" smtClean="0"/>
              <a:t>borligini</a:t>
            </a:r>
            <a:r>
              <a:rPr lang="en-US" dirty="0" smtClean="0"/>
              <a:t> </a:t>
            </a:r>
            <a:r>
              <a:rPr lang="en-US" dirty="0" err="1" smtClean="0"/>
              <a:t>aniqlovchi</a:t>
            </a:r>
            <a:r>
              <a:rPr lang="en-US" dirty="0" smtClean="0"/>
              <a:t> </a:t>
            </a:r>
            <a:r>
              <a:rPr lang="en-US" dirty="0" err="1" smtClean="0"/>
              <a:t>dastur</a:t>
            </a:r>
            <a:r>
              <a:rPr lang="en-US" dirty="0" smtClean="0"/>
              <a:t> </a:t>
            </a:r>
            <a:r>
              <a:rPr lang="en-US" dirty="0" err="1" smtClean="0"/>
              <a:t>tuzing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/>
              <a:t>royxatda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 smtClean="0"/>
              <a:t>manfiy</a:t>
            </a:r>
            <a:r>
              <a:rPr lang="en-US" dirty="0" smtClean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 smtClean="0"/>
              <a:t>musbat</a:t>
            </a:r>
            <a:r>
              <a:rPr lang="en-US" dirty="0" smtClean="0"/>
              <a:t> </a:t>
            </a:r>
            <a:r>
              <a:rPr lang="en-US" dirty="0"/>
              <a:t>son </a:t>
            </a:r>
            <a:r>
              <a:rPr lang="en-US" dirty="0" err="1"/>
              <a:t>borligini</a:t>
            </a:r>
            <a:r>
              <a:rPr lang="en-US" dirty="0"/>
              <a:t> </a:t>
            </a:r>
            <a:r>
              <a:rPr lang="en-US" dirty="0" err="1"/>
              <a:t>aniqlovchi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 smtClean="0"/>
              <a:t>tuzing</a:t>
            </a:r>
            <a:endParaRPr lang="en-US" dirty="0" smtClean="0"/>
          </a:p>
          <a:p>
            <a:r>
              <a:rPr lang="en-US" dirty="0" smtClean="0"/>
              <a:t>5. </a:t>
            </a:r>
            <a:r>
              <a:rPr lang="en-US" dirty="0" err="1" smtClean="0"/>
              <a:t>sonlardan</a:t>
            </a:r>
            <a:r>
              <a:rPr lang="en-US" dirty="0" smtClean="0"/>
              <a:t> </a:t>
            </a:r>
            <a:r>
              <a:rPr lang="en-US" dirty="0" err="1" smtClean="0"/>
              <a:t>iborat</a:t>
            </a:r>
            <a:r>
              <a:rPr lang="en-US" dirty="0" smtClean="0"/>
              <a:t> </a:t>
            </a:r>
            <a:r>
              <a:rPr lang="en-US" dirty="0" err="1" smtClean="0"/>
              <a:t>ro’yxat</a:t>
            </a:r>
            <a:r>
              <a:rPr lang="en-US" dirty="0" smtClean="0"/>
              <a:t> </a:t>
            </a:r>
            <a:r>
              <a:rPr lang="en-US" dirty="0" err="1" smtClean="0"/>
              <a:t>ro’yxat</a:t>
            </a:r>
            <a:r>
              <a:rPr lang="en-US" dirty="0" smtClean="0"/>
              <a:t> </a:t>
            </a:r>
            <a:r>
              <a:rPr lang="en-US" dirty="0" err="1" smtClean="0"/>
              <a:t>tuzing</a:t>
            </a:r>
            <a:r>
              <a:rPr lang="en-US" dirty="0" smtClean="0"/>
              <a:t>(5ta </a:t>
            </a:r>
            <a:r>
              <a:rPr lang="en-US" dirty="0" err="1" smtClean="0"/>
              <a:t>elementli</a:t>
            </a:r>
            <a:r>
              <a:rPr lang="en-US" dirty="0" smtClean="0"/>
              <a:t>)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o’rta</a:t>
            </a:r>
            <a:r>
              <a:rPr lang="en-US" dirty="0" smtClean="0"/>
              <a:t> </a:t>
            </a:r>
            <a:r>
              <a:rPr lang="en-US" dirty="0" err="1" smtClean="0"/>
              <a:t>arifmetikdan</a:t>
            </a:r>
            <a:r>
              <a:rPr lang="en-US" dirty="0" smtClean="0"/>
              <a:t> kata </a:t>
            </a:r>
            <a:r>
              <a:rPr lang="en-US" dirty="0" err="1" smtClean="0"/>
              <a:t>bo’lgan</a:t>
            </a:r>
            <a:r>
              <a:rPr lang="en-US" dirty="0" smtClean="0"/>
              <a:t> </a:t>
            </a:r>
            <a:r>
              <a:rPr lang="en-US" dirty="0" err="1" smtClean="0"/>
              <a:t>sonlarni</a:t>
            </a:r>
            <a:r>
              <a:rPr lang="en-US" dirty="0" smtClean="0"/>
              <a:t> </a:t>
            </a:r>
            <a:r>
              <a:rPr lang="en-US" dirty="0" err="1" smtClean="0"/>
              <a:t>ekranga</a:t>
            </a:r>
            <a:r>
              <a:rPr lang="en-US" dirty="0" smtClean="0"/>
              <a:t> </a:t>
            </a:r>
            <a:r>
              <a:rPr lang="en-US" dirty="0" err="1" smtClean="0"/>
              <a:t>chiqaruvchi</a:t>
            </a:r>
            <a:r>
              <a:rPr lang="en-US" dirty="0" smtClean="0"/>
              <a:t> </a:t>
            </a:r>
            <a:r>
              <a:rPr lang="en-US" dirty="0" err="1" smtClean="0"/>
              <a:t>dastur</a:t>
            </a:r>
            <a:r>
              <a:rPr lang="en-US" dirty="0" smtClean="0"/>
              <a:t> </a:t>
            </a:r>
            <a:r>
              <a:rPr lang="en-US" dirty="0" err="1" smtClean="0"/>
              <a:t>tuzing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4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List </a:t>
            </a:r>
            <a:r>
              <a:rPr lang="en-US" dirty="0" err="1" smtClean="0">
                <a:solidFill>
                  <a:srgbClr val="FF0000"/>
                </a:solidFill>
              </a:rPr>
              <a:t>metodlari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append()		7. index()		13. max</a:t>
            </a:r>
          </a:p>
          <a:p>
            <a:r>
              <a:rPr lang="en-US" dirty="0" smtClean="0"/>
              <a:t>2. insert()		8. pop()			14. min</a:t>
            </a:r>
          </a:p>
          <a:p>
            <a:r>
              <a:rPr lang="en-US" dirty="0" smtClean="0"/>
              <a:t>3. clear()		9. remove()		15. sum</a:t>
            </a:r>
          </a:p>
          <a:p>
            <a:r>
              <a:rPr lang="en-US" dirty="0" smtClean="0"/>
              <a:t>4. copy()		10. sort()		16. del	</a:t>
            </a:r>
          </a:p>
          <a:p>
            <a:r>
              <a:rPr lang="en-US" dirty="0" smtClean="0"/>
              <a:t>5. count()		11. reverse()		17. in – </a:t>
            </a:r>
            <a:r>
              <a:rPr lang="en-US" dirty="0" err="1" smtClean="0"/>
              <a:t>ro’yxatga</a:t>
            </a:r>
            <a:r>
              <a:rPr lang="en-US" dirty="0" smtClean="0"/>
              <a:t> </a:t>
            </a:r>
            <a:r>
              <a:rPr lang="en-US" dirty="0" err="1" smtClean="0"/>
              <a:t>mansublikni</a:t>
            </a:r>
            <a:endParaRPr lang="en-US" dirty="0" smtClean="0"/>
          </a:p>
          <a:p>
            <a:r>
              <a:rPr lang="en-US" dirty="0" smtClean="0"/>
              <a:t>6. extend()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8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FF0000"/>
                </a:solidFill>
              </a:rPr>
              <a:t>	</a:t>
            </a:r>
            <a:r>
              <a:rPr lang="en-US" cap="none" dirty="0" smtClean="0">
                <a:solidFill>
                  <a:schemeClr val="tx1"/>
                </a:solidFill>
              </a:rPr>
              <a:t>in</a:t>
            </a:r>
            <a:r>
              <a:rPr lang="en-US" cap="none" dirty="0" smtClean="0">
                <a:solidFill>
                  <a:srgbClr val="FF0000"/>
                </a:solidFill>
              </a:rPr>
              <a:t> </a:t>
            </a:r>
            <a:r>
              <a:rPr lang="en-US" cap="none" dirty="0" err="1" smtClean="0">
                <a:solidFill>
                  <a:srgbClr val="FF0000"/>
                </a:solidFill>
              </a:rPr>
              <a:t>royxatga</a:t>
            </a:r>
            <a:r>
              <a:rPr lang="en-US" cap="none" dirty="0" smtClean="0">
                <a:solidFill>
                  <a:srgbClr val="FF0000"/>
                </a:solidFill>
              </a:rPr>
              <a:t> </a:t>
            </a:r>
            <a:r>
              <a:rPr lang="en-US" cap="none" dirty="0" err="1" smtClean="0">
                <a:solidFill>
                  <a:srgbClr val="FF0000"/>
                </a:solidFill>
              </a:rPr>
              <a:t>tegishlilikni</a:t>
            </a:r>
            <a:r>
              <a:rPr lang="en-US" cap="none" dirty="0" smtClean="0">
                <a:solidFill>
                  <a:srgbClr val="FF0000"/>
                </a:solidFill>
              </a:rPr>
              <a:t> </a:t>
            </a:r>
            <a:r>
              <a:rPr lang="en-US" cap="none" dirty="0" err="1" smtClean="0">
                <a:solidFill>
                  <a:srgbClr val="FF0000"/>
                </a:solidFill>
              </a:rPr>
              <a:t>tekshiradi</a:t>
            </a:r>
            <a:endParaRPr lang="en-US" cap="none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12" y="2286000"/>
            <a:ext cx="8345488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7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cap="none" dirty="0" smtClean="0">
                <a:solidFill>
                  <a:srgbClr val="FF0000"/>
                </a:solidFill>
              </a:rPr>
              <a:t>append()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905000"/>
            <a:ext cx="9720073" cy="4404360"/>
          </a:xfrm>
        </p:spPr>
        <p:txBody>
          <a:bodyPr/>
          <a:lstStyle/>
          <a:p>
            <a:r>
              <a:rPr lang="en-US" sz="3200" dirty="0" smtClean="0"/>
              <a:t>                </a:t>
            </a:r>
            <a:r>
              <a:rPr lang="en-US" sz="3200" dirty="0" err="1" smtClean="0">
                <a:solidFill>
                  <a:srgbClr val="002060"/>
                </a:solidFill>
              </a:rPr>
              <a:t>Ro’yxat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oxiriga</a:t>
            </a:r>
            <a:r>
              <a:rPr lang="en-US" sz="3200" dirty="0" smtClean="0">
                <a:solidFill>
                  <a:srgbClr val="002060"/>
                </a:solidFill>
              </a:rPr>
              <a:t> element </a:t>
            </a:r>
            <a:r>
              <a:rPr lang="en-US" sz="3200" dirty="0" err="1" smtClean="0">
                <a:solidFill>
                  <a:srgbClr val="002060"/>
                </a:solidFill>
              </a:rPr>
              <a:t>qo’shadi</a:t>
            </a:r>
            <a:endParaRPr lang="en-US" sz="3200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2378297"/>
            <a:ext cx="10264812" cy="2015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4687665"/>
            <a:ext cx="10264812" cy="19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andom()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funkisyasi</a:t>
            </a:r>
            <a:r>
              <a:rPr lang="en-US" sz="3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3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ro’yxatni</a:t>
            </a:r>
            <a:r>
              <a:rPr lang="en-US" sz="3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to’ldirish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181" y="2275332"/>
            <a:ext cx="8564841" cy="29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0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cap="none" dirty="0" smtClean="0">
                <a:solidFill>
                  <a:srgbClr val="FF0000"/>
                </a:solidFill>
              </a:rPr>
              <a:t>	insert()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                  </a:t>
            </a:r>
            <a:r>
              <a:rPr lang="en-US" sz="2400" dirty="0" err="1" smtClean="0">
                <a:solidFill>
                  <a:srgbClr val="002060"/>
                </a:solidFill>
              </a:rPr>
              <a:t>Berilgan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indexga</a:t>
            </a:r>
            <a:r>
              <a:rPr lang="en-US" sz="2400" dirty="0" smtClean="0">
                <a:solidFill>
                  <a:srgbClr val="002060"/>
                </a:solidFill>
              </a:rPr>
              <a:t> 1ta element </a:t>
            </a:r>
            <a:r>
              <a:rPr lang="en-US" sz="2400" dirty="0" err="1" smtClean="0">
                <a:solidFill>
                  <a:srgbClr val="002060"/>
                </a:solidFill>
              </a:rPr>
              <a:t>qoshadi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3313112"/>
            <a:ext cx="8511532" cy="151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1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cap="none" dirty="0" smtClean="0">
                <a:solidFill>
                  <a:srgbClr val="FF0000"/>
                </a:solidFill>
              </a:rPr>
              <a:t>	clear()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                           </a:t>
            </a:r>
            <a:r>
              <a:rPr lang="en-US" sz="2800" dirty="0" err="1" smtClean="0">
                <a:solidFill>
                  <a:srgbClr val="002060"/>
                </a:solidFill>
              </a:rPr>
              <a:t>Ro’yxatni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tozalaydi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67087"/>
            <a:ext cx="1055175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26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cap="none" dirty="0" smtClean="0">
                <a:solidFill>
                  <a:srgbClr val="FF0000"/>
                </a:solidFill>
              </a:rPr>
              <a:t>	copy()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                           </a:t>
            </a:r>
            <a:r>
              <a:rPr lang="en-US" sz="2800" dirty="0" err="1" smtClean="0">
                <a:solidFill>
                  <a:srgbClr val="002060"/>
                </a:solidFill>
              </a:rPr>
              <a:t>Ro’yxatning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nusxasini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yaratadi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80898"/>
            <a:ext cx="10631823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2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15900"/>
            <a:ext cx="9720073" cy="6273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solidFill>
                  <a:srgbClr val="002060"/>
                </a:solidFill>
              </a:rPr>
              <a:t>Bitta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o’zgaruvchiga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bitta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qiymat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o’zlashtirishni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o’rgandik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sz="2400" dirty="0" err="1" smtClean="0">
                <a:solidFill>
                  <a:srgbClr val="002060"/>
                </a:solidFill>
              </a:rPr>
              <a:t>Endi</a:t>
            </a:r>
            <a:r>
              <a:rPr lang="en-US" sz="2400" dirty="0" smtClean="0">
                <a:solidFill>
                  <a:srgbClr val="002060"/>
                </a:solidFill>
              </a:rPr>
              <a:t> biz </a:t>
            </a:r>
            <a:r>
              <a:rPr lang="en-US" sz="2400" dirty="0" err="1" smtClean="0">
                <a:solidFill>
                  <a:srgbClr val="002060"/>
                </a:solidFill>
              </a:rPr>
              <a:t>bitta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o’zgaruvchiga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bir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nechta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bir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tipli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yoki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bir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nechta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turli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tipdagi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o’zgaruvchilarni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o’zlashtirishni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o’rganamiz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</a:rPr>
              <a:t>Python </a:t>
            </a:r>
            <a:r>
              <a:rPr lang="en-US" sz="2400" dirty="0" err="1">
                <a:solidFill>
                  <a:srgbClr val="002060"/>
                </a:solidFill>
              </a:rPr>
              <a:t>dasturlash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tilidagi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roʻyxat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boshqa</a:t>
            </a:r>
            <a:r>
              <a:rPr lang="en-US" sz="2400" dirty="0">
                <a:solidFill>
                  <a:srgbClr val="002060"/>
                </a:solidFill>
              </a:rPr>
              <a:t> Java </a:t>
            </a:r>
            <a:r>
              <a:rPr lang="en-US" sz="2400" dirty="0" err="1">
                <a:solidFill>
                  <a:srgbClr val="002060"/>
                </a:solidFill>
              </a:rPr>
              <a:t>va</a:t>
            </a:r>
            <a:r>
              <a:rPr lang="en-US" sz="2400" dirty="0">
                <a:solidFill>
                  <a:srgbClr val="002060"/>
                </a:solidFill>
              </a:rPr>
              <a:t> C </a:t>
            </a:r>
            <a:r>
              <a:rPr lang="en-US" sz="2400" dirty="0" err="1">
                <a:solidFill>
                  <a:srgbClr val="002060"/>
                </a:solidFill>
              </a:rPr>
              <a:t>kabi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dasturlash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tillaridagi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massivlar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kabi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narsa</a:t>
            </a:r>
            <a:r>
              <a:rPr lang="en-US" sz="2400" dirty="0">
                <a:solidFill>
                  <a:srgbClr val="002060"/>
                </a:solidFill>
              </a:rPr>
              <a:t>: u </a:t>
            </a:r>
            <a:r>
              <a:rPr lang="en-US" sz="2400" dirty="0" err="1">
                <a:solidFill>
                  <a:srgbClr val="002060"/>
                </a:solidFill>
              </a:rPr>
              <a:t>obyektlarning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tartiblangan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toʻplami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Vergul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bilan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ajratilgan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elementlar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roʻyxatini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kvadrat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qavslar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ichiga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yozishingiz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orqali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roʻyxatni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yaratishingiz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mumkin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quyidagicha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Ro’yxat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o’zgaruvchan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ixtiyoriy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elementni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o’zgartirish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mumkin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</a:p>
          <a:p>
            <a:pPr marL="0" indent="0" algn="just"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Roʻyxatlarni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yaratish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oʻlchamini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belgilash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haqida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oʻylashga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shoshilmang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Yuqoridagi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kodimiz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roʻyxatni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yaratadi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hamda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uni</a:t>
            </a:r>
            <a:r>
              <a:rPr lang="en-US" sz="2400" dirty="0">
                <a:solidFill>
                  <a:srgbClr val="002060"/>
                </a:solidFill>
              </a:rPr>
              <a:t> x </a:t>
            </a:r>
            <a:r>
              <a:rPr lang="en-US" sz="2400" dirty="0" err="1">
                <a:solidFill>
                  <a:srgbClr val="002060"/>
                </a:solidFill>
              </a:rPr>
              <a:t>oʻzgaruvchisiga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biriktiradi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Roʻyxatlarning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oʻlchami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avtomatik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ravishda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kerak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boʻlsa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kattarishi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kichrayishi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mumkin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49" y="3057524"/>
            <a:ext cx="8197103" cy="138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91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cap="none" dirty="0" smtClean="0">
                <a:solidFill>
                  <a:srgbClr val="FF0000"/>
                </a:solidFill>
              </a:rPr>
              <a:t>	count()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</a:rPr>
              <a:t>Ro’yxat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ichidan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berilgan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obyektni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sanaydi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14712"/>
            <a:ext cx="10302091" cy="19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34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cap="none" dirty="0" smtClean="0">
                <a:solidFill>
                  <a:srgbClr val="FF0000"/>
                </a:solidFill>
              </a:rPr>
              <a:t>	extend()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</a:rPr>
              <a:t>Ro’yxatga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bir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necha</a:t>
            </a:r>
            <a:r>
              <a:rPr lang="en-US" sz="2800" dirty="0" smtClean="0">
                <a:solidFill>
                  <a:srgbClr val="002060"/>
                </a:solidFill>
              </a:rPr>
              <a:t> element </a:t>
            </a:r>
            <a:r>
              <a:rPr lang="en-US" sz="2800" dirty="0" err="1" smtClean="0">
                <a:solidFill>
                  <a:srgbClr val="002060"/>
                </a:solidFill>
              </a:rPr>
              <a:t>yoki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boshqa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bir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royxatni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qoshadi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411537"/>
            <a:ext cx="8789278" cy="177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53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cap="none" dirty="0" smtClean="0">
                <a:solidFill>
                  <a:srgbClr val="FF0000"/>
                </a:solidFill>
              </a:rPr>
              <a:t>	index()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</a:rPr>
              <a:t>Berilgan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objectning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indexini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qaytaradi</a:t>
            </a:r>
            <a:r>
              <a:rPr lang="en-US" sz="2800" dirty="0" smtClean="0">
                <a:solidFill>
                  <a:srgbClr val="002060"/>
                </a:solidFill>
              </a:rPr>
              <a:t>. </a:t>
            </a:r>
            <a:r>
              <a:rPr lang="en-US" sz="2800" dirty="0" err="1" smtClean="0">
                <a:solidFill>
                  <a:srgbClr val="002060"/>
                </a:solidFill>
              </a:rPr>
              <a:t>Bir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nechta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bo’lsa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birinchisi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qaytaradi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37" y="3580923"/>
            <a:ext cx="10460387" cy="189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74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cap="none" dirty="0" smtClean="0">
                <a:solidFill>
                  <a:srgbClr val="FF0000"/>
                </a:solidFill>
              </a:rPr>
              <a:t>	sort()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                  </a:t>
            </a:r>
            <a:r>
              <a:rPr lang="en-US" sz="2800" dirty="0" err="1" smtClean="0">
                <a:solidFill>
                  <a:srgbClr val="002060"/>
                </a:solidFill>
              </a:rPr>
              <a:t>Royxatni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saralaydi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62" y="3394392"/>
            <a:ext cx="8350250" cy="238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cap="none" dirty="0" smtClean="0">
                <a:solidFill>
                  <a:srgbClr val="FF0000"/>
                </a:solidFill>
              </a:rPr>
              <a:t>	reverse()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                  </a:t>
            </a:r>
            <a:r>
              <a:rPr lang="en-US" sz="2800" dirty="0" err="1" smtClean="0">
                <a:solidFill>
                  <a:srgbClr val="002060"/>
                </a:solidFill>
              </a:rPr>
              <a:t>Royxatni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teskari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tartibga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o’tkazadi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3343274"/>
            <a:ext cx="7989888" cy="22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5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8284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dirty="0" err="1" smtClean="0"/>
              <a:t>misol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333500"/>
            <a:ext cx="9720073" cy="497586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Royxatni</a:t>
            </a:r>
            <a:r>
              <a:rPr lang="en-US" dirty="0" smtClean="0"/>
              <a:t> 20 </a:t>
            </a:r>
            <a:r>
              <a:rPr lang="en-US" dirty="0" err="1" smtClean="0"/>
              <a:t>dan</a:t>
            </a:r>
            <a:r>
              <a:rPr lang="en-US" dirty="0" smtClean="0"/>
              <a:t> 50 </a:t>
            </a:r>
            <a:r>
              <a:rPr lang="en-US" dirty="0" err="1" smtClean="0"/>
              <a:t>gacha</a:t>
            </a:r>
            <a:r>
              <a:rPr lang="en-US" dirty="0" smtClean="0"/>
              <a:t> </a:t>
            </a:r>
            <a:r>
              <a:rPr lang="en-US" dirty="0" err="1" smtClean="0"/>
              <a:t>bo’lgan</a:t>
            </a:r>
            <a:r>
              <a:rPr lang="en-US" dirty="0" smtClean="0"/>
              <a:t> </a:t>
            </a:r>
            <a:r>
              <a:rPr lang="en-US" dirty="0" err="1" smtClean="0"/>
              <a:t>sonlar</a:t>
            </a:r>
            <a:r>
              <a:rPr lang="en-US" dirty="0" smtClean="0"/>
              <a:t> </a:t>
            </a:r>
            <a:r>
              <a:rPr lang="en-US" dirty="0" err="1" smtClean="0"/>
              <a:t>oraliqda</a:t>
            </a:r>
            <a:r>
              <a:rPr lang="en-US" dirty="0" smtClean="0"/>
              <a:t> </a:t>
            </a:r>
            <a:r>
              <a:rPr lang="en-US" dirty="0" err="1" smtClean="0"/>
              <a:t>tasodifiy</a:t>
            </a:r>
            <a:r>
              <a:rPr lang="en-US" dirty="0" smtClean="0"/>
              <a:t> </a:t>
            </a:r>
            <a:r>
              <a:rPr lang="en-US" dirty="0" err="1" smtClean="0"/>
              <a:t>sonlar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to’ldiring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mevalar</a:t>
            </a:r>
            <a:r>
              <a:rPr lang="en-US" dirty="0" smtClean="0"/>
              <a:t> </a:t>
            </a:r>
            <a:r>
              <a:rPr lang="en-US" dirty="0" err="1" smtClean="0"/>
              <a:t>royxatini</a:t>
            </a:r>
            <a:r>
              <a:rPr lang="en-US" dirty="0" smtClean="0"/>
              <a:t> </a:t>
            </a:r>
            <a:r>
              <a:rPr lang="en-US" dirty="0" err="1" smtClean="0"/>
              <a:t>yarating</a:t>
            </a:r>
            <a:r>
              <a:rPr lang="en-US" dirty="0" smtClean="0"/>
              <a:t>(10ta </a:t>
            </a:r>
            <a:r>
              <a:rPr lang="en-US" dirty="0" err="1" smtClean="0"/>
              <a:t>mevali</a:t>
            </a:r>
            <a:r>
              <a:rPr lang="en-US" dirty="0" smtClean="0"/>
              <a:t>). </a:t>
            </a:r>
            <a:r>
              <a:rPr lang="en-US" dirty="0" err="1" smtClean="0"/>
              <a:t>Foydalanuvchi</a:t>
            </a:r>
            <a:r>
              <a:rPr lang="en-US" dirty="0" smtClean="0"/>
              <a:t> </a:t>
            </a:r>
            <a:r>
              <a:rPr lang="en-US" dirty="0" err="1" smtClean="0"/>
              <a:t>ixtiyoriy</a:t>
            </a:r>
            <a:r>
              <a:rPr lang="en-US" dirty="0" smtClean="0"/>
              <a:t> </a:t>
            </a:r>
            <a:r>
              <a:rPr lang="en-US" dirty="0" err="1" smtClean="0"/>
              <a:t>meva</a:t>
            </a:r>
            <a:r>
              <a:rPr lang="en-US" dirty="0" smtClean="0"/>
              <a:t> </a:t>
            </a:r>
            <a:r>
              <a:rPr lang="en-US" dirty="0" err="1" smtClean="0"/>
              <a:t>nomini</a:t>
            </a:r>
            <a:r>
              <a:rPr lang="en-US" dirty="0" smtClean="0"/>
              <a:t> </a:t>
            </a:r>
            <a:r>
              <a:rPr lang="en-US" dirty="0" err="1" smtClean="0"/>
              <a:t>kiritsin</a:t>
            </a:r>
            <a:r>
              <a:rPr lang="en-US" dirty="0" smtClean="0"/>
              <a:t>, agar </a:t>
            </a:r>
            <a:r>
              <a:rPr lang="en-US" dirty="0" err="1" smtClean="0"/>
              <a:t>meva</a:t>
            </a:r>
            <a:r>
              <a:rPr lang="en-US" dirty="0" smtClean="0"/>
              <a:t> </a:t>
            </a:r>
            <a:r>
              <a:rPr lang="en-US" dirty="0" err="1" smtClean="0"/>
              <a:t>royxat</a:t>
            </a:r>
            <a:r>
              <a:rPr lang="en-US" dirty="0" smtClean="0"/>
              <a:t> </a:t>
            </a:r>
            <a:r>
              <a:rPr lang="en-US" dirty="0" err="1" smtClean="0"/>
              <a:t>ichida</a:t>
            </a:r>
            <a:r>
              <a:rPr lang="en-US" dirty="0" smtClean="0"/>
              <a:t> </a:t>
            </a:r>
            <a:r>
              <a:rPr lang="en-US" dirty="0" err="1" smtClean="0"/>
              <a:t>bor</a:t>
            </a:r>
            <a:r>
              <a:rPr lang="en-US" dirty="0" smtClean="0"/>
              <a:t> </a:t>
            </a:r>
            <a:r>
              <a:rPr lang="en-US" dirty="0" err="1" smtClean="0"/>
              <a:t>bo’lsa</a:t>
            </a:r>
            <a:r>
              <a:rPr lang="en-US" dirty="0" smtClean="0"/>
              <a:t>: </a:t>
            </a:r>
            <a:r>
              <a:rPr lang="en-US" dirty="0" err="1" smtClean="0"/>
              <a:t>Bunday</a:t>
            </a:r>
            <a:r>
              <a:rPr lang="en-US" dirty="0" smtClean="0"/>
              <a:t> </a:t>
            </a:r>
            <a:r>
              <a:rPr lang="en-US" dirty="0" err="1" smtClean="0"/>
              <a:t>meva</a:t>
            </a:r>
            <a:r>
              <a:rPr lang="en-US" dirty="0" smtClean="0"/>
              <a:t> </a:t>
            </a:r>
            <a:r>
              <a:rPr lang="en-US" dirty="0" err="1" smtClean="0"/>
              <a:t>bor</a:t>
            </a:r>
            <a:r>
              <a:rPr lang="en-US" dirty="0" smtClean="0"/>
              <a:t>, </a:t>
            </a:r>
            <a:r>
              <a:rPr lang="en-US" dirty="0" err="1" smtClean="0"/>
              <a:t>aks</a:t>
            </a:r>
            <a:r>
              <a:rPr lang="en-US" dirty="0" smtClean="0"/>
              <a:t> </a:t>
            </a:r>
            <a:r>
              <a:rPr lang="en-US" dirty="0" err="1" smtClean="0"/>
              <a:t>holsa</a:t>
            </a:r>
            <a:r>
              <a:rPr lang="en-US" dirty="0" smtClean="0"/>
              <a:t>: </a:t>
            </a:r>
            <a:r>
              <a:rPr lang="en-US" dirty="0" err="1" smtClean="0"/>
              <a:t>Bunday</a:t>
            </a:r>
            <a:r>
              <a:rPr lang="en-US" dirty="0" smtClean="0"/>
              <a:t> </a:t>
            </a:r>
            <a:r>
              <a:rPr lang="en-US" dirty="0" err="1" smtClean="0"/>
              <a:t>meva</a:t>
            </a:r>
            <a:r>
              <a:rPr lang="en-US" dirty="0" smtClean="0"/>
              <a:t> </a:t>
            </a:r>
            <a:r>
              <a:rPr lang="en-US" dirty="0" err="1" smtClean="0"/>
              <a:t>yo’q</a:t>
            </a:r>
            <a:r>
              <a:rPr lang="en-US" dirty="0" smtClean="0"/>
              <a:t> deb </a:t>
            </a:r>
            <a:r>
              <a:rPr lang="en-US" dirty="0" err="1" smtClean="0"/>
              <a:t>ekranga</a:t>
            </a:r>
            <a:r>
              <a:rPr lang="en-US" dirty="0" smtClean="0"/>
              <a:t> </a:t>
            </a:r>
            <a:r>
              <a:rPr lang="en-US" dirty="0" err="1" smtClean="0"/>
              <a:t>chiqarsin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Eslatma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Foydalanuvchi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katta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harflarda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kirtisa</a:t>
            </a:r>
            <a:r>
              <a:rPr lang="en-US" dirty="0" smtClean="0">
                <a:solidFill>
                  <a:srgbClr val="FF0000"/>
                </a:solidFill>
              </a:rPr>
              <a:t> ham </a:t>
            </a:r>
            <a:r>
              <a:rPr lang="en-US" dirty="0" err="1" smtClean="0">
                <a:solidFill>
                  <a:srgbClr val="FF0000"/>
                </a:solidFill>
              </a:rPr>
              <a:t>kichik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harflarda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kiritsa</a:t>
            </a:r>
            <a:r>
              <a:rPr lang="en-US" dirty="0" smtClean="0">
                <a:solidFill>
                  <a:srgbClr val="FF0000"/>
                </a:solidFill>
              </a:rPr>
              <a:t> ham </a:t>
            </a:r>
            <a:r>
              <a:rPr lang="en-US" dirty="0" err="1" smtClean="0">
                <a:solidFill>
                  <a:srgbClr val="FF0000"/>
                </a:solidFill>
              </a:rPr>
              <a:t>ishlasin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ro’yxatdagi</a:t>
            </a:r>
            <a:r>
              <a:rPr lang="en-US" dirty="0" smtClean="0"/>
              <a:t> </a:t>
            </a:r>
            <a:r>
              <a:rPr lang="en-US" dirty="0" err="1" smtClean="0"/>
              <a:t>toq</a:t>
            </a:r>
            <a:r>
              <a:rPr lang="en-US" dirty="0" smtClean="0"/>
              <a:t> </a:t>
            </a:r>
            <a:r>
              <a:rPr lang="en-US" dirty="0" err="1" smtClean="0"/>
              <a:t>sonlarni</a:t>
            </a:r>
            <a:r>
              <a:rPr lang="en-US" dirty="0" smtClean="0"/>
              <a:t> </a:t>
            </a:r>
            <a:r>
              <a:rPr lang="en-US" dirty="0" err="1" smtClean="0"/>
              <a:t>alohida</a:t>
            </a:r>
            <a:r>
              <a:rPr lang="en-US" dirty="0" smtClean="0"/>
              <a:t> </a:t>
            </a:r>
            <a:r>
              <a:rPr lang="en-US" dirty="0" err="1" smtClean="0"/>
              <a:t>juft</a:t>
            </a:r>
            <a:r>
              <a:rPr lang="en-US" dirty="0" smtClean="0"/>
              <a:t> </a:t>
            </a:r>
            <a:r>
              <a:rPr lang="en-US" dirty="0" err="1" smtClean="0"/>
              <a:t>sonlarni</a:t>
            </a:r>
            <a:r>
              <a:rPr lang="en-US" dirty="0" smtClean="0"/>
              <a:t> </a:t>
            </a:r>
            <a:r>
              <a:rPr lang="en-US" dirty="0" err="1" smtClean="0"/>
              <a:t>alohida</a:t>
            </a:r>
            <a:r>
              <a:rPr lang="en-US" dirty="0" smtClean="0"/>
              <a:t> </a:t>
            </a:r>
            <a:r>
              <a:rPr lang="en-US" dirty="0" err="1" smtClean="0"/>
              <a:t>ro’yxatga</a:t>
            </a:r>
            <a:r>
              <a:rPr lang="en-US" dirty="0" smtClean="0"/>
              <a:t> </a:t>
            </a:r>
            <a:r>
              <a:rPr lang="en-US" dirty="0" err="1" smtClean="0"/>
              <a:t>qo’shing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Mevalar</a:t>
            </a:r>
            <a:r>
              <a:rPr lang="en-US" dirty="0" smtClean="0"/>
              <a:t> </a:t>
            </a:r>
            <a:r>
              <a:rPr lang="en-US" dirty="0" err="1" smtClean="0"/>
              <a:t>ro’yxati</a:t>
            </a:r>
            <a:r>
              <a:rPr lang="en-US" dirty="0" smtClean="0"/>
              <a:t> bor. 1 </a:t>
            </a:r>
            <a:r>
              <a:rPr lang="en-US" dirty="0" err="1" smtClean="0"/>
              <a:t>dan</a:t>
            </a:r>
            <a:r>
              <a:rPr lang="en-US" dirty="0" smtClean="0"/>
              <a:t> 10 </a:t>
            </a:r>
            <a:r>
              <a:rPr lang="en-US" dirty="0" err="1" smtClean="0"/>
              <a:t>gacha</a:t>
            </a:r>
            <a:r>
              <a:rPr lang="en-US" dirty="0" smtClean="0"/>
              <a:t> </a:t>
            </a:r>
            <a:r>
              <a:rPr lang="en-US" dirty="0" err="1" smtClean="0"/>
              <a:t>oraliqda</a:t>
            </a:r>
            <a:r>
              <a:rPr lang="en-US" dirty="0" smtClean="0"/>
              <a:t> </a:t>
            </a:r>
            <a:r>
              <a:rPr lang="en-US" dirty="0" err="1" smtClean="0"/>
              <a:t>tasodifiy</a:t>
            </a:r>
            <a:r>
              <a:rPr lang="en-US" dirty="0" smtClean="0"/>
              <a:t> son </a:t>
            </a:r>
            <a:r>
              <a:rPr lang="en-US" dirty="0" err="1" smtClean="0"/>
              <a:t>tanlasin</a:t>
            </a:r>
            <a:r>
              <a:rPr lang="en-US" dirty="0" smtClean="0"/>
              <a:t> </a:t>
            </a:r>
            <a:r>
              <a:rPr lang="en-US" dirty="0" err="1" smtClean="0"/>
              <a:t>kompyuter</a:t>
            </a:r>
            <a:r>
              <a:rPr lang="en-US" dirty="0" smtClean="0"/>
              <a:t>. Agar </a:t>
            </a:r>
            <a:r>
              <a:rPr lang="en-US" dirty="0" err="1" smtClean="0"/>
              <a:t>tanlagan</a:t>
            </a:r>
            <a:r>
              <a:rPr lang="en-US" dirty="0" smtClean="0"/>
              <a:t> son </a:t>
            </a:r>
            <a:r>
              <a:rPr lang="en-US" dirty="0" err="1" smtClean="0"/>
              <a:t>royxat</a:t>
            </a:r>
            <a:r>
              <a:rPr lang="en-US" dirty="0" smtClean="0"/>
              <a:t> </a:t>
            </a:r>
            <a:r>
              <a:rPr lang="en-US" dirty="0" err="1" smtClean="0"/>
              <a:t>uzunligidan</a:t>
            </a:r>
            <a:r>
              <a:rPr lang="en-US" dirty="0" smtClean="0"/>
              <a:t> </a:t>
            </a:r>
            <a:r>
              <a:rPr lang="en-US" dirty="0" err="1" smtClean="0"/>
              <a:t>oshib</a:t>
            </a:r>
            <a:r>
              <a:rPr lang="en-US" dirty="0" smtClean="0"/>
              <a:t> </a:t>
            </a:r>
            <a:r>
              <a:rPr lang="en-US" dirty="0" err="1" smtClean="0"/>
              <a:t>ketsa</a:t>
            </a:r>
            <a:r>
              <a:rPr lang="en-US" dirty="0" smtClean="0"/>
              <a:t>: </a:t>
            </a:r>
            <a:r>
              <a:rPr lang="en-US" dirty="0" err="1" smtClean="0"/>
              <a:t>Bunday</a:t>
            </a:r>
            <a:r>
              <a:rPr lang="en-US" dirty="0" smtClean="0"/>
              <a:t> element </a:t>
            </a:r>
            <a:r>
              <a:rPr lang="en-US" dirty="0" err="1" smtClean="0"/>
              <a:t>yoq</a:t>
            </a:r>
            <a:r>
              <a:rPr lang="en-US" dirty="0" smtClean="0"/>
              <a:t> </a:t>
            </a:r>
            <a:r>
              <a:rPr lang="en-US" dirty="0" err="1" smtClean="0"/>
              <a:t>degan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chiqarsin</a:t>
            </a:r>
            <a:r>
              <a:rPr lang="en-US" dirty="0" smtClean="0"/>
              <a:t>. </a:t>
            </a:r>
            <a:r>
              <a:rPr lang="en-US" dirty="0" err="1" smtClean="0"/>
              <a:t>Aks</a:t>
            </a:r>
            <a:r>
              <a:rPr lang="en-US" dirty="0" smtClean="0"/>
              <a:t> </a:t>
            </a:r>
            <a:r>
              <a:rPr lang="en-US" dirty="0" err="1" smtClean="0"/>
              <a:t>holda</a:t>
            </a:r>
            <a:r>
              <a:rPr lang="en-US" dirty="0" smtClean="0"/>
              <a:t>, </a:t>
            </a:r>
            <a:r>
              <a:rPr lang="en-US" dirty="0" err="1" smtClean="0"/>
              <a:t>shu</a:t>
            </a:r>
            <a:r>
              <a:rPr lang="en-US" dirty="0" smtClean="0"/>
              <a:t> </a:t>
            </a:r>
            <a:r>
              <a:rPr lang="en-US" dirty="0" err="1" smtClean="0"/>
              <a:t>songa</a:t>
            </a:r>
            <a:r>
              <a:rPr lang="en-US" dirty="0" smtClean="0"/>
              <a:t> </a:t>
            </a:r>
            <a:r>
              <a:rPr lang="en-US" dirty="0" err="1" smtClean="0"/>
              <a:t>teng</a:t>
            </a:r>
            <a:r>
              <a:rPr lang="en-US" dirty="0" smtClean="0"/>
              <a:t> </a:t>
            </a:r>
            <a:r>
              <a:rPr lang="en-US" dirty="0" err="1" smtClean="0"/>
              <a:t>royxat</a:t>
            </a:r>
            <a:r>
              <a:rPr lang="en-US" dirty="0" smtClean="0"/>
              <a:t> </a:t>
            </a:r>
            <a:r>
              <a:rPr lang="en-US" dirty="0" err="1" smtClean="0"/>
              <a:t>indexiga</a:t>
            </a:r>
            <a:r>
              <a:rPr lang="en-US" dirty="0" smtClean="0"/>
              <a:t> “</a:t>
            </a:r>
            <a:r>
              <a:rPr lang="en-US" dirty="0" err="1" smtClean="0"/>
              <a:t>kivi</a:t>
            </a:r>
            <a:r>
              <a:rPr lang="en-US" dirty="0" smtClean="0"/>
              <a:t>” </a:t>
            </a:r>
            <a:r>
              <a:rPr lang="en-US" dirty="0" err="1" smtClean="0"/>
              <a:t>measini</a:t>
            </a:r>
            <a:r>
              <a:rPr lang="en-US" dirty="0" smtClean="0"/>
              <a:t> </a:t>
            </a:r>
            <a:r>
              <a:rPr lang="en-US" dirty="0" err="1" smtClean="0"/>
              <a:t>qo’shsin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sonlardan</a:t>
            </a:r>
            <a:r>
              <a:rPr lang="en-US" dirty="0" smtClean="0"/>
              <a:t> </a:t>
            </a:r>
            <a:r>
              <a:rPr lang="en-US" dirty="0" err="1" smtClean="0"/>
              <a:t>iborat</a:t>
            </a:r>
            <a:r>
              <a:rPr lang="en-US" dirty="0" smtClean="0"/>
              <a:t> </a:t>
            </a:r>
            <a:r>
              <a:rPr lang="en-US" dirty="0" err="1" smtClean="0"/>
              <a:t>royxat</a:t>
            </a:r>
            <a:r>
              <a:rPr lang="en-US" dirty="0" smtClean="0"/>
              <a:t> </a:t>
            </a:r>
            <a:r>
              <a:rPr lang="en-US" dirty="0" err="1" smtClean="0"/>
              <a:t>tuzing</a:t>
            </a:r>
            <a:r>
              <a:rPr lang="en-US" dirty="0" smtClean="0"/>
              <a:t>. Agar </a:t>
            </a:r>
            <a:r>
              <a:rPr lang="en-US" dirty="0" err="1" smtClean="0"/>
              <a:t>agar</a:t>
            </a:r>
            <a:r>
              <a:rPr lang="en-US" dirty="0" smtClean="0"/>
              <a:t> </a:t>
            </a:r>
            <a:r>
              <a:rPr lang="en-US" dirty="0" err="1" smtClean="0"/>
              <a:t>ro’yxat</a:t>
            </a:r>
            <a:r>
              <a:rPr lang="en-US" dirty="0" smtClean="0"/>
              <a:t> </a:t>
            </a:r>
            <a:r>
              <a:rPr lang="en-US" dirty="0" err="1" smtClean="0"/>
              <a:t>elementlari</a:t>
            </a:r>
            <a:r>
              <a:rPr lang="en-US" dirty="0" smtClean="0"/>
              <a:t> </a:t>
            </a:r>
            <a:r>
              <a:rPr lang="en-US" dirty="0" err="1" smtClean="0"/>
              <a:t>yigindisi</a:t>
            </a:r>
            <a:r>
              <a:rPr lang="en-US" dirty="0" smtClean="0"/>
              <a:t> 50dan kata </a:t>
            </a:r>
            <a:r>
              <a:rPr lang="en-US" dirty="0" err="1" smtClean="0"/>
              <a:t>bo’lsa</a:t>
            </a:r>
            <a:r>
              <a:rPr lang="en-US" dirty="0" smtClean="0"/>
              <a:t> </a:t>
            </a:r>
            <a:r>
              <a:rPr lang="en-US" dirty="0" err="1" smtClean="0"/>
              <a:t>royxatning</a:t>
            </a:r>
            <a:r>
              <a:rPr lang="en-US" dirty="0" smtClean="0"/>
              <a:t> </a:t>
            </a:r>
            <a:r>
              <a:rPr lang="en-US" dirty="0" err="1" smtClean="0"/>
              <a:t>nusxasini</a:t>
            </a:r>
            <a:r>
              <a:rPr lang="en-US" dirty="0" smtClean="0"/>
              <a:t> </a:t>
            </a:r>
            <a:r>
              <a:rPr lang="en-US" dirty="0" err="1" smtClean="0"/>
              <a:t>yaratsin</a:t>
            </a:r>
            <a:r>
              <a:rPr lang="en-US" dirty="0" smtClean="0"/>
              <a:t>, </a:t>
            </a:r>
            <a:r>
              <a:rPr lang="en-US" dirty="0" err="1" smtClean="0"/>
              <a:t>aks</a:t>
            </a:r>
            <a:r>
              <a:rPr lang="en-US" dirty="0" smtClean="0"/>
              <a:t> </a:t>
            </a:r>
            <a:r>
              <a:rPr lang="en-US" dirty="0" err="1" smtClean="0"/>
              <a:t>holda</a:t>
            </a:r>
            <a:r>
              <a:rPr lang="en-US" dirty="0" smtClean="0"/>
              <a:t> </a:t>
            </a:r>
            <a:r>
              <a:rPr lang="en-US" dirty="0" err="1" smtClean="0"/>
              <a:t>royxatni</a:t>
            </a:r>
            <a:r>
              <a:rPr lang="en-US" dirty="0" smtClean="0"/>
              <a:t> </a:t>
            </a:r>
            <a:r>
              <a:rPr lang="en-US" dirty="0" err="1" smtClean="0"/>
              <a:t>butkul</a:t>
            </a:r>
            <a:r>
              <a:rPr lang="en-US" dirty="0" smtClean="0"/>
              <a:t> </a:t>
            </a:r>
            <a:r>
              <a:rPr lang="en-US" dirty="0" err="1" smtClean="0"/>
              <a:t>tozalasin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6. </a:t>
            </a:r>
            <a:r>
              <a:rPr lang="en-US" dirty="0" err="1" smtClean="0"/>
              <a:t>royxatni</a:t>
            </a:r>
            <a:r>
              <a:rPr lang="en-US" dirty="0" smtClean="0"/>
              <a:t> </a:t>
            </a:r>
            <a:r>
              <a:rPr lang="en-US" dirty="0" err="1" smtClean="0"/>
              <a:t>alifbor</a:t>
            </a:r>
            <a:r>
              <a:rPr lang="en-US" dirty="0" smtClean="0"/>
              <a:t> </a:t>
            </a:r>
            <a:r>
              <a:rPr lang="en-US" dirty="0" err="1" smtClean="0"/>
              <a:t>tartibida</a:t>
            </a:r>
            <a:r>
              <a:rPr lang="en-US" dirty="0" smtClean="0"/>
              <a:t> </a:t>
            </a:r>
            <a:r>
              <a:rPr lang="en-US" dirty="0" err="1" smtClean="0"/>
              <a:t>saralang</a:t>
            </a:r>
            <a:r>
              <a:rPr lang="en-US" dirty="0" smtClean="0"/>
              <a:t> , </a:t>
            </a:r>
            <a:r>
              <a:rPr lang="en-US" dirty="0" err="1" smtClean="0"/>
              <a:t>keyin</a:t>
            </a:r>
            <a:r>
              <a:rPr lang="en-US" dirty="0" smtClean="0"/>
              <a:t> </a:t>
            </a:r>
            <a:r>
              <a:rPr lang="en-US" dirty="0" err="1" smtClean="0"/>
              <a:t>uni</a:t>
            </a:r>
            <a:r>
              <a:rPr lang="en-US" dirty="0" smtClean="0"/>
              <a:t> </a:t>
            </a:r>
            <a:r>
              <a:rPr lang="en-US" dirty="0" err="1" smtClean="0"/>
              <a:t>teskari</a:t>
            </a:r>
            <a:r>
              <a:rPr lang="en-US" dirty="0" smtClean="0"/>
              <a:t> </a:t>
            </a:r>
            <a:r>
              <a:rPr lang="en-US" dirty="0" err="1" smtClean="0"/>
              <a:t>tartibda</a:t>
            </a:r>
            <a:r>
              <a:rPr lang="en-US" dirty="0" smtClean="0"/>
              <a:t> </a:t>
            </a:r>
            <a:r>
              <a:rPr lang="en-US" dirty="0" err="1" smtClean="0"/>
              <a:t>chiqaring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406400"/>
            <a:ext cx="9720073" cy="5902960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Python </a:t>
            </a:r>
            <a:r>
              <a:rPr lang="en-US" sz="2400" dirty="0" err="1"/>
              <a:t>roʻyxatlari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nechta</a:t>
            </a:r>
            <a:r>
              <a:rPr lang="en-US" sz="2400" dirty="0"/>
              <a:t> </a:t>
            </a:r>
            <a:r>
              <a:rPr lang="en-US" sz="2400" dirty="0" err="1"/>
              <a:t>turdagi</a:t>
            </a:r>
            <a:r>
              <a:rPr lang="en-US" sz="2400" dirty="0"/>
              <a:t> </a:t>
            </a:r>
            <a:r>
              <a:rPr lang="en-US" sz="2400" dirty="0" err="1"/>
              <a:t>elementlardan</a:t>
            </a:r>
            <a:r>
              <a:rPr lang="en-US" sz="2400" dirty="0"/>
              <a:t> </a:t>
            </a:r>
            <a:r>
              <a:rPr lang="en-US" sz="2400" dirty="0" err="1"/>
              <a:t>iborat</a:t>
            </a:r>
            <a:r>
              <a:rPr lang="en-US" sz="2400" dirty="0"/>
              <a:t> </a:t>
            </a:r>
            <a:r>
              <a:rPr lang="en-US" sz="2400" dirty="0" err="1"/>
              <a:t>boʻlishi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; </a:t>
            </a:r>
            <a:r>
              <a:rPr lang="en-US" sz="2400" dirty="0" err="1"/>
              <a:t>roʻyxat</a:t>
            </a:r>
            <a:r>
              <a:rPr lang="en-US" sz="2400" dirty="0"/>
              <a:t> </a:t>
            </a:r>
            <a:r>
              <a:rPr lang="en-US" sz="2400" dirty="0" err="1"/>
              <a:t>elementlari</a:t>
            </a:r>
            <a:r>
              <a:rPr lang="en-US" sz="2400" dirty="0"/>
              <a:t> </a:t>
            </a:r>
            <a:r>
              <a:rPr lang="en-US" sz="2400" dirty="0" err="1"/>
              <a:t>istalgan</a:t>
            </a:r>
            <a:r>
              <a:rPr lang="en-US" sz="2400" dirty="0"/>
              <a:t> Python </a:t>
            </a:r>
            <a:r>
              <a:rPr lang="en-US" sz="2400" dirty="0" err="1"/>
              <a:t>obyekti</a:t>
            </a:r>
            <a:r>
              <a:rPr lang="en-US" sz="2400" dirty="0"/>
              <a:t> </a:t>
            </a:r>
            <a:r>
              <a:rPr lang="en-US" sz="2400" dirty="0" err="1"/>
              <a:t>boʻlishi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. Bu </a:t>
            </a:r>
            <a:r>
              <a:rPr lang="en-US" sz="2400" dirty="0" err="1"/>
              <a:t>yerda</a:t>
            </a:r>
            <a:r>
              <a:rPr lang="en-US" sz="2400" dirty="0"/>
              <a:t> </a:t>
            </a:r>
            <a:r>
              <a:rPr lang="en-US" sz="2400" dirty="0" err="1"/>
              <a:t>turli</a:t>
            </a:r>
            <a:r>
              <a:rPr lang="en-US" sz="2400" dirty="0"/>
              <a:t> </a:t>
            </a:r>
            <a:r>
              <a:rPr lang="en-US" sz="2400" dirty="0" err="1"/>
              <a:t>xil</a:t>
            </a:r>
            <a:r>
              <a:rPr lang="en-US" sz="2400" dirty="0"/>
              <a:t> </a:t>
            </a:r>
            <a:r>
              <a:rPr lang="en-US" sz="2400" dirty="0" err="1"/>
              <a:t>elementlardan</a:t>
            </a:r>
            <a:r>
              <a:rPr lang="en-US" sz="2400" dirty="0"/>
              <a:t> </a:t>
            </a:r>
            <a:r>
              <a:rPr lang="en-US" sz="2400" dirty="0" err="1"/>
              <a:t>iborat</a:t>
            </a:r>
            <a:r>
              <a:rPr lang="en-US" sz="2400" dirty="0"/>
              <a:t> </a:t>
            </a:r>
            <a:r>
              <a:rPr lang="en-US" sz="2400" dirty="0" err="1"/>
              <a:t>boʻlgan</a:t>
            </a:r>
            <a:r>
              <a:rPr lang="en-US" sz="2400" dirty="0"/>
              <a:t> </a:t>
            </a:r>
            <a:r>
              <a:rPr lang="en-US" sz="2400" dirty="0" err="1"/>
              <a:t>roʻyxat</a:t>
            </a:r>
            <a:r>
              <a:rPr lang="en-US" sz="2400" dirty="0"/>
              <a:t> </a:t>
            </a:r>
            <a:r>
              <a:rPr lang="en-US" sz="2400" dirty="0" err="1"/>
              <a:t>keltirilgan</a:t>
            </a:r>
            <a:r>
              <a:rPr lang="en-US" sz="2400" dirty="0"/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41" y="1715610"/>
            <a:ext cx="7965179" cy="9667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251" y="3159997"/>
            <a:ext cx="7999957" cy="8239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58" y="4491791"/>
            <a:ext cx="9794605" cy="13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8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koʻp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roʻyxatga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moʻljallangan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funksiyalardan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nomli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boʻlib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roʻyxatdagi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elementlarning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miqdorini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chiqaradi</a:t>
            </a:r>
            <a:r>
              <a:rPr lang="en-US" sz="25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5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4128" y="4430712"/>
            <a:ext cx="9878107" cy="134778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2286000"/>
            <a:ext cx="9720072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2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5000">
              <a:schemeClr val="accent1">
                <a:lumMod val="45000"/>
                <a:lumOff val="55000"/>
              </a:schemeClr>
            </a:gs>
            <a:gs pos="8000">
              <a:schemeClr val="accent1">
                <a:lumMod val="45000"/>
                <a:lumOff val="55000"/>
              </a:schemeClr>
            </a:gs>
            <a:gs pos="52000">
              <a:schemeClr val="accent1">
                <a:lumMod val="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	</a:t>
            </a:r>
            <a:r>
              <a:rPr lang="pt-BR" dirty="0" smtClean="0">
                <a:solidFill>
                  <a:srgbClr val="FF0000"/>
                </a:solidFill>
              </a:rPr>
              <a:t>ROʻYXAT INDEKSLARI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B050"/>
                </a:solidFill>
              </a:rPr>
              <a:t>Python </a:t>
            </a:r>
            <a:r>
              <a:rPr lang="en-US" sz="2400" dirty="0" err="1">
                <a:solidFill>
                  <a:srgbClr val="00B050"/>
                </a:solidFill>
              </a:rPr>
              <a:t>roʻyxatdan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elementlarni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ajratib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olishda</a:t>
            </a:r>
            <a:r>
              <a:rPr lang="en-US" sz="2400" dirty="0">
                <a:solidFill>
                  <a:srgbClr val="00B050"/>
                </a:solidFill>
              </a:rPr>
              <a:t> C </a:t>
            </a:r>
            <a:r>
              <a:rPr lang="en-US" sz="2400" dirty="0" err="1">
                <a:solidFill>
                  <a:srgbClr val="00B050"/>
                </a:solidFill>
              </a:rPr>
              <a:t>tilining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massivni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indekslash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notatsiyasidan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foydalaniladi</a:t>
            </a:r>
            <a:r>
              <a:rPr lang="en-US" sz="2400" dirty="0">
                <a:solidFill>
                  <a:srgbClr val="00B050"/>
                </a:solidFill>
              </a:rPr>
              <a:t>. C </a:t>
            </a:r>
            <a:r>
              <a:rPr lang="en-US" sz="2400" dirty="0" err="1">
                <a:solidFill>
                  <a:srgbClr val="00B050"/>
                </a:solidFill>
              </a:rPr>
              <a:t>va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boshqa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dasturlash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tillari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kabi</a:t>
            </a:r>
            <a:r>
              <a:rPr lang="en-US" sz="2400" dirty="0">
                <a:solidFill>
                  <a:srgbClr val="00B050"/>
                </a:solidFill>
              </a:rPr>
              <a:t>, Python </a:t>
            </a:r>
            <a:r>
              <a:rPr lang="en-US" sz="2400" dirty="0" err="1">
                <a:solidFill>
                  <a:srgbClr val="00B050"/>
                </a:solidFill>
              </a:rPr>
              <a:t>sanoqni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noldan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boshlaydi</a:t>
            </a:r>
            <a:r>
              <a:rPr lang="en-US" sz="2400" dirty="0">
                <a:solidFill>
                  <a:srgbClr val="00B050"/>
                </a:solidFill>
              </a:rPr>
              <a:t>; </a:t>
            </a:r>
            <a:r>
              <a:rPr lang="en-US" sz="2400" dirty="0" err="1">
                <a:solidFill>
                  <a:srgbClr val="00B050"/>
                </a:solidFill>
              </a:rPr>
              <a:t>nolinchi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elementni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soʻrashingiz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bilan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sizga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roʻyxatdagi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birinchi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elementni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qaytaradi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birinchi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elementni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soʻrasangiz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ikkinchi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elementni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qaytaradi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va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hakozo</a:t>
            </a:r>
            <a:r>
              <a:rPr lang="en-US" sz="2400" dirty="0">
                <a:solidFill>
                  <a:srgbClr val="00B050"/>
                </a:solidFill>
              </a:rPr>
              <a:t>. </a:t>
            </a:r>
            <a:r>
              <a:rPr lang="en-US" sz="2400" dirty="0" err="1">
                <a:solidFill>
                  <a:srgbClr val="00B050"/>
                </a:solidFill>
              </a:rPr>
              <a:t>Quyida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kichik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namunalar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keltirilgan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135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99000" detail="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0978" y="3704996"/>
            <a:ext cx="10314432" cy="19265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prst="angle"/>
          </a:sp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817445"/>
            <a:ext cx="10314432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1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Element </a:t>
            </a:r>
            <a:r>
              <a:rPr lang="en-US" dirty="0" err="1" smtClean="0">
                <a:solidFill>
                  <a:srgbClr val="FF0000"/>
                </a:solidFill>
              </a:rPr>
              <a:t>ustida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amallar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5999"/>
            <a:ext cx="9720072" cy="20687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555870"/>
            <a:ext cx="9720072" cy="17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1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ROʻYXATNI OʻZGARTIRISH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rgbClr val="002060"/>
                </a:solidFill>
              </a:rPr>
              <a:t>Roʻyxatlar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oʻzgaruvchan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yaʼni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ularning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elementlari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satr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qatorlardan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farqli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ravishda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oʻzgartirilishi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mumkin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Elementni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yoki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elementlar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qatorini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oʻzgartirish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uchun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indexdan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foydalanamiz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54377"/>
            <a:ext cx="9613900" cy="14543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5071086"/>
            <a:ext cx="9613900" cy="14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4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	</a:t>
            </a:r>
            <a:r>
              <a:rPr lang="en-US" dirty="0" err="1" smtClean="0">
                <a:solidFill>
                  <a:srgbClr val="FF0000"/>
                </a:solidFill>
              </a:rPr>
              <a:t>Bo’sh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ro’yxat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91" y="2561771"/>
            <a:ext cx="8372745" cy="26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33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1083</TotalTime>
  <Words>562</Words>
  <Application>Microsoft Office PowerPoint</Application>
  <PresentationFormat>Широкоэкранный</PresentationFormat>
  <Paragraphs>63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Calibri</vt:lpstr>
      <vt:lpstr>Times New Roman</vt:lpstr>
      <vt:lpstr>Tw Cen MT</vt:lpstr>
      <vt:lpstr>Tw Cen MT Condensed</vt:lpstr>
      <vt:lpstr>Wingdings 3</vt:lpstr>
      <vt:lpstr>Интеграл</vt:lpstr>
      <vt:lpstr>List (ro’yxatlar)</vt:lpstr>
      <vt:lpstr>Презентация PowerPoint</vt:lpstr>
      <vt:lpstr>Презентация PowerPoint</vt:lpstr>
      <vt:lpstr>Eng koʻp ishlatiladigan roʻyxatga moʻljallangan asosiy standart funksiyalardan biri bu len nomli funksiya boʻlib, u roʻyxatdagi elementlarning miqdorini chiqaradi: </vt:lpstr>
      <vt:lpstr>  ROʻYXAT INDEKSLARI</vt:lpstr>
      <vt:lpstr>Презентация PowerPoint</vt:lpstr>
      <vt:lpstr> Element ustida amallar</vt:lpstr>
      <vt:lpstr> ROʻYXATNI OʻZGARTIRISH</vt:lpstr>
      <vt:lpstr>     Bo’sh ro’yxat</vt:lpstr>
      <vt:lpstr>   misollar</vt:lpstr>
      <vt:lpstr>  Ro’yxatda for sikli</vt:lpstr>
      <vt:lpstr>    misollar</vt:lpstr>
      <vt:lpstr>  List metodlari</vt:lpstr>
      <vt:lpstr> in royxatga tegishlilikni tekshiradi</vt:lpstr>
      <vt:lpstr>   append()</vt:lpstr>
      <vt:lpstr>random() - funkisyasi yordamida ro’yxatni to’ldirish</vt:lpstr>
      <vt:lpstr>   insert()</vt:lpstr>
      <vt:lpstr>   clear()</vt:lpstr>
      <vt:lpstr>   copy()</vt:lpstr>
      <vt:lpstr>   count()</vt:lpstr>
      <vt:lpstr>   extend()</vt:lpstr>
      <vt:lpstr>   index()</vt:lpstr>
      <vt:lpstr>   sort()</vt:lpstr>
      <vt:lpstr>   reverse()</vt:lpstr>
      <vt:lpstr>    misol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DASTURLASH TILI. Python dasturini o’rnatish va ishlatish</dc:title>
  <dc:creator>User</dc:creator>
  <cp:lastModifiedBy>Пользователь</cp:lastModifiedBy>
  <cp:revision>202</cp:revision>
  <dcterms:created xsi:type="dcterms:W3CDTF">2021-06-20T07:39:00Z</dcterms:created>
  <dcterms:modified xsi:type="dcterms:W3CDTF">2021-07-17T00:27:12Z</dcterms:modified>
</cp:coreProperties>
</file>