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9" r:id="rId3"/>
    <p:sldId id="283" r:id="rId4"/>
    <p:sldId id="290" r:id="rId5"/>
    <p:sldId id="284" r:id="rId6"/>
    <p:sldId id="285" r:id="rId7"/>
    <p:sldId id="286" r:id="rId8"/>
    <p:sldId id="287" r:id="rId9"/>
    <p:sldId id="288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List (</a:t>
            </a:r>
            <a:r>
              <a:rPr lang="en-US" dirty="0" err="1" smtClean="0">
                <a:solidFill>
                  <a:srgbClr val="00B050"/>
                </a:solidFill>
              </a:rPr>
              <a:t>ro’yxatlar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44" y="585216"/>
            <a:ext cx="9555956" cy="20950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44" y="3169660"/>
            <a:ext cx="9555956" cy="22278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85454" y="5563732"/>
            <a:ext cx="9358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</a:rPr>
              <a:t>Pythonʼdagi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qatorlar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roʻyxatlarga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oʻxshaydi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Ikkovining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orasidagi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farq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qatorlar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yaratilgandan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keyin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elementlarini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oʻzgartirolmaymiz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roʻyxatlarni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elementlarini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oʻzgartirolamiz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542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Listning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qaysi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funkisyalari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ishlaydi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append()		7. index()		13. max</a:t>
            </a:r>
          </a:p>
          <a:p>
            <a:r>
              <a:rPr lang="en-US" dirty="0"/>
              <a:t>2. insert()		8. pop()			14. min</a:t>
            </a:r>
          </a:p>
          <a:p>
            <a:r>
              <a:rPr lang="en-US" dirty="0"/>
              <a:t>3. clear()		9. remove()		15. sum</a:t>
            </a:r>
          </a:p>
          <a:p>
            <a:r>
              <a:rPr lang="en-US" dirty="0"/>
              <a:t>4. copy()		10. sort()		16. del	</a:t>
            </a:r>
          </a:p>
          <a:p>
            <a:r>
              <a:rPr lang="en-US" dirty="0"/>
              <a:t>5. count()		11. reverse()		17. in – </a:t>
            </a:r>
            <a:r>
              <a:rPr lang="en-US" dirty="0" err="1"/>
              <a:t>ro’yxatga</a:t>
            </a:r>
            <a:r>
              <a:rPr lang="en-US" dirty="0"/>
              <a:t> </a:t>
            </a:r>
            <a:r>
              <a:rPr lang="en-US" dirty="0" err="1"/>
              <a:t>mansublikni</a:t>
            </a:r>
            <a:endParaRPr lang="en-US" dirty="0"/>
          </a:p>
          <a:p>
            <a:r>
              <a:rPr lang="en-US" dirty="0"/>
              <a:t>6. extend()		</a:t>
            </a:r>
            <a:r>
              <a:rPr lang="en-US" dirty="0" smtClean="0"/>
              <a:t>			18.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6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44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cap="none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44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tuple </a:t>
            </a:r>
            <a:r>
              <a:rPr lang="en-US" sz="4400" cap="none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44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44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cap="none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44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4400" cap="none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endParaRPr lang="en-US" sz="4400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130" y="2084832"/>
            <a:ext cx="8912494" cy="31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1 ta </a:t>
            </a:r>
            <a:r>
              <a:rPr lang="en-US" dirty="0" err="1" smtClean="0">
                <a:solidFill>
                  <a:srgbClr val="002060"/>
                </a:solidFill>
              </a:rPr>
              <a:t>elementli</a:t>
            </a:r>
            <a:r>
              <a:rPr lang="en-US" dirty="0" smtClean="0">
                <a:solidFill>
                  <a:srgbClr val="002060"/>
                </a:solidFill>
              </a:rPr>
              <a:t> tuple </a:t>
            </a:r>
            <a:r>
              <a:rPr lang="en-US" dirty="0" err="1" smtClean="0">
                <a:solidFill>
                  <a:srgbClr val="002060"/>
                </a:solidFill>
              </a:rPr>
              <a:t>yaratish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48" y="2436523"/>
            <a:ext cx="8525431" cy="26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24" y="875723"/>
            <a:ext cx="8888715" cy="4347440"/>
          </a:xfrm>
        </p:spPr>
      </p:pic>
    </p:spTree>
    <p:extLst>
      <p:ext uri="{BB962C8B-B14F-4D97-AF65-F5344CB8AC3E}">
        <p14:creationId xmlns:p14="http://schemas.microsoft.com/office/powerpoint/2010/main" val="11073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Natija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chiqadi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1" y="2084832"/>
            <a:ext cx="9711819" cy="33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cap="none" dirty="0" err="1" smtClean="0">
                <a:solidFill>
                  <a:srgbClr val="FF0000"/>
                </a:solidFill>
              </a:rPr>
              <a:t>ro’yxat</a:t>
            </a:r>
            <a:r>
              <a:rPr lang="en-US" cap="none" dirty="0" smtClean="0">
                <a:solidFill>
                  <a:srgbClr val="FF0000"/>
                </a:solidFill>
              </a:rPr>
              <a:t> </a:t>
            </a:r>
            <a:r>
              <a:rPr lang="en-US" cap="none" dirty="0" err="1" smtClean="0">
                <a:solidFill>
                  <a:srgbClr val="FF0000"/>
                </a:solidFill>
              </a:rPr>
              <a:t>elementlarini</a:t>
            </a:r>
            <a:r>
              <a:rPr lang="en-US" cap="none" dirty="0" smtClean="0">
                <a:solidFill>
                  <a:srgbClr val="FF0000"/>
                </a:solidFill>
              </a:rPr>
              <a:t> </a:t>
            </a:r>
            <a:r>
              <a:rPr lang="en-US" cap="none" dirty="0" err="1" smtClean="0">
                <a:solidFill>
                  <a:srgbClr val="FF0000"/>
                </a:solidFill>
              </a:rPr>
              <a:t>o’chirish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765300"/>
            <a:ext cx="9720073" cy="4544060"/>
          </a:xfrm>
        </p:spPr>
        <p:txBody>
          <a:bodyPr/>
          <a:lstStyle/>
          <a:p>
            <a:r>
              <a:rPr lang="en-US" dirty="0" smtClean="0"/>
              <a:t>del – </a:t>
            </a:r>
            <a:r>
              <a:rPr lang="en-US" dirty="0" err="1" smtClean="0"/>
              <a:t>berilgan</a:t>
            </a:r>
            <a:r>
              <a:rPr lang="en-US" dirty="0" smtClean="0"/>
              <a:t> index </a:t>
            </a:r>
            <a:r>
              <a:rPr lang="en-US" dirty="0" err="1" smtClean="0"/>
              <a:t>bo’yicha</a:t>
            </a:r>
            <a:r>
              <a:rPr lang="en-US" dirty="0" smtClean="0"/>
              <a:t> </a:t>
            </a:r>
            <a:r>
              <a:rPr lang="en-US" dirty="0" err="1" smtClean="0"/>
              <a:t>o’chiadi</a:t>
            </a:r>
            <a:endParaRPr lang="en-US" dirty="0" smtClean="0"/>
          </a:p>
          <a:p>
            <a:r>
              <a:rPr lang="en-US" dirty="0" smtClean="0"/>
              <a:t>remove() – </a:t>
            </a:r>
            <a:r>
              <a:rPr lang="en-US" dirty="0" err="1" smtClean="0"/>
              <a:t>berilgan</a:t>
            </a:r>
            <a:r>
              <a:rPr lang="en-US" dirty="0" smtClean="0"/>
              <a:t> object </a:t>
            </a:r>
            <a:r>
              <a:rPr lang="en-US" dirty="0" err="1" smtClean="0"/>
              <a:t>bo’yicha</a:t>
            </a:r>
            <a:r>
              <a:rPr lang="en-US" dirty="0" smtClean="0"/>
              <a:t> </a:t>
            </a:r>
            <a:r>
              <a:rPr lang="en-US" dirty="0" err="1" smtClean="0"/>
              <a:t>o’chiradi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op() – </a:t>
            </a:r>
            <a:r>
              <a:rPr lang="en-US" dirty="0" err="1" smtClean="0"/>
              <a:t>berilgan</a:t>
            </a:r>
            <a:r>
              <a:rPr lang="en-US" dirty="0" smtClean="0"/>
              <a:t> index </a:t>
            </a:r>
            <a:r>
              <a:rPr lang="en-US" dirty="0" err="1" smtClean="0"/>
              <a:t>bo’yicha</a:t>
            </a:r>
            <a:r>
              <a:rPr lang="en-US" dirty="0" smtClean="0"/>
              <a:t> </a:t>
            </a:r>
            <a:r>
              <a:rPr lang="en-US" dirty="0" err="1" smtClean="0"/>
              <a:t>elementni</a:t>
            </a:r>
            <a:r>
              <a:rPr lang="en-US" dirty="0" smtClean="0"/>
              <a:t> </a:t>
            </a:r>
            <a:r>
              <a:rPr lang="en-US" dirty="0" err="1" smtClean="0"/>
              <a:t>sug’urub</a:t>
            </a:r>
            <a:r>
              <a:rPr lang="en-US" dirty="0" smtClean="0"/>
              <a:t> </a:t>
            </a:r>
            <a:r>
              <a:rPr lang="en-US" dirty="0" err="1" smtClean="0"/>
              <a:t>oladi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qiymatini</a:t>
            </a:r>
            <a:r>
              <a:rPr lang="en-US" dirty="0" smtClean="0"/>
              <a:t> </a:t>
            </a:r>
            <a:r>
              <a:rPr lang="en-US" dirty="0" err="1" smtClean="0"/>
              <a:t>qaytaradi</a:t>
            </a:r>
            <a:r>
              <a:rPr lang="en-US" dirty="0" smtClean="0"/>
              <a:t>. Index </a:t>
            </a:r>
            <a:r>
              <a:rPr lang="en-US" dirty="0" err="1" smtClean="0"/>
              <a:t>berilmasa</a:t>
            </a:r>
            <a:r>
              <a:rPr lang="en-US" dirty="0" smtClean="0"/>
              <a:t> </a:t>
            </a:r>
            <a:r>
              <a:rPr lang="en-US" dirty="0" err="1" smtClean="0"/>
              <a:t>oxirgi</a:t>
            </a:r>
            <a:r>
              <a:rPr lang="en-US" dirty="0" smtClean="0"/>
              <a:t> </a:t>
            </a:r>
            <a:r>
              <a:rPr lang="en-US" dirty="0" err="1" smtClean="0"/>
              <a:t>elementni</a:t>
            </a:r>
            <a:r>
              <a:rPr lang="en-US" dirty="0" smtClean="0"/>
              <a:t> </a:t>
            </a:r>
            <a:r>
              <a:rPr lang="en-US" dirty="0" err="1" smtClean="0"/>
              <a:t>oladi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76625"/>
            <a:ext cx="9058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>
                <a:solidFill>
                  <a:srgbClr val="002060"/>
                </a:solidFill>
              </a:rPr>
              <a:t>TovarNarxlari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royxati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berilgan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  <a:r>
              <a:rPr lang="en-US" sz="3200" dirty="0" err="1" smtClean="0">
                <a:solidFill>
                  <a:srgbClr val="002060"/>
                </a:solidFill>
              </a:rPr>
              <a:t>Eng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arzon</a:t>
            </a:r>
            <a:r>
              <a:rPr lang="en-US" sz="3200" dirty="0" smtClean="0">
                <a:solidFill>
                  <a:srgbClr val="002060"/>
                </a:solidFill>
              </a:rPr>
              <a:t> Tovar </a:t>
            </a:r>
            <a:r>
              <a:rPr lang="en-US" sz="3200" dirty="0" err="1" smtClean="0">
                <a:solidFill>
                  <a:srgbClr val="002060"/>
                </a:solidFill>
              </a:rPr>
              <a:t>narxini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va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eng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qimmat</a:t>
            </a:r>
            <a:r>
              <a:rPr lang="en-US" sz="3200" dirty="0" smtClean="0">
                <a:solidFill>
                  <a:srgbClr val="002060"/>
                </a:solidFill>
              </a:rPr>
              <a:t> Tovar </a:t>
            </a:r>
            <a:r>
              <a:rPr lang="en-US" sz="3200" dirty="0" err="1" smtClean="0">
                <a:solidFill>
                  <a:srgbClr val="002060"/>
                </a:solidFill>
              </a:rPr>
              <a:t>narxini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toping.Yechim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qanday</a:t>
            </a:r>
            <a:r>
              <a:rPr lang="en-US" sz="3200" dirty="0" smtClean="0">
                <a:solidFill>
                  <a:srgbClr val="002060"/>
                </a:solidFill>
              </a:rPr>
              <a:t>?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428749"/>
            <a:ext cx="9753947" cy="1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2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cap="none" dirty="0" smtClean="0">
                <a:solidFill>
                  <a:srgbClr val="FF0000"/>
                </a:solidFill>
              </a:rPr>
              <a:t>	</a:t>
            </a:r>
            <a:r>
              <a:rPr lang="en-US" sz="4400" cap="none" dirty="0" smtClean="0">
                <a:solidFill>
                  <a:srgbClr val="FF0000"/>
                </a:solidFill>
              </a:rPr>
              <a:t>sum, min, max </a:t>
            </a:r>
            <a:r>
              <a:rPr lang="en-US" sz="4400" cap="none" dirty="0" smtClean="0">
                <a:solidFill>
                  <a:srgbClr val="002060"/>
                </a:solidFill>
              </a:rPr>
              <a:t>– </a:t>
            </a:r>
            <a:r>
              <a:rPr lang="en-US" sz="4400" cap="none" dirty="0" err="1" smtClean="0">
                <a:solidFill>
                  <a:srgbClr val="002060"/>
                </a:solidFill>
              </a:rPr>
              <a:t>sonli</a:t>
            </a:r>
            <a:r>
              <a:rPr lang="en-US" sz="4400" cap="none" dirty="0" smtClean="0">
                <a:solidFill>
                  <a:srgbClr val="002060"/>
                </a:solidFill>
              </a:rPr>
              <a:t> </a:t>
            </a:r>
            <a:r>
              <a:rPr lang="en-US" sz="4400" cap="none" dirty="0" err="1" smtClean="0">
                <a:solidFill>
                  <a:srgbClr val="002060"/>
                </a:solidFill>
              </a:rPr>
              <a:t>royxatlar</a:t>
            </a:r>
            <a:r>
              <a:rPr lang="en-US" sz="4400" cap="none" dirty="0" smtClean="0">
                <a:solidFill>
                  <a:srgbClr val="002060"/>
                </a:solidFill>
              </a:rPr>
              <a:t> </a:t>
            </a:r>
            <a:r>
              <a:rPr lang="en-US" sz="4400" cap="none" dirty="0" err="1" smtClean="0">
                <a:solidFill>
                  <a:srgbClr val="002060"/>
                </a:solidFill>
              </a:rPr>
              <a:t>uchun</a:t>
            </a:r>
            <a:endParaRPr lang="en-US" sz="4400" cap="none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681" y="2455862"/>
            <a:ext cx="8103221" cy="3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Sonli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roxatni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yaratish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793" y="2419350"/>
            <a:ext cx="8239683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11811000" cy="546100"/>
          </a:xfrm>
        </p:spPr>
        <p:txBody>
          <a:bodyPr>
            <a:normAutofit/>
          </a:bodyPr>
          <a:lstStyle/>
          <a:p>
            <a:r>
              <a:rPr lang="pt-BR" sz="31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 generatori: yangi roʻyxat yaratishning eng zoʻr usuli</a:t>
            </a:r>
            <a:endParaRPr lang="en-US" sz="31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35"/>
          <a:stretch/>
        </p:blipFill>
        <p:spPr>
          <a:xfrm>
            <a:off x="2162906" y="774700"/>
            <a:ext cx="7882794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79400"/>
            <a:ext cx="9720073" cy="6029960"/>
          </a:xfrm>
        </p:spPr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Berilgan</a:t>
            </a:r>
            <a:r>
              <a:rPr lang="en-US" sz="2000" dirty="0"/>
              <a:t> </a:t>
            </a:r>
            <a:r>
              <a:rPr lang="en-US" sz="2000" dirty="0" err="1" smtClean="0"/>
              <a:t>sonlarning</a:t>
            </a:r>
            <a:r>
              <a:rPr lang="en-US" sz="2000" dirty="0" smtClean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kattasi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kichigining</a:t>
            </a:r>
            <a:r>
              <a:rPr lang="en-US" sz="2000" dirty="0"/>
              <a:t> </a:t>
            </a:r>
            <a:r>
              <a:rPr lang="en-US" sz="2000" dirty="0" err="1"/>
              <a:t>yig’indisini</a:t>
            </a:r>
            <a:r>
              <a:rPr lang="en-US" sz="2000" dirty="0"/>
              <a:t> toping. </a:t>
            </a:r>
            <a:endParaRPr lang="en-US" sz="2000" dirty="0" smtClean="0"/>
          </a:p>
          <a:p>
            <a:r>
              <a:rPr lang="en-US" sz="2000" dirty="0"/>
              <a:t>2. </a:t>
            </a:r>
            <a:r>
              <a:rPr lang="en-US" sz="2000" dirty="0" err="1"/>
              <a:t>Berilgan</a:t>
            </a:r>
            <a:r>
              <a:rPr lang="en-US" sz="2000" dirty="0"/>
              <a:t> </a:t>
            </a:r>
            <a:r>
              <a:rPr lang="en-US" sz="2000" dirty="0" err="1"/>
              <a:t>sonlar</a:t>
            </a:r>
            <a:r>
              <a:rPr lang="en-US" sz="2000" dirty="0"/>
              <a:t> </a:t>
            </a:r>
            <a:r>
              <a:rPr lang="en-US" sz="2000" dirty="0" err="1"/>
              <a:t>ichidan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xonali</a:t>
            </a:r>
            <a:r>
              <a:rPr lang="en-US" sz="2000" dirty="0"/>
              <a:t> </a:t>
            </a:r>
            <a:r>
              <a:rPr lang="en-US" sz="2000" dirty="0" err="1"/>
              <a:t>sonlarning</a:t>
            </a:r>
            <a:r>
              <a:rPr lang="en-US" sz="2000" dirty="0"/>
              <a:t> </a:t>
            </a:r>
            <a:r>
              <a:rPr lang="en-US" sz="2000" dirty="0" err="1"/>
              <a:t>yig’indisini</a:t>
            </a:r>
            <a:r>
              <a:rPr lang="en-US" sz="2000" dirty="0"/>
              <a:t> toping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nechta</a:t>
            </a:r>
            <a:r>
              <a:rPr lang="en-US" sz="2000" dirty="0"/>
              <a:t> son </a:t>
            </a:r>
            <a:r>
              <a:rPr lang="en-US" sz="2000" dirty="0" err="1"/>
              <a:t>berilgan</a:t>
            </a:r>
            <a:r>
              <a:rPr lang="en-US" sz="2000" dirty="0"/>
              <a:t>. Agar </a:t>
            </a:r>
            <a:r>
              <a:rPr lang="en-US" sz="2000" dirty="0" err="1"/>
              <a:t>ularning</a:t>
            </a:r>
            <a:r>
              <a:rPr lang="en-US" sz="2000" dirty="0"/>
              <a:t> </a:t>
            </a:r>
            <a:r>
              <a:rPr lang="en-US" sz="2000" dirty="0" err="1"/>
              <a:t>hammasi</a:t>
            </a:r>
            <a:r>
              <a:rPr lang="en-US" sz="2000" dirty="0"/>
              <a:t> </a:t>
            </a:r>
            <a:r>
              <a:rPr lang="en-US" sz="2000" dirty="0" err="1"/>
              <a:t>toq</a:t>
            </a:r>
            <a:r>
              <a:rPr lang="en-US" sz="2000" dirty="0"/>
              <a:t> son </a:t>
            </a:r>
            <a:r>
              <a:rPr lang="en-US" sz="2000" dirty="0" err="1"/>
              <a:t>bo’lsa</a:t>
            </a:r>
            <a:r>
              <a:rPr lang="en-US" sz="2000" dirty="0"/>
              <a:t>, “ROST” </a:t>
            </a:r>
            <a:r>
              <a:rPr lang="en-US" sz="2000" dirty="0" err="1"/>
              <a:t>aks</a:t>
            </a:r>
            <a:r>
              <a:rPr lang="en-US" sz="2000" dirty="0"/>
              <a:t> </a:t>
            </a:r>
            <a:r>
              <a:rPr lang="en-US" sz="2000" dirty="0" err="1"/>
              <a:t>xolda</a:t>
            </a:r>
            <a:r>
              <a:rPr lang="en-US" sz="2000" dirty="0"/>
              <a:t> “YOLG’ON” </a:t>
            </a:r>
            <a:r>
              <a:rPr lang="en-US" sz="2000" dirty="0" err="1"/>
              <a:t>chiqaruvchi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tuzilsin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Berilgan</a:t>
            </a:r>
            <a:r>
              <a:rPr lang="en-US" sz="2000" dirty="0"/>
              <a:t> </a:t>
            </a:r>
            <a:r>
              <a:rPr lang="en-US" sz="2000" dirty="0" err="1" smtClean="0"/>
              <a:t>royxatda</a:t>
            </a:r>
            <a:r>
              <a:rPr lang="en-US" sz="2000" dirty="0" smtClean="0"/>
              <a:t> </a:t>
            </a:r>
            <a:r>
              <a:rPr lang="en-US" sz="2000" dirty="0"/>
              <a:t>3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bo’linadigan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xonali</a:t>
            </a:r>
            <a:r>
              <a:rPr lang="en-US" sz="2000" dirty="0"/>
              <a:t> </a:t>
            </a:r>
            <a:r>
              <a:rPr lang="en-US" sz="2000" dirty="0" err="1"/>
              <a:t>sonlarni</a:t>
            </a:r>
            <a:r>
              <a:rPr lang="en-US" sz="2000" dirty="0"/>
              <a:t> </a:t>
            </a:r>
            <a:r>
              <a:rPr lang="en-US" sz="2000" dirty="0" err="1"/>
              <a:t>aniqlovchi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tuzing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5. N ta son </a:t>
            </a:r>
            <a:r>
              <a:rPr lang="en-US" sz="2000" dirty="0" err="1"/>
              <a:t>kiritilsin</a:t>
            </a:r>
            <a:r>
              <a:rPr lang="en-US" sz="2000" dirty="0"/>
              <a:t>. </a:t>
            </a:r>
            <a:r>
              <a:rPr lang="en-US" sz="2000" dirty="0" err="1"/>
              <a:t>Birorta</a:t>
            </a:r>
            <a:r>
              <a:rPr lang="en-US" sz="2000" dirty="0"/>
              <a:t> son 2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undan</a:t>
            </a:r>
            <a:r>
              <a:rPr lang="en-US" sz="2000" dirty="0"/>
              <a:t> </a:t>
            </a:r>
            <a:r>
              <a:rPr lang="en-US" sz="2000" dirty="0" err="1"/>
              <a:t>ortiq</a:t>
            </a:r>
            <a:r>
              <a:rPr lang="en-US" sz="2000" dirty="0"/>
              <a:t> </a:t>
            </a:r>
            <a:r>
              <a:rPr lang="en-US" sz="2000" dirty="0" err="1"/>
              <a:t>marta</a:t>
            </a:r>
            <a:r>
              <a:rPr lang="en-US" sz="2000" dirty="0"/>
              <a:t> </a:t>
            </a:r>
            <a:r>
              <a:rPr lang="en-US" sz="2000" dirty="0" err="1"/>
              <a:t>qatnashgan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, “SONLAR ORASIDA TAKRORLANISH MAVJUD” </a:t>
            </a:r>
            <a:r>
              <a:rPr lang="en-US" sz="2000" dirty="0" err="1"/>
              <a:t>xabarini</a:t>
            </a:r>
            <a:r>
              <a:rPr lang="en-US" sz="2000" dirty="0"/>
              <a:t> </a:t>
            </a:r>
            <a:r>
              <a:rPr lang="en-US" sz="2000" dirty="0" err="1"/>
              <a:t>beruvchi</a:t>
            </a:r>
            <a:r>
              <a:rPr lang="en-US" sz="2000" dirty="0"/>
              <a:t> </a:t>
            </a:r>
            <a:r>
              <a:rPr lang="en-US" sz="2000" dirty="0" err="1" smtClean="0"/>
              <a:t>dastur</a:t>
            </a:r>
            <a:r>
              <a:rPr lang="en-US" sz="2000" dirty="0" smtClean="0"/>
              <a:t> </a:t>
            </a:r>
            <a:r>
              <a:rPr lang="en-US" sz="2000" dirty="0" err="1"/>
              <a:t>tuzing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6. N ta natural son </a:t>
            </a:r>
            <a:r>
              <a:rPr lang="en-US" sz="2000" dirty="0" err="1"/>
              <a:t>berilgan</a:t>
            </a:r>
            <a:r>
              <a:rPr lang="en-US" sz="2000" dirty="0"/>
              <a:t>. </a:t>
            </a:r>
            <a:r>
              <a:rPr lang="en-US" sz="2000" dirty="0" err="1"/>
              <a:t>Birinchi</a:t>
            </a:r>
            <a:r>
              <a:rPr lang="en-US" sz="2000" dirty="0"/>
              <a:t> </a:t>
            </a:r>
            <a:r>
              <a:rPr lang="en-US" sz="2000" dirty="0" err="1"/>
              <a:t>uchragan</a:t>
            </a:r>
            <a:r>
              <a:rPr lang="en-US" sz="2000" dirty="0"/>
              <a:t> </a:t>
            </a:r>
            <a:r>
              <a:rPr lang="en-US" sz="2000" dirty="0" err="1"/>
              <a:t>manfiy</a:t>
            </a:r>
            <a:r>
              <a:rPr lang="en-US" sz="2000" dirty="0"/>
              <a:t> </a:t>
            </a:r>
            <a:r>
              <a:rPr lang="en-US" sz="2000" dirty="0" err="1"/>
              <a:t>songacha</a:t>
            </a:r>
            <a:r>
              <a:rPr lang="en-US" sz="2000" dirty="0"/>
              <a:t> </a:t>
            </a:r>
            <a:r>
              <a:rPr lang="en-US" sz="2000" dirty="0" err="1"/>
              <a:t>bo’lganlari</a:t>
            </a:r>
            <a:r>
              <a:rPr lang="en-US" sz="2000" dirty="0"/>
              <a:t> </a:t>
            </a:r>
            <a:r>
              <a:rPr lang="en-US" sz="2000" dirty="0" err="1"/>
              <a:t>yig’indisini</a:t>
            </a:r>
            <a:r>
              <a:rPr lang="en-US" sz="2000" dirty="0"/>
              <a:t> </a:t>
            </a:r>
            <a:r>
              <a:rPr lang="en-US" sz="2000" dirty="0" smtClean="0"/>
              <a:t>toping</a:t>
            </a:r>
          </a:p>
          <a:p>
            <a:r>
              <a:rPr lang="en-US" sz="2000" dirty="0"/>
              <a:t>7.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nechta</a:t>
            </a:r>
            <a:r>
              <a:rPr lang="en-US" sz="2000" dirty="0"/>
              <a:t> </a:t>
            </a:r>
            <a:r>
              <a:rPr lang="en-US" sz="2000" dirty="0" err="1"/>
              <a:t>sonlar</a:t>
            </a:r>
            <a:r>
              <a:rPr lang="en-US" sz="2000" dirty="0"/>
              <a:t> </a:t>
            </a:r>
            <a:r>
              <a:rPr lang="en-US" sz="2000" dirty="0" err="1"/>
              <a:t>berilgan</a:t>
            </a:r>
            <a:r>
              <a:rPr lang="en-US" sz="2000" dirty="0"/>
              <a:t>. </a:t>
            </a:r>
            <a:r>
              <a:rPr lang="en-US" sz="2000" dirty="0" err="1"/>
              <a:t>Manfiy</a:t>
            </a:r>
            <a:r>
              <a:rPr lang="en-US" sz="2000" dirty="0"/>
              <a:t> </a:t>
            </a:r>
            <a:r>
              <a:rPr lang="en-US" sz="2000" dirty="0" err="1"/>
              <a:t>elementlarning</a:t>
            </a:r>
            <a:r>
              <a:rPr lang="en-US" sz="2000" dirty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katta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musbat</a:t>
            </a:r>
            <a:r>
              <a:rPr lang="en-US" sz="2000" dirty="0"/>
              <a:t> </a:t>
            </a:r>
            <a:r>
              <a:rPr lang="en-US" sz="2000" dirty="0" err="1" smtClean="0"/>
              <a:t>elementlarning</a:t>
            </a:r>
            <a:r>
              <a:rPr lang="en-US" sz="2000" dirty="0" smtClean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kichik</a:t>
            </a:r>
            <a:r>
              <a:rPr lang="en-US" sz="2000" dirty="0"/>
              <a:t> </a:t>
            </a:r>
            <a:r>
              <a:rPr lang="en-US" sz="2000" dirty="0" err="1"/>
              <a:t>elementini</a:t>
            </a:r>
            <a:r>
              <a:rPr lang="en-US" sz="2000" dirty="0"/>
              <a:t> </a:t>
            </a:r>
            <a:r>
              <a:rPr lang="en-US" sz="2000" dirty="0" err="1"/>
              <a:t>topuvchi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tuzing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/>
              <a:t>8. N ta son </a:t>
            </a:r>
            <a:r>
              <a:rPr lang="en-US" sz="2000" dirty="0" err="1"/>
              <a:t>berilgan</a:t>
            </a:r>
            <a:r>
              <a:rPr lang="en-US" sz="2000" dirty="0"/>
              <a:t>. </a:t>
            </a:r>
            <a:r>
              <a:rPr lang="en-US" sz="2000" dirty="0" err="1"/>
              <a:t>Ular</a:t>
            </a:r>
            <a:r>
              <a:rPr lang="en-US" sz="2000" dirty="0"/>
              <a:t> </a:t>
            </a:r>
            <a:r>
              <a:rPr lang="en-US" sz="2000" dirty="0" err="1"/>
              <a:t>ichida</a:t>
            </a:r>
            <a:r>
              <a:rPr lang="en-US" sz="2000" dirty="0"/>
              <a:t> 2 ta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mavjud</a:t>
            </a:r>
            <a:r>
              <a:rPr lang="en-US" sz="2000" dirty="0"/>
              <a:t>. Shu 2 ta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orasida</a:t>
            </a:r>
            <a:r>
              <a:rPr lang="en-US" sz="2000" dirty="0"/>
              <a:t> </a:t>
            </a:r>
            <a:r>
              <a:rPr lang="en-US" sz="2000" dirty="0" err="1"/>
              <a:t>joylashgan</a:t>
            </a:r>
            <a:r>
              <a:rPr lang="en-US" sz="2000" dirty="0"/>
              <a:t> </a:t>
            </a:r>
            <a:r>
              <a:rPr lang="en-US" sz="2000" dirty="0" err="1" smtClean="0"/>
              <a:t>elementlarni</a:t>
            </a:r>
            <a:r>
              <a:rPr lang="en-US" sz="2000" dirty="0" smtClean="0"/>
              <a:t> </a:t>
            </a:r>
            <a:r>
              <a:rPr lang="en-US" sz="2000" dirty="0" err="1"/>
              <a:t>yig’indisini</a:t>
            </a:r>
            <a:r>
              <a:rPr lang="en-US" sz="2000" dirty="0"/>
              <a:t> toping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9. </a:t>
            </a:r>
            <a:r>
              <a:rPr lang="en-US" sz="2000" dirty="0" err="1" smtClean="0"/>
              <a:t>Ro’yxatning</a:t>
            </a:r>
            <a:r>
              <a:rPr lang="en-US" sz="2000" dirty="0" smtClean="0"/>
              <a:t> </a:t>
            </a:r>
            <a:r>
              <a:rPr lang="ru-RU" sz="2000" dirty="0" smtClean="0"/>
              <a:t>х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t</a:t>
            </a:r>
            <a:r>
              <a:rPr lang="ru-RU" sz="2000" dirty="0"/>
              <a:t>о</a:t>
            </a:r>
            <a:r>
              <a:rPr lang="en-US" sz="2000" dirty="0"/>
              <a:t>q </a:t>
            </a:r>
            <a:r>
              <a:rPr lang="en-US" sz="2000" dirty="0" err="1"/>
              <a:t>o’rindagi</a:t>
            </a:r>
            <a:r>
              <a:rPr lang="en-US" sz="2000" dirty="0"/>
              <a:t> el</a:t>
            </a:r>
            <a:r>
              <a:rPr lang="ru-RU" sz="2000" dirty="0"/>
              <a:t>е</a:t>
            </a:r>
            <a:r>
              <a:rPr lang="en-US" sz="2000" dirty="0"/>
              <a:t>m</a:t>
            </a:r>
            <a:r>
              <a:rPr lang="ru-RU" sz="2000" dirty="0"/>
              <a:t>е</a:t>
            </a:r>
            <a:r>
              <a:rPr lang="en-US" sz="2000" dirty="0" err="1"/>
              <a:t>ntlari</a:t>
            </a:r>
            <a:r>
              <a:rPr lang="en-US" sz="2000" dirty="0"/>
              <a:t> </a:t>
            </a:r>
            <a:r>
              <a:rPr lang="en-US" sz="2000" dirty="0" err="1"/>
              <a:t>yig’indisini</a:t>
            </a:r>
            <a:r>
              <a:rPr lang="en-US" sz="2000" dirty="0"/>
              <a:t> his</a:t>
            </a:r>
            <a:r>
              <a:rPr lang="ru-RU" sz="2000" dirty="0"/>
              <a:t>о</a:t>
            </a:r>
            <a:r>
              <a:rPr lang="en-US" sz="2000" dirty="0" err="1"/>
              <a:t>blovchi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 smtClean="0"/>
              <a:t>tuzing</a:t>
            </a:r>
            <a:endParaRPr lang="en-US" sz="2000" dirty="0" smtClean="0"/>
          </a:p>
          <a:p>
            <a:r>
              <a:rPr lang="en-US" sz="2000" dirty="0"/>
              <a:t>10. </a:t>
            </a:r>
            <a:r>
              <a:rPr lang="en-US" sz="2000" dirty="0" err="1"/>
              <a:t>Ro’yxatning</a:t>
            </a:r>
            <a:r>
              <a:rPr lang="en-US" sz="2000" dirty="0"/>
              <a:t> </a:t>
            </a:r>
            <a:r>
              <a:rPr lang="ru-RU" sz="2000" dirty="0" smtClean="0"/>
              <a:t>х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juft</a:t>
            </a:r>
            <a:r>
              <a:rPr lang="en-US" sz="2000" dirty="0"/>
              <a:t> </a:t>
            </a:r>
            <a:r>
              <a:rPr lang="en-US" sz="2000" dirty="0" err="1"/>
              <a:t>o’rindagi</a:t>
            </a:r>
            <a:r>
              <a:rPr lang="en-US" sz="2000" dirty="0"/>
              <a:t> el</a:t>
            </a:r>
            <a:r>
              <a:rPr lang="ru-RU" sz="2000" dirty="0"/>
              <a:t>е</a:t>
            </a:r>
            <a:r>
              <a:rPr lang="en-US" sz="2000" dirty="0"/>
              <a:t>m</a:t>
            </a:r>
            <a:r>
              <a:rPr lang="ru-RU" sz="2000" dirty="0"/>
              <a:t>е</a:t>
            </a:r>
            <a:r>
              <a:rPr lang="en-US" sz="2000" dirty="0" err="1"/>
              <a:t>ntlari</a:t>
            </a:r>
            <a:r>
              <a:rPr lang="en-US" sz="2000" dirty="0"/>
              <a:t> </a:t>
            </a:r>
            <a:r>
              <a:rPr lang="en-US" sz="2000" dirty="0" err="1"/>
              <a:t>yig’indisini</a:t>
            </a:r>
            <a:r>
              <a:rPr lang="en-US" sz="2000" dirty="0"/>
              <a:t> his</a:t>
            </a:r>
            <a:r>
              <a:rPr lang="ru-RU" sz="2000" dirty="0"/>
              <a:t>о</a:t>
            </a:r>
            <a:r>
              <a:rPr lang="en-US" sz="2000" dirty="0" err="1"/>
              <a:t>blovchi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tuzing</a:t>
            </a:r>
            <a:endParaRPr lang="en-US" sz="2000" dirty="0"/>
          </a:p>
          <a:p>
            <a:r>
              <a:rPr lang="en-US" sz="2000" dirty="0"/>
              <a:t>11. </a:t>
            </a:r>
            <a:r>
              <a:rPr lang="en-US" sz="2000" dirty="0" err="1"/>
              <a:t>Ro’yxatning</a:t>
            </a:r>
            <a:r>
              <a:rPr lang="en-US" sz="2000" dirty="0"/>
              <a:t> 10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karrali</a:t>
            </a:r>
            <a:r>
              <a:rPr lang="en-US" sz="2000" dirty="0"/>
              <a:t> </a:t>
            </a:r>
            <a:r>
              <a:rPr lang="en-US" sz="2000" dirty="0" err="1"/>
              <a:t>bo’lgan</a:t>
            </a:r>
            <a:r>
              <a:rPr lang="en-US" sz="2000" dirty="0"/>
              <a:t> </a:t>
            </a:r>
            <a:r>
              <a:rPr lang="en-US" sz="2000" dirty="0" err="1"/>
              <a:t>elementlarini</a:t>
            </a:r>
            <a:r>
              <a:rPr lang="en-US" sz="2000" dirty="0"/>
              <a:t> t</a:t>
            </a:r>
            <a:r>
              <a:rPr lang="ru-RU" sz="2000" dirty="0"/>
              <a:t>о</a:t>
            </a:r>
            <a:r>
              <a:rPr lang="en-US" sz="2000" dirty="0" err="1"/>
              <a:t>puvchi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tuzing</a:t>
            </a:r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43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    Tuple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1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911</TotalTime>
  <Words>297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List (ro’yxatlar)</vt:lpstr>
      <vt:lpstr>  Natija nima chiqadi</vt:lpstr>
      <vt:lpstr> ro’yxat elementlarini o’chirish</vt:lpstr>
      <vt:lpstr>Презентация PowerPoint</vt:lpstr>
      <vt:lpstr>  sum, min, max – sonli royxatlar uchun</vt:lpstr>
      <vt:lpstr> Sonli roxatni tez yaratish</vt:lpstr>
      <vt:lpstr>roʻyxat generatori: yangi roʻyxat yaratishning eng zoʻr usuli</vt:lpstr>
      <vt:lpstr>Презентация PowerPoint</vt:lpstr>
      <vt:lpstr>     Tuple </vt:lpstr>
      <vt:lpstr>Презентация PowerPoint</vt:lpstr>
      <vt:lpstr>Listning qaysi funkisyalari ishlaydi?</vt:lpstr>
      <vt:lpstr> list dan tuple ga, tuple dan list ga</vt:lpstr>
      <vt:lpstr> 1 ta elementli tuple yaratish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User</cp:lastModifiedBy>
  <cp:revision>211</cp:revision>
  <dcterms:created xsi:type="dcterms:W3CDTF">2021-06-20T07:39:00Z</dcterms:created>
  <dcterms:modified xsi:type="dcterms:W3CDTF">2021-06-30T18:34:17Z</dcterms:modified>
</cp:coreProperties>
</file>