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274010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</a:t>
            </a:r>
            <a:r>
              <a:rPr spc="-2390" dirty="0"/>
              <a:t> </a:t>
            </a:r>
            <a:r>
              <a:rPr spc="-5" dirty="0"/>
              <a:t>2019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endParaRPr lang="en-US" sz="2800" b="0" spc="-2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US" sz="2800" b="0" spc="-20" dirty="0">
                <a:solidFill>
                  <a:srgbClr val="006FC0"/>
                </a:solidFill>
                <a:latin typeface="Calibri"/>
                <a:cs typeface="Calibri"/>
              </a:rPr>
              <a:t>Jonathan Raeford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US" sz="2800" b="0" spc="-10" dirty="0">
                <a:solidFill>
                  <a:srgbClr val="006FC0"/>
                </a:solidFill>
                <a:latin typeface="Calibri"/>
                <a:cs typeface="Calibri"/>
              </a:rPr>
              <a:t>December 0</a:t>
            </a:r>
            <a:r>
              <a:rPr sz="2800" b="0" dirty="0">
                <a:solidFill>
                  <a:srgbClr val="006FC0"/>
                </a:solidFill>
                <a:latin typeface="Calibri"/>
                <a:cs typeface="Calibri"/>
              </a:rPr>
              <a:t>1/202</a:t>
            </a:r>
            <a:r>
              <a:rPr lang="en-US" sz="2800" b="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8" y="2950591"/>
            <a:ext cx="4549140" cy="126496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lang="en-US"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https://github.com/joraeford/IBM-Data-Analyst-Course/blob/main/IBM%20Cognos%20Dashboard.pdf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412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Nazir Ali Khan</cp:lastModifiedBy>
  <cp:revision>3</cp:revision>
  <dcterms:created xsi:type="dcterms:W3CDTF">2024-12-02T02:33:59Z</dcterms:created>
  <dcterms:modified xsi:type="dcterms:W3CDTF">2024-12-02T03:07:38Z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2024-12-02T00:00:00Z</vt:filetime>
  </property>
</Properties>
</file>