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5"/>
  </p:notesMasterIdLst>
  <p:handoutMasterIdLst>
    <p:handoutMasterId r:id="rId16"/>
  </p:handoutMasterIdLst>
  <p:sldIdLst>
    <p:sldId id="260" r:id="rId8"/>
    <p:sldId id="280" r:id="rId9"/>
    <p:sldId id="286" r:id="rId10"/>
    <p:sldId id="282" r:id="rId11"/>
    <p:sldId id="283" r:id="rId12"/>
    <p:sldId id="281" r:id="rId13"/>
    <p:sldId id="285" r:id="rId14"/>
  </p:sldIdLst>
  <p:sldSz cx="12190413" cy="6858000"/>
  <p:notesSz cx="6858000" cy="9144000"/>
  <p:custDataLst>
    <p:tags r:id="rId1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howGuides="1">
      <p:cViewPr varScale="1">
        <p:scale>
          <a:sx n="82" d="100"/>
          <a:sy n="82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2678" y="-1360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00fc201-9004-4215-ada7-b2360008bf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0d15748-2402-426d-938e-9ee9c7ffcb4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November 2022</a:t>
            </a:r>
          </a:p>
        </p:txBody>
      </p:sp>
      <p:sp>
        <p:nvSpPr>
          <p:cNvPr id="7" name="text" descr="{&quot;templafy&quot;:{&quot;id&quot;:&quot;c5d933f3-13ee-4215-923c-4dec843af1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4800" dirty="0"/>
              <a:t>LiDAR Forecasting</a:t>
            </a:r>
          </a:p>
          <a:p>
            <a:endParaRPr lang="en-GB" dirty="0"/>
          </a:p>
          <a:p>
            <a:r>
              <a:rPr lang="en-GB" dirty="0"/>
              <a:t>46500 Probabilistic Methods in Wind Energy – Final Project</a:t>
            </a:r>
          </a:p>
          <a:p>
            <a:r>
              <a:rPr lang="en-GB" dirty="0"/>
              <a:t>Prasanna Srinivasan, </a:t>
            </a:r>
            <a:r>
              <a:rPr lang="en-GB" dirty="0" err="1"/>
              <a:t>Joram</a:t>
            </a:r>
            <a:r>
              <a:rPr lang="en-GB" dirty="0"/>
              <a:t> de Vries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Scope and Goals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Understanding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FFNN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Multi-Lagged Discrete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18E0-67A4-5A4D-28F2-38B67E73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BA35-11B2-3566-1341-587B6A22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8945-CDD1-451E-C12D-19375D7A8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0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2" y="4005063"/>
            <a:ext cx="3553300" cy="2539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7" y="144019"/>
            <a:ext cx="4662835" cy="3861045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340768"/>
            <a:ext cx="664058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Neural Network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Content Placeholder 6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668C8C7-A633-5BE7-4F89-191AEABC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188640"/>
            <a:ext cx="5117460" cy="3326984"/>
          </a:xfrm>
        </p:spPr>
      </p:pic>
      <p:pic>
        <p:nvPicPr>
          <p:cNvPr id="11" name="Picture 10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C6466C4F-0603-165E-DE0F-161CCC0B8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1412776"/>
            <a:ext cx="501587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Multi-Lagged Discrete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similar to FFNN, using 3 layers</a:t>
            </a:r>
          </a:p>
          <a:p>
            <a:r>
              <a:rPr lang="en-AU" dirty="0"/>
              <a:t>Using 5 timesteps of historical data plus current</a:t>
            </a:r>
          </a:p>
          <a:p>
            <a:r>
              <a:rPr lang="en-AU" dirty="0"/>
              <a:t>Output predictions for 3 future timesteps plus current</a:t>
            </a:r>
          </a:p>
          <a:p>
            <a:r>
              <a:rPr lang="en-AU" dirty="0"/>
              <a:t>82% of data points usable</a:t>
            </a:r>
          </a:p>
          <a:p>
            <a:r>
              <a:rPr lang="en-AU" dirty="0"/>
              <a:t>Currently tanh actualisation because </a:t>
            </a:r>
            <a:r>
              <a:rPr lang="en-AU" dirty="0" err="1"/>
              <a:t>relu</a:t>
            </a:r>
            <a:r>
              <a:rPr lang="en-AU" dirty="0"/>
              <a:t> wasn’t working well, but tanh also not very successful</a:t>
            </a:r>
          </a:p>
          <a:p>
            <a:r>
              <a:rPr lang="en-AU" dirty="0"/>
              <a:t>Similar offset issues to FFNN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2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Content Placeholder 5" descr="A blue dot diagram with numbers&#10;&#10;Description automatically generated">
            <a:extLst>
              <a:ext uri="{FF2B5EF4-FFF2-40B4-BE49-F238E27FC236}">
                <a16:creationId xmlns:a16="http://schemas.microsoft.com/office/drawing/2014/main" id="{2FBEA040-22D1-BF7F-A526-D8203BD2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80" y="188640"/>
            <a:ext cx="5041270" cy="3339682"/>
          </a:xfrm>
        </p:spPr>
      </p:pic>
      <p:pic>
        <p:nvPicPr>
          <p:cNvPr id="9" name="Picture 8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8E154E72-8DD4-5AA7-2D03-57CA49FB1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268760"/>
            <a:ext cx="504127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28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200fc201-9004-4215-ada7-b2360008bfe0","elementConfiguration":{"binding":"UserProfile.Offices.Workarea_{{DocumentLanguage}}","disableUpdates":false,"type":"text"}},{"type":"shape","id":"70d15748-2402-426d-938e-9ee9c7ffcb44","elementConfiguration":{"format":"{{DateFormats.GeneralDate}}","binding":"Form.Date","disableUpdates":false,"type":"date"}},{"type":"shape","id":"c5d933f3-13ee-4215-923c-4dec843af1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IuW0XXvkihAeaFR+oasw5g=="}]}]]></Templafy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6B8AD017-B053-4E30-93B9-B28A44CEC3A4}">
  <ds:schemaRefs/>
</ds:datastoreItem>
</file>

<file path=customXml/itemProps3.xml><?xml version="1.0" encoding="utf-8"?>
<ds:datastoreItem xmlns:ds="http://schemas.openxmlformats.org/officeDocument/2006/customXml" ds:itemID="{1680B9DC-2D51-4402-BB2C-B8DE0C5AC522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43763224-B85A-4B53-A86A-261D26A71C30}">
  <ds:schemaRefs/>
</ds:datastoreItem>
</file>

<file path=customXml/itemProps6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3069</TotalTime>
  <Words>100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Blank</vt:lpstr>
      <vt:lpstr>PowerPoint Presentation</vt:lpstr>
      <vt:lpstr>Outline</vt:lpstr>
      <vt:lpstr>Scope and Goals</vt:lpstr>
      <vt:lpstr>Understanding the data</vt:lpstr>
      <vt:lpstr>Feed Forward Neural Network</vt:lpstr>
      <vt:lpstr>Multi-Lagged Discrete Model</vt:lpstr>
      <vt:lpstr>LSTM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Joram de Vries</cp:lastModifiedBy>
  <cp:revision>98</cp:revision>
  <dcterms:created xsi:type="dcterms:W3CDTF">2017-07-31T08:31:56Z</dcterms:created>
  <dcterms:modified xsi:type="dcterms:W3CDTF">2023-11-27T10:30:38Z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638035220102623425</vt:lpwstr>
  </property>
  <property fmtid="{D5CDD505-2E9C-101B-9397-08002B2CF9AE}" pid="6" name="TemplafyLanguageCode">
    <vt:lpwstr>en-GB</vt:lpwstr>
  </property>
</Properties>
</file>