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1"/>
  </p:notesMasterIdLst>
  <p:handoutMasterIdLst>
    <p:handoutMasterId r:id="rId12"/>
  </p:handoutMasterIdLst>
  <p:sldIdLst>
    <p:sldId id="260" r:id="rId8"/>
    <p:sldId id="280" r:id="rId9"/>
    <p:sldId id="281" r:id="rId10"/>
  </p:sldIdLst>
  <p:sldSz cx="12190413" cy="6858000"/>
  <p:notesSz cx="6858000" cy="9144000"/>
  <p:custDataLst>
    <p:tags r:id="rId1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4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2.xml><?xml version="1.0" encoding="utf-8"?>
<ds:datastoreItem xmlns:ds="http://schemas.openxmlformats.org/officeDocument/2006/customXml" ds:itemID="{1680B9DC-2D51-4402-BB2C-B8DE0C5AC522}">
  <ds:schemaRefs/>
</ds:datastoreItem>
</file>

<file path=customXml/itemProps3.xml><?xml version="1.0" encoding="utf-8"?>
<ds:datastoreItem xmlns:ds="http://schemas.openxmlformats.org/officeDocument/2006/customXml" ds:itemID="{6B8AD017-B053-4E30-93B9-B28A44CEC3A4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3052</TotalTime>
  <Words>79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Verdana</vt:lpstr>
      <vt:lpstr>Blank</vt:lpstr>
      <vt:lpstr>PowerPoint Presentation</vt:lpstr>
      <vt:lpstr>Outline</vt:lpstr>
      <vt:lpstr>Multi-Lagged Discrete Model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Lennard Mascini</cp:lastModifiedBy>
  <cp:revision>95</cp:revision>
  <dcterms:created xsi:type="dcterms:W3CDTF">2017-07-31T08:31:56Z</dcterms:created>
  <dcterms:modified xsi:type="dcterms:W3CDTF">2023-11-26T13:41:56Z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