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16"/>
  </p:notesMasterIdLst>
  <p:handoutMasterIdLst>
    <p:handoutMasterId r:id="rId17"/>
  </p:handoutMasterIdLst>
  <p:sldIdLst>
    <p:sldId id="260" r:id="rId8"/>
    <p:sldId id="280" r:id="rId9"/>
    <p:sldId id="286" r:id="rId10"/>
    <p:sldId id="282" r:id="rId11"/>
    <p:sldId id="283" r:id="rId12"/>
    <p:sldId id="281" r:id="rId13"/>
    <p:sldId id="285" r:id="rId14"/>
    <p:sldId id="287" r:id="rId15"/>
  </p:sldIdLst>
  <p:sldSz cx="12190413" cy="6858000"/>
  <p:notesSz cx="6858000" cy="9144000"/>
  <p:custDataLst>
    <p:tags r:id="rId18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FF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9" autoAdjust="0"/>
  </p:normalViewPr>
  <p:slideViewPr>
    <p:cSldViewPr showGuides="1">
      <p:cViewPr varScale="1">
        <p:scale>
          <a:sx n="80" d="100"/>
          <a:sy n="80" d="100"/>
        </p:scale>
        <p:origin x="58" y="11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2678" y="-136004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00fc201-9004-4215-ada7-b2360008bfe0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Wind</a:t>
            </a:r>
          </a:p>
        </p:txBody>
      </p:sp>
      <p:sp>
        <p:nvSpPr>
          <p:cNvPr id="5" name="date" descr="{&quot;templafy&quot;:{&quot;id&quot;:&quot;70d15748-2402-426d-938e-9ee9c7ffcb44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8 November 2022</a:t>
            </a:r>
          </a:p>
        </p:txBody>
      </p:sp>
      <p:sp>
        <p:nvSpPr>
          <p:cNvPr id="7" name="text" descr="{&quot;templafy&quot;:{&quot;id&quot;:&quot;c5d933f3-13ee-4215-923c-4dec843af19c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en-GB" dirty="0"/>
          </a:p>
          <a:p>
            <a:endParaRPr lang="en-GB" dirty="0"/>
          </a:p>
          <a:p>
            <a:r>
              <a:rPr lang="en-GB" sz="4800" dirty="0"/>
              <a:t>LiDAR Forecasting</a:t>
            </a:r>
          </a:p>
          <a:p>
            <a:endParaRPr lang="en-GB" dirty="0"/>
          </a:p>
          <a:p>
            <a:r>
              <a:rPr lang="en-GB" dirty="0"/>
              <a:t>46500 Probabilistic Methods in Wind Energy – Final Project</a:t>
            </a:r>
          </a:p>
          <a:p>
            <a:r>
              <a:rPr lang="en-GB" dirty="0"/>
              <a:t>Prasanna Srinivasan, </a:t>
            </a:r>
            <a:r>
              <a:rPr lang="en-GB" dirty="0" err="1"/>
              <a:t>Joram</a:t>
            </a:r>
            <a:r>
              <a:rPr lang="en-GB" dirty="0"/>
              <a:t> de Vries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E114-141C-499A-8D76-AD728009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24B7-CA0B-4B69-8230-361BD68A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Scope and Goals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Understanding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FFNN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Multi-Lagged Discrete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LSTM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D40D4-70B0-43F3-9BB1-99F7C9CC5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25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18E0-67A4-5A4D-28F2-38B67E73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Goals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BA35-11B2-3566-1341-587B6A221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C8945-CDD1-451E-C12D-19375D7A8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04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9C99-D02F-A665-2773-861D9B14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  <a:endParaRPr lang="nl-NL" dirty="0"/>
          </a:p>
        </p:txBody>
      </p:sp>
      <p:pic>
        <p:nvPicPr>
          <p:cNvPr id="6" name="Content Placeholder 5" descr="A blue graph with white text&#10;&#10;Description automatically generated">
            <a:extLst>
              <a:ext uri="{FF2B5EF4-FFF2-40B4-BE49-F238E27FC236}">
                <a16:creationId xmlns:a16="http://schemas.microsoft.com/office/drawing/2014/main" id="{546798AF-25A2-954C-531C-5570D01E2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402" y="4005063"/>
            <a:ext cx="3553300" cy="2539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826FE-22C3-8103-499A-C05D66B0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8" name="Picture 7" descr="A graph of a wind speed&#10;&#10;Description automatically generated">
            <a:extLst>
              <a:ext uri="{FF2B5EF4-FFF2-40B4-BE49-F238E27FC236}">
                <a16:creationId xmlns:a16="http://schemas.microsoft.com/office/drawing/2014/main" id="{4A861F4E-EAEF-E5FA-2AAF-4069F574D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27" y="144019"/>
            <a:ext cx="4662835" cy="3861045"/>
          </a:xfrm>
          <a:prstGeom prst="rect">
            <a:avLst/>
          </a:prstGeom>
        </p:spPr>
      </p:pic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A42BDA7-99F7-52C0-79DF-15EFC1E7E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7" y="1340768"/>
            <a:ext cx="5616624" cy="2984324"/>
          </a:xfrm>
          <a:prstGeom prst="rect">
            <a:avLst/>
          </a:prstGeom>
        </p:spPr>
      </p:pic>
      <p:pic>
        <p:nvPicPr>
          <p:cNvPr id="5" name="Picture 4" descr="A graph with blue lines&#10;&#10;Description automatically generated">
            <a:extLst>
              <a:ext uri="{FF2B5EF4-FFF2-40B4-BE49-F238E27FC236}">
                <a16:creationId xmlns:a16="http://schemas.microsoft.com/office/drawing/2014/main" id="{8EB181B3-E402-57DA-BD62-CA00D962BA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58" y="4284956"/>
            <a:ext cx="4295007" cy="209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9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9C99-D02F-A665-2773-861D9B14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 Neural Network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826FE-22C3-8103-499A-C05D66B0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7" name="Content Placeholder 6" descr="A blue circle with white text&#10;&#10;Description automatically generated">
            <a:extLst>
              <a:ext uri="{FF2B5EF4-FFF2-40B4-BE49-F238E27FC236}">
                <a16:creationId xmlns:a16="http://schemas.microsoft.com/office/drawing/2014/main" id="{1668C8C7-A633-5BE7-4F89-191AEABC0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302" y="188640"/>
            <a:ext cx="5117460" cy="3326984"/>
          </a:xfrm>
        </p:spPr>
      </p:pic>
      <p:pic>
        <p:nvPicPr>
          <p:cNvPr id="11" name="Picture 10" descr="A graph with a red line and a blue line&#10;&#10;Description automatically generated">
            <a:extLst>
              <a:ext uri="{FF2B5EF4-FFF2-40B4-BE49-F238E27FC236}">
                <a16:creationId xmlns:a16="http://schemas.microsoft.com/office/drawing/2014/main" id="{C6466C4F-0603-165E-DE0F-161CCC0B8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62" y="3608911"/>
            <a:ext cx="4166382" cy="2932289"/>
          </a:xfrm>
          <a:prstGeom prst="rect">
            <a:avLst/>
          </a:prstGeom>
        </p:spPr>
      </p:pic>
      <p:pic>
        <p:nvPicPr>
          <p:cNvPr id="5" name="Picture 4" descr="A graph of a line&#10;&#10;Description automatically generated">
            <a:extLst>
              <a:ext uri="{FF2B5EF4-FFF2-40B4-BE49-F238E27FC236}">
                <a16:creationId xmlns:a16="http://schemas.microsoft.com/office/drawing/2014/main" id="{978CBFA6-5662-9DC5-EFDB-50F88CD70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4" y="1268759"/>
            <a:ext cx="5782563" cy="36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0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E114-141C-499A-8D76-AD728009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Multi-Lagged Discrete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24B7-CA0B-4B69-8230-361BD68A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Very similar to FFNN, using 3 layers</a:t>
            </a:r>
          </a:p>
          <a:p>
            <a:r>
              <a:rPr lang="en-AU" dirty="0"/>
              <a:t>Using 5 timesteps of historical data plus current</a:t>
            </a:r>
          </a:p>
          <a:p>
            <a:r>
              <a:rPr lang="en-AU" dirty="0"/>
              <a:t>Output predictions for 3 future timesteps plus current</a:t>
            </a:r>
          </a:p>
          <a:p>
            <a:r>
              <a:rPr lang="en-AU" dirty="0"/>
              <a:t>82% of data points usable</a:t>
            </a:r>
          </a:p>
          <a:p>
            <a:r>
              <a:rPr lang="en-AU" dirty="0"/>
              <a:t>Currently tanh actualisation because </a:t>
            </a:r>
            <a:r>
              <a:rPr lang="en-AU" dirty="0" err="1"/>
              <a:t>relu</a:t>
            </a:r>
            <a:r>
              <a:rPr lang="en-AU" dirty="0"/>
              <a:t> wasn’t working well, but tanh also not very successful</a:t>
            </a:r>
          </a:p>
          <a:p>
            <a:r>
              <a:rPr lang="en-AU" dirty="0"/>
              <a:t>Similar offset issues to FFNN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Question from Lennard: </a:t>
            </a:r>
            <a:r>
              <a:rPr lang="en-US" dirty="0"/>
              <a:t>Can we just use 1 future timestep for the output predictions</a:t>
            </a:r>
            <a:r>
              <a:rPr lang="en-AU" dirty="0"/>
              <a:t>?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D40D4-70B0-43F3-9BB1-99F7C9CC5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723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9C99-D02F-A665-2773-861D9B14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826FE-22C3-8103-499A-C05D66B0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" name="Content Placeholder 5" descr="A blue dot diagram with numbers&#10;&#10;Description automatically generated">
            <a:extLst>
              <a:ext uri="{FF2B5EF4-FFF2-40B4-BE49-F238E27FC236}">
                <a16:creationId xmlns:a16="http://schemas.microsoft.com/office/drawing/2014/main" id="{2FBEA040-22D1-BF7F-A526-D8203BD2E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80" y="135104"/>
            <a:ext cx="5041270" cy="3339682"/>
          </a:xfrm>
        </p:spPr>
      </p:pic>
      <p:pic>
        <p:nvPicPr>
          <p:cNvPr id="9" name="Picture 8" descr="A graph with a red line and a blue line&#10;&#10;Description automatically generated">
            <a:extLst>
              <a:ext uri="{FF2B5EF4-FFF2-40B4-BE49-F238E27FC236}">
                <a16:creationId xmlns:a16="http://schemas.microsoft.com/office/drawing/2014/main" id="{8E154E72-8DD4-5AA7-2D03-57CA49FB1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459" y="3670571"/>
            <a:ext cx="3807291" cy="2666063"/>
          </a:xfrm>
          <a:prstGeom prst="rect">
            <a:avLst/>
          </a:prstGeom>
        </p:spPr>
      </p:pic>
      <p:pic>
        <p:nvPicPr>
          <p:cNvPr id="5" name="Picture 4" descr="A graph of orange and blue lines&#10;&#10;Description automatically generated">
            <a:extLst>
              <a:ext uri="{FF2B5EF4-FFF2-40B4-BE49-F238E27FC236}">
                <a16:creationId xmlns:a16="http://schemas.microsoft.com/office/drawing/2014/main" id="{2837AAF8-9F3B-AC37-64D5-F4B9FF8E2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26" y="643905"/>
            <a:ext cx="3025479" cy="2000850"/>
          </a:xfrm>
          <a:prstGeom prst="rect">
            <a:avLst/>
          </a:prstGeom>
        </p:spPr>
      </p:pic>
      <p:pic>
        <p:nvPicPr>
          <p:cNvPr id="8" name="Picture 7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39443DFC-4F9E-224C-BF7B-8036231AF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01" y="2780928"/>
            <a:ext cx="547725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2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9201-8AEB-2221-7BE6-0A3CE043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Plans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B09F-359C-8E36-45E7-4D471C43B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 Model</a:t>
            </a:r>
          </a:p>
          <a:p>
            <a:r>
              <a:rPr lang="en-US" dirty="0"/>
              <a:t>Fix problems with Multi-lagged discrete model</a:t>
            </a:r>
          </a:p>
          <a:p>
            <a:r>
              <a:rPr lang="en-US" dirty="0"/>
              <a:t>Improve LSTM Model</a:t>
            </a:r>
          </a:p>
          <a:p>
            <a:r>
              <a:rPr lang="en-US" dirty="0"/>
              <a:t>GRU Model 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2E3FF-1EFA-2663-6362-F070915FBA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2956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IuW0XXvkihAeaFR+oasw5g=="}]}]]></TemplafyForm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5.xml><?xml version="1.0" encoding="utf-8"?>
<TemplafyTemplateConfiguration><![CDATA[{"elementsMetadata":[{"type":"shape","id":"200fc201-9004-4215-ada7-b2360008bfe0","elementConfiguration":{"binding":"UserProfile.Offices.Workarea_{{DocumentLanguage}}","disableUpdates":false,"type":"text"}},{"type":"shape","id":"70d15748-2402-426d-938e-9ee9c7ffcb44","elementConfiguration":{"format":"{{DateFormats.GeneralDate}}","binding":"Form.Date","disableUpdates":false,"type":"date"}},{"type":"shape","id":"c5d933f3-13ee-4215-923c-4dec843af19c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43763224-B85A-4B53-A86A-261D26A71C30}">
  <ds:schemaRefs/>
</ds:datastoreItem>
</file>

<file path=customXml/itemProps2.xml><?xml version="1.0" encoding="utf-8"?>
<ds:datastoreItem xmlns:ds="http://schemas.openxmlformats.org/officeDocument/2006/customXml" ds:itemID="{9587AFF5-BFB0-40A3-85CA-ADEED7540807}">
  <ds:schemaRefs/>
</ds:datastoreItem>
</file>

<file path=customXml/itemProps3.xml><?xml version="1.0" encoding="utf-8"?>
<ds:datastoreItem xmlns:ds="http://schemas.openxmlformats.org/officeDocument/2006/customXml" ds:itemID="{1680B9DC-2D51-4402-BB2C-B8DE0C5AC522}">
  <ds:schemaRefs/>
</ds:datastoreItem>
</file>

<file path=customXml/itemProps4.xml><?xml version="1.0" encoding="utf-8"?>
<ds:datastoreItem xmlns:ds="http://schemas.openxmlformats.org/officeDocument/2006/customXml" ds:itemID="{6B8AD017-B053-4E30-93B9-B28A44CEC3A4}">
  <ds:schemaRefs/>
</ds:datastoreItem>
</file>

<file path=customXml/itemProps5.xml><?xml version="1.0" encoding="utf-8"?>
<ds:datastoreItem xmlns:ds="http://schemas.openxmlformats.org/officeDocument/2006/customXml" ds:itemID="{1334258C-C3E7-4029-A615-C886A240FB15}">
  <ds:schemaRefs/>
</ds:datastoreItem>
</file>

<file path=customXml/itemProps6.xml><?xml version="1.0" encoding="utf-8"?>
<ds:datastoreItem xmlns:ds="http://schemas.openxmlformats.org/officeDocument/2006/customXml" ds:itemID="{D27AE696-61B6-4B19-9CED-6F2A3F244FE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3120</TotalTime>
  <Words>132</Words>
  <Application>Microsoft Office PowerPoint</Application>
  <PresentationFormat>Custom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Verdana</vt:lpstr>
      <vt:lpstr>Blank</vt:lpstr>
      <vt:lpstr>PowerPoint Presentation</vt:lpstr>
      <vt:lpstr>Outline</vt:lpstr>
      <vt:lpstr>Scope and Goals</vt:lpstr>
      <vt:lpstr>Understanding the data</vt:lpstr>
      <vt:lpstr>Feed Forward Neural Network</vt:lpstr>
      <vt:lpstr>Multi-Lagged Discrete Model</vt:lpstr>
      <vt:lpstr>LSTM</vt:lpstr>
      <vt:lpstr>Further Plans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Joram de Vries</cp:lastModifiedBy>
  <cp:revision>99</cp:revision>
  <dcterms:created xsi:type="dcterms:W3CDTF">2017-07-31T08:31:56Z</dcterms:created>
  <dcterms:modified xsi:type="dcterms:W3CDTF">2023-11-27T11:56:24Z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638035220102623425</vt:lpwstr>
  </property>
  <property fmtid="{D5CDD505-2E9C-101B-9397-08002B2CF9AE}" pid="6" name="TemplafyLanguageCode">
    <vt:lpwstr>en-GB</vt:lpwstr>
  </property>
</Properties>
</file>