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3"/>
  </p:notesMasterIdLst>
  <p:handoutMasterIdLst>
    <p:handoutMasterId r:id="rId14"/>
  </p:handoutMasterIdLst>
  <p:sldIdLst>
    <p:sldId id="260" r:id="rId8"/>
    <p:sldId id="280" r:id="rId9"/>
    <p:sldId id="282" r:id="rId10"/>
    <p:sldId id="283" r:id="rId11"/>
    <p:sldId id="281" r:id="rId12"/>
  </p:sldIdLst>
  <p:sldSz cx="12190413" cy="6858000"/>
  <p:notesSz cx="6858000" cy="9144000"/>
  <p:custDataLst>
    <p:tags r:id="rId1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82" d="100"/>
          <a:sy n="82" d="100"/>
        </p:scale>
        <p:origin x="72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LiDAR Forecasting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</a:t>
            </a:r>
            <a:r>
              <a:rPr lang="en-GB" dirty="0" err="1"/>
              <a:t>Joram</a:t>
            </a:r>
            <a:r>
              <a:rPr lang="en-GB" dirty="0"/>
              <a:t> de Vries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Understanding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340768"/>
            <a:ext cx="664058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340768"/>
            <a:ext cx="664058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well, 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6B8AD017-B053-4E30-93B9-B28A44CEC3A4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3064</TotalTime>
  <Words>91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Verdana</vt:lpstr>
      <vt:lpstr>Blank</vt:lpstr>
      <vt:lpstr>PowerPoint Presentation</vt:lpstr>
      <vt:lpstr>Outline</vt:lpstr>
      <vt:lpstr>Understanding the data</vt:lpstr>
      <vt:lpstr>Feed Forward Neural Network</vt:lpstr>
      <vt:lpstr>Multi-Lagged Discrete Model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Joram de Vries</cp:lastModifiedBy>
  <cp:revision>96</cp:revision>
  <dcterms:created xsi:type="dcterms:W3CDTF">2017-07-31T08:31:56Z</dcterms:created>
  <dcterms:modified xsi:type="dcterms:W3CDTF">2023-11-27T10:19:58Z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