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7" r:id="rId2"/>
    <p:sldId id="256" r:id="rId3"/>
    <p:sldId id="266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  <p:sldId id="270" r:id="rId24"/>
    <p:sldId id="282" r:id="rId25"/>
    <p:sldId id="283" r:id="rId26"/>
    <p:sldId id="284" r:id="rId27"/>
    <p:sldId id="285" r:id="rId28"/>
    <p:sldId id="271" r:id="rId29"/>
    <p:sldId id="272" r:id="rId30"/>
    <p:sldId id="286" r:id="rId31"/>
    <p:sldId id="287" r:id="rId32"/>
    <p:sldId id="288" r:id="rId33"/>
    <p:sldId id="289" r:id="rId34"/>
    <p:sldId id="273" r:id="rId3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71287-43E8-4135-8453-8FB8948DDF24}" type="datetimeFigureOut">
              <a:rPr lang="sv-SE" smtClean="0"/>
              <a:t>2013-04-08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D260-FF1A-4763-BE30-06E6802975BC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3D260-FF1A-4763-BE30-06E6802975BC}" type="slidenum">
              <a:rPr lang="sv-SE" smtClean="0"/>
              <a:t>19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C24C92-7F0D-4193-9695-C8EEB00AD31A}" type="datetimeFigureOut">
              <a:rPr lang="sv-SE" smtClean="0"/>
              <a:pPr/>
              <a:t>2013-04-07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D3FED-121B-4A10-9B7F-B50CAF0A3D87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ander/JunitAndMockitoTrain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ockit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e-thinking.blogspo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Välkomna!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Ladda ned exempel och övningsuppgifter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Klona på </a:t>
            </a:r>
            <a:r>
              <a:rPr lang="sv-SE" dirty="0" err="1" smtClean="0"/>
              <a:t>Github</a:t>
            </a:r>
            <a:r>
              <a:rPr lang="sv-SE" dirty="0" smtClean="0"/>
              <a:t>, eller ladda ned som </a:t>
            </a:r>
            <a:r>
              <a:rPr lang="sv-SE" dirty="0" err="1" smtClean="0"/>
              <a:t>zip</a:t>
            </a:r>
            <a:r>
              <a:rPr lang="sv-SE" dirty="0" smtClean="0"/>
              <a:t> (vänster sida, ganska högt upp)</a:t>
            </a:r>
          </a:p>
          <a:p>
            <a:pPr lvl="1"/>
            <a:r>
              <a:rPr lang="sv-SE" dirty="0" smtClean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github.com/jorander/JunitAndMockitoTraining</a:t>
            </a:r>
            <a:endParaRPr lang="sv-SE" dirty="0" smtClean="0"/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TDD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Bra testtäckning direkt – fokus på funktionalitet, inte kodrader.</a:t>
            </a:r>
          </a:p>
          <a:p>
            <a:r>
              <a:rPr lang="sv-SE" dirty="0" smtClean="0"/>
              <a:t>”Testar testen” – fallerar på rätt sätt</a:t>
            </a:r>
          </a:p>
          <a:p>
            <a:r>
              <a:rPr lang="sv-SE" dirty="0" smtClean="0"/>
              <a:t>Driver god design</a:t>
            </a:r>
          </a:p>
          <a:p>
            <a:pPr lvl="1"/>
            <a:r>
              <a:rPr lang="sv-SE" dirty="0" smtClean="0"/>
              <a:t>Testbar kod</a:t>
            </a:r>
          </a:p>
          <a:p>
            <a:pPr lvl="1"/>
            <a:r>
              <a:rPr lang="sv-SE" dirty="0" smtClean="0"/>
              <a:t>Bättre API – testerna är klientkod</a:t>
            </a:r>
          </a:p>
          <a:p>
            <a:pPr lvl="1"/>
            <a:r>
              <a:rPr lang="sv-SE" dirty="0" smtClean="0"/>
              <a:t>Mindre och mer löskopplade klasser – lättare att testa</a:t>
            </a:r>
          </a:p>
          <a:p>
            <a:r>
              <a:rPr lang="sv-SE" dirty="0" smtClean="0"/>
              <a:t>Det funkar direkt – inga buggar i verksamhetslogiken</a:t>
            </a:r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Dessutom…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TDD sparar tid</a:t>
            </a:r>
          </a:p>
          <a:p>
            <a:pPr lvl="1"/>
            <a:r>
              <a:rPr lang="sv-SE" dirty="0" smtClean="0"/>
              <a:t>Tidig feedback på misstag</a:t>
            </a:r>
          </a:p>
          <a:p>
            <a:pPr lvl="1"/>
            <a:r>
              <a:rPr lang="sv-SE" dirty="0" smtClean="0"/>
              <a:t>Mindre felsökning</a:t>
            </a:r>
          </a:p>
          <a:p>
            <a:pPr lvl="1"/>
            <a:r>
              <a:rPr lang="sv-SE" dirty="0" smtClean="0"/>
              <a:t>Mindre tid i </a:t>
            </a:r>
            <a:r>
              <a:rPr lang="sv-SE" dirty="0" err="1" smtClean="0"/>
              <a:t>debuggern</a:t>
            </a:r>
            <a:endParaRPr lang="sv-SE" dirty="0" smtClean="0"/>
          </a:p>
          <a:p>
            <a:r>
              <a:rPr lang="sv-SE" dirty="0" smtClean="0"/>
              <a:t>Stolthet – ”QA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nothing</a:t>
            </a:r>
            <a:r>
              <a:rPr lang="sv-SE" dirty="0" smtClean="0"/>
              <a:t>”, Robert C. Martin</a:t>
            </a:r>
          </a:p>
          <a:p>
            <a:r>
              <a:rPr lang="sv-SE" dirty="0" smtClean="0"/>
              <a:t>Skapar lugn – du vet att du är klar</a:t>
            </a:r>
          </a:p>
          <a:p>
            <a:pPr>
              <a:buNone/>
            </a:pPr>
            <a:r>
              <a:rPr lang="sv-SE" dirty="0" smtClean="0"/>
              <a:t> 		…Baserat på de krav DU har uppfattat.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&lt;/Teori&gt;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&lt;Praktik - TDD&gt;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Struktur på ett testfall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Testrigg</a:t>
            </a:r>
          </a:p>
          <a:p>
            <a:pPr marL="880110" lvl="1" indent="-514350"/>
            <a:r>
              <a:rPr lang="sv-SE" dirty="0" smtClean="0"/>
              <a:t>Testa rätt sak</a:t>
            </a:r>
          </a:p>
          <a:p>
            <a:pPr marL="880110" lvl="1" indent="-514350"/>
            <a:r>
              <a:rPr lang="sv-SE" dirty="0" smtClean="0"/>
              <a:t>Var tydlig med vad du testar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Exekvering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Verifiering</a:t>
            </a:r>
          </a:p>
          <a:p>
            <a:pPr marL="880110" lvl="1" indent="-514350"/>
            <a:r>
              <a:rPr lang="sv-SE" dirty="0" smtClean="0"/>
              <a:t>Verifiera det du testar, inget annat</a:t>
            </a:r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Namnsättning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Långa namn är inget problem</a:t>
            </a:r>
          </a:p>
          <a:p>
            <a:r>
              <a:rPr lang="sv-SE" dirty="0" smtClean="0"/>
              <a:t>Namn som inte kommunicerar vad testet testar är ett problem</a:t>
            </a:r>
          </a:p>
          <a:p>
            <a:r>
              <a:rPr lang="sv-SE" dirty="0" smtClean="0"/>
              <a:t>Låt namnet beskriva en egenskap hos objektet under test, då blir metodnamnen en dokumentation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Junit</a:t>
            </a:r>
            <a:r>
              <a:rPr lang="sv-SE" dirty="0" smtClean="0"/>
              <a:t> – http://junit.org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JUnit</a:t>
            </a:r>
            <a:r>
              <a:rPr lang="sv-SE" dirty="0" smtClean="0"/>
              <a:t> 3.8 – Testfall ärver från </a:t>
            </a:r>
            <a:r>
              <a:rPr lang="sv-SE" dirty="0" err="1" smtClean="0"/>
              <a:t>TestCase</a:t>
            </a:r>
            <a:endParaRPr lang="sv-SE" dirty="0" smtClean="0"/>
          </a:p>
          <a:p>
            <a:r>
              <a:rPr lang="sv-SE" dirty="0" err="1" smtClean="0"/>
              <a:t>JUnit</a:t>
            </a:r>
            <a:r>
              <a:rPr lang="sv-SE" dirty="0" smtClean="0"/>
              <a:t> 4 – Använder annoteringar…</a:t>
            </a:r>
          </a:p>
          <a:p>
            <a:pPr lvl="1"/>
            <a:r>
              <a:rPr lang="sv-SE" dirty="0" smtClean="0"/>
              <a:t>@Before</a:t>
            </a:r>
          </a:p>
          <a:p>
            <a:pPr lvl="1"/>
            <a:r>
              <a:rPr lang="sv-SE" dirty="0" smtClean="0"/>
              <a:t>@After</a:t>
            </a:r>
          </a:p>
          <a:p>
            <a:pPr lvl="1"/>
            <a:r>
              <a:rPr lang="sv-SE" dirty="0" smtClean="0"/>
              <a:t>@Test</a:t>
            </a:r>
          </a:p>
          <a:p>
            <a:r>
              <a:rPr lang="sv-SE" dirty="0" smtClean="0"/>
              <a:t>… och </a:t>
            </a:r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  <a:p>
            <a:pPr lvl="1"/>
            <a:r>
              <a:rPr lang="sv-SE" dirty="0" smtClean="0"/>
              <a:t>import </a:t>
            </a:r>
            <a:r>
              <a:rPr lang="sv-SE" dirty="0" err="1" smtClean="0"/>
              <a:t>static</a:t>
            </a:r>
            <a:r>
              <a:rPr lang="sv-SE" dirty="0" smtClean="0"/>
              <a:t> </a:t>
            </a:r>
            <a:r>
              <a:rPr lang="sv-SE" dirty="0" err="1" smtClean="0"/>
              <a:t>org.junit.Assert</a:t>
            </a:r>
            <a:r>
              <a:rPr lang="sv-SE" dirty="0" smtClean="0"/>
              <a:t>.*;</a:t>
            </a:r>
          </a:p>
          <a:p>
            <a:r>
              <a:rPr lang="sv-SE" dirty="0" err="1" smtClean="0"/>
              <a:t>assertEquals</a:t>
            </a:r>
            <a:r>
              <a:rPr lang="sv-SE" dirty="0" smtClean="0"/>
              <a:t>(”Beskrivning”, förväntat, faktiskt);</a:t>
            </a:r>
          </a:p>
          <a:p>
            <a:r>
              <a:rPr lang="sv-SE" dirty="0" err="1" smtClean="0"/>
              <a:t>assertThat</a:t>
            </a:r>
            <a:r>
              <a:rPr lang="sv-SE" dirty="0" smtClean="0"/>
              <a:t>(faktiskt, Matcher);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Mockito</a:t>
            </a:r>
            <a:r>
              <a:rPr lang="sv-SE" dirty="0" smtClean="0"/>
              <a:t> – från Google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https://code.google.com/p/mockito</a:t>
            </a:r>
            <a:endParaRPr lang="sv-SE" dirty="0" smtClean="0"/>
          </a:p>
          <a:p>
            <a:r>
              <a:rPr lang="sv-SE" dirty="0" smtClean="0"/>
              <a:t>Nuvarande release 1.9.5</a:t>
            </a:r>
          </a:p>
          <a:p>
            <a:r>
              <a:rPr lang="sv-SE" dirty="0" smtClean="0"/>
              <a:t>Alternativ</a:t>
            </a:r>
          </a:p>
          <a:p>
            <a:pPr lvl="1"/>
            <a:r>
              <a:rPr lang="sv-SE" dirty="0" err="1" smtClean="0"/>
              <a:t>JMock</a:t>
            </a:r>
            <a:endParaRPr lang="sv-SE" dirty="0" smtClean="0"/>
          </a:p>
          <a:p>
            <a:pPr lvl="1"/>
            <a:r>
              <a:rPr lang="sv-SE" dirty="0" err="1" smtClean="0"/>
              <a:t>EasyMock</a:t>
            </a:r>
            <a:endParaRPr lang="sv-SE" dirty="0" smtClean="0"/>
          </a:p>
          <a:p>
            <a:pPr lvl="1"/>
            <a:r>
              <a:rPr lang="sv-SE" dirty="0" smtClean="0"/>
              <a:t>Egenskrivna </a:t>
            </a:r>
            <a:r>
              <a:rPr lang="sv-SE" dirty="0" err="1" smtClean="0"/>
              <a:t>mock-objekt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mocka med </a:t>
            </a:r>
            <a:r>
              <a:rPr lang="sv-SE" dirty="0" err="1" smtClean="0"/>
              <a:t>Mockito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Skapa mockar</a:t>
            </a:r>
          </a:p>
          <a:p>
            <a:pPr lvl="1"/>
            <a:r>
              <a:rPr lang="sv-SE" dirty="0" smtClean="0"/>
              <a:t>@</a:t>
            </a:r>
            <a:r>
              <a:rPr lang="sv-SE" dirty="0" err="1" smtClean="0"/>
              <a:t>Mock</a:t>
            </a:r>
            <a:endParaRPr lang="sv-SE" dirty="0" smtClean="0"/>
          </a:p>
          <a:p>
            <a:pPr lvl="1"/>
            <a:r>
              <a:rPr lang="sv-SE" dirty="0" err="1" smtClean="0"/>
              <a:t>MockitoAnnotations.initMocks</a:t>
            </a:r>
            <a:r>
              <a:rPr lang="sv-SE" dirty="0" smtClean="0"/>
              <a:t>(this);</a:t>
            </a:r>
          </a:p>
          <a:p>
            <a:r>
              <a:rPr lang="sv-SE" dirty="0" smtClean="0"/>
              <a:t>Instruera mockar</a:t>
            </a:r>
          </a:p>
          <a:p>
            <a:pPr lvl="1"/>
            <a:r>
              <a:rPr lang="sv-SE" dirty="0" err="1" smtClean="0"/>
              <a:t>when</a:t>
            </a:r>
            <a:r>
              <a:rPr lang="sv-SE" dirty="0" smtClean="0"/>
              <a:t>(</a:t>
            </a:r>
            <a:r>
              <a:rPr lang="sv-SE" dirty="0" err="1" smtClean="0"/>
              <a:t>mockObject.someMethod</a:t>
            </a:r>
            <a:r>
              <a:rPr lang="sv-SE" dirty="0" smtClean="0"/>
              <a:t>()).</a:t>
            </a:r>
            <a:r>
              <a:rPr lang="sv-SE" dirty="0" err="1" smtClean="0"/>
              <a:t>thenReturn</a:t>
            </a:r>
            <a:r>
              <a:rPr lang="sv-SE" dirty="0" smtClean="0"/>
              <a:t>(</a:t>
            </a:r>
            <a:r>
              <a:rPr lang="sv-SE" dirty="0" err="1" smtClean="0"/>
              <a:t>retVal</a:t>
            </a:r>
            <a:r>
              <a:rPr lang="sv-SE" dirty="0" smtClean="0"/>
              <a:t>);</a:t>
            </a:r>
          </a:p>
          <a:p>
            <a:r>
              <a:rPr lang="sv-SE" dirty="0" smtClean="0"/>
              <a:t>Verifiera anrop</a:t>
            </a:r>
          </a:p>
          <a:p>
            <a:pPr lvl="1"/>
            <a:r>
              <a:rPr lang="sv-SE" dirty="0" err="1" smtClean="0"/>
              <a:t>verify</a:t>
            </a:r>
            <a:r>
              <a:rPr lang="sv-SE" dirty="0" smtClean="0"/>
              <a:t>(</a:t>
            </a:r>
            <a:r>
              <a:rPr lang="sv-SE" dirty="0" err="1" smtClean="0"/>
              <a:t>mockObject</a:t>
            </a:r>
            <a:r>
              <a:rPr lang="sv-SE" dirty="0" smtClean="0"/>
              <a:t>, </a:t>
            </a:r>
            <a:r>
              <a:rPr lang="sv-SE" dirty="0" err="1" smtClean="0"/>
              <a:t>times</a:t>
            </a:r>
            <a:r>
              <a:rPr lang="sv-SE" dirty="0" smtClean="0"/>
              <a:t>(1)).</a:t>
            </a:r>
            <a:r>
              <a:rPr lang="sv-SE" dirty="0" err="1" smtClean="0"/>
              <a:t>someMethod</a:t>
            </a:r>
            <a:r>
              <a:rPr lang="sv-SE" dirty="0" smtClean="0"/>
              <a:t>();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Mockning i allmänhet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Skilj på mockar och stubbar</a:t>
            </a:r>
          </a:p>
          <a:p>
            <a:r>
              <a:rPr lang="sv-SE" dirty="0" smtClean="0"/>
              <a:t>Är bökigt och kladdar ned testkoden, undvik om möjligt</a:t>
            </a:r>
          </a:p>
          <a:p>
            <a:r>
              <a:rPr lang="sv-SE" dirty="0" smtClean="0"/>
              <a:t>Undvik genom att designa så att behovet försvinner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Enhetstester och Mockning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TDD – Teori och praktik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537321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Jörgen Andersson</a:t>
            </a:r>
          </a:p>
          <a:p>
            <a:pPr algn="ctr"/>
            <a:r>
              <a:rPr lang="sv-SE" dirty="0" smtClean="0"/>
              <a:t>Java-nätverket, Capgemini</a:t>
            </a:r>
          </a:p>
          <a:p>
            <a:pPr algn="ctr"/>
            <a:r>
              <a:rPr lang="sv-SE" dirty="0" smtClean="0"/>
              <a:t>2013-04-10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Övning 1: TDD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 </a:t>
            </a:r>
            <a:r>
              <a:rPr lang="sv-SE" dirty="0" err="1" smtClean="0"/>
              <a:t>Test-first</a:t>
            </a:r>
            <a:r>
              <a:rPr lang="sv-SE" dirty="0" smtClean="0"/>
              <a:t>, </a:t>
            </a:r>
            <a:r>
              <a:rPr lang="sv-SE" dirty="0" err="1" smtClean="0"/>
              <a:t>dvs</a:t>
            </a:r>
            <a:r>
              <a:rPr lang="sv-SE" dirty="0" smtClean="0"/>
              <a:t> skriv ett test och se till att det ger ett bra felmeddelande, implementera sedan.</a:t>
            </a:r>
          </a:p>
          <a:p>
            <a:r>
              <a:rPr lang="sv-SE" dirty="0" smtClean="0"/>
              <a:t>Jobba i par, turas om att skriva test och </a:t>
            </a:r>
            <a:r>
              <a:rPr lang="sv-SE" dirty="0" err="1" smtClean="0"/>
              <a:t>implementation</a:t>
            </a:r>
            <a:r>
              <a:rPr lang="sv-SE" dirty="0" smtClean="0"/>
              <a:t>.</a:t>
            </a:r>
          </a:p>
          <a:p>
            <a:r>
              <a:rPr lang="sv-SE" dirty="0" smtClean="0"/>
              <a:t>Startpunkt för både </a:t>
            </a:r>
            <a:r>
              <a:rPr lang="sv-SE" dirty="0" smtClean="0"/>
              <a:t>produktionskod </a:t>
            </a:r>
            <a:r>
              <a:rPr lang="sv-SE" dirty="0" smtClean="0"/>
              <a:t>och test finns under</a:t>
            </a:r>
          </a:p>
          <a:p>
            <a:pPr lvl="1">
              <a:buNone/>
            </a:pPr>
            <a:r>
              <a:rPr lang="sv-SE" dirty="0" err="1" smtClean="0"/>
              <a:t>com.capgemini.jorander.jamt.exerciseTDD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Övning 1: TDD - Diskussion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Hur kan vi göra designen för att undvika så mycket mockning som möjligt?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&lt;/Praktik - TDD&gt;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&lt;Praktik - </a:t>
            </a:r>
            <a:r>
              <a:rPr lang="sv-SE" dirty="0" err="1" smtClean="0"/>
              <a:t>Legacy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Test-last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Testerna skrivs efter produktionskoden</a:t>
            </a:r>
          </a:p>
          <a:p>
            <a:r>
              <a:rPr lang="sv-SE" dirty="0" smtClean="0"/>
              <a:t>Testerna finns för framtiden</a:t>
            </a:r>
          </a:p>
          <a:p>
            <a:r>
              <a:rPr lang="sv-SE" dirty="0" smtClean="0"/>
              <a:t>Kan hitta en del buggar</a:t>
            </a:r>
          </a:p>
          <a:p>
            <a:r>
              <a:rPr lang="sv-SE" dirty="0" smtClean="0"/>
              <a:t>Många fördelar går förlorade – Waste!</a:t>
            </a:r>
          </a:p>
          <a:p>
            <a:r>
              <a:rPr lang="sv-SE" dirty="0" smtClean="0"/>
              <a:t>Kan möta samma problem som med </a:t>
            </a:r>
            <a:r>
              <a:rPr lang="sv-SE" dirty="0" err="1" smtClean="0"/>
              <a:t>legacy-kod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Tester för </a:t>
            </a:r>
            <a:r>
              <a:rPr lang="sv-SE" dirty="0" err="1" smtClean="0"/>
              <a:t>legacy-kod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vara omöjligt med befintlig design</a:t>
            </a:r>
          </a:p>
          <a:p>
            <a:r>
              <a:rPr lang="sv-SE" dirty="0" smtClean="0"/>
              <a:t>Leta efter/skapa ”sömmar” för att kunna stoppa in mockar</a:t>
            </a:r>
          </a:p>
          <a:p>
            <a:r>
              <a:rPr lang="sv-SE" dirty="0" smtClean="0"/>
              <a:t>Använd säkra </a:t>
            </a:r>
            <a:r>
              <a:rPr lang="sv-SE" dirty="0" err="1" smtClean="0"/>
              <a:t>refaktoriseringar</a:t>
            </a:r>
            <a:r>
              <a:rPr lang="sv-SE" dirty="0" smtClean="0"/>
              <a:t> för att skapa sömmar och göra koden testbar</a:t>
            </a:r>
          </a:p>
          <a:p>
            <a:pPr lvl="1"/>
            <a:r>
              <a:rPr lang="sv-SE" dirty="0" smtClean="0"/>
              <a:t>Stödet i </a:t>
            </a:r>
            <a:r>
              <a:rPr lang="sv-SE" dirty="0" err="1" smtClean="0"/>
              <a:t>IDEn</a:t>
            </a:r>
            <a:endParaRPr lang="sv-SE" dirty="0" smtClean="0"/>
          </a:p>
          <a:p>
            <a:pPr lvl="1"/>
            <a:r>
              <a:rPr lang="sv-SE" dirty="0" smtClean="0"/>
              <a:t>Stödet från kompilatorn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Övning 2: </a:t>
            </a:r>
            <a:r>
              <a:rPr lang="sv-SE" dirty="0" err="1" smtClean="0"/>
              <a:t>Legacy-kod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sämre skriven </a:t>
            </a:r>
            <a:r>
              <a:rPr lang="sv-SE" dirty="0" err="1" smtClean="0"/>
              <a:t>implementation</a:t>
            </a:r>
            <a:r>
              <a:rPr lang="sv-SE" dirty="0" smtClean="0"/>
              <a:t> av problemet från Övning 1.</a:t>
            </a:r>
          </a:p>
          <a:p>
            <a:r>
              <a:rPr lang="sv-SE" dirty="0" smtClean="0"/>
              <a:t>Jobba i par med att skriva tester för klassen</a:t>
            </a:r>
          </a:p>
          <a:p>
            <a:r>
              <a:rPr lang="sv-SE" dirty="0" smtClean="0"/>
              <a:t>Produktionskod och startpunkt </a:t>
            </a:r>
            <a:r>
              <a:rPr lang="sv-SE" dirty="0" smtClean="0"/>
              <a:t>för </a:t>
            </a:r>
            <a:r>
              <a:rPr lang="sv-SE" dirty="0" smtClean="0"/>
              <a:t>test </a:t>
            </a:r>
            <a:r>
              <a:rPr lang="sv-SE" dirty="0" smtClean="0"/>
              <a:t>finns under</a:t>
            </a:r>
          </a:p>
          <a:p>
            <a:pPr lvl="1">
              <a:buNone/>
            </a:pPr>
            <a:r>
              <a:rPr lang="sv-SE" dirty="0" err="1" smtClean="0"/>
              <a:t>com.capgemini.jorander.jamt.exerciseLegacy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För den som vill prova: </a:t>
            </a:r>
            <a:r>
              <a:rPr lang="sv-SE" dirty="0" err="1" smtClean="0"/>
              <a:t>PowerMock</a:t>
            </a:r>
            <a:r>
              <a:rPr lang="sv-SE" dirty="0" smtClean="0"/>
              <a:t> (finns inkluderat)</a:t>
            </a:r>
          </a:p>
          <a:p>
            <a:pPr lvl="1"/>
            <a:r>
              <a:rPr lang="sv-SE" dirty="0" smtClean="0"/>
              <a:t>https://code.google.com/p/powermock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Övning 2: </a:t>
            </a:r>
            <a:r>
              <a:rPr lang="sv-SE" dirty="0" err="1" smtClean="0"/>
              <a:t>Legacy-kod</a:t>
            </a:r>
            <a:r>
              <a:rPr lang="sv-SE" dirty="0" smtClean="0"/>
              <a:t> - Diskussion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Hur kan man skapa sömmar i befintlig kod?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&lt;/Praktik - </a:t>
            </a:r>
            <a:r>
              <a:rPr lang="sv-SE" dirty="0" err="1" smtClean="0"/>
              <a:t>Legacy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&lt;Avslutande tankar&gt;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&lt;Teori&gt;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Tester vid buggrättning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Felrättning betyder att en bugg sluppit igenom testnätet.</a:t>
            </a:r>
          </a:p>
          <a:p>
            <a:r>
              <a:rPr lang="sv-SE" dirty="0" smtClean="0"/>
              <a:t>Felsök – lokalisera felet</a:t>
            </a:r>
          </a:p>
          <a:p>
            <a:r>
              <a:rPr lang="sv-SE" dirty="0" smtClean="0"/>
              <a:t>Påvisa felet med ett nytt enhetstest</a:t>
            </a:r>
          </a:p>
          <a:p>
            <a:r>
              <a:rPr lang="sv-SE" dirty="0" smtClean="0"/>
              <a:t>Rätta tills det nya testet och alla existerande test är gröna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Testtäckning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mätas med Emma</a:t>
            </a:r>
          </a:p>
          <a:p>
            <a:r>
              <a:rPr lang="sv-SE" dirty="0" smtClean="0"/>
              <a:t>Men vad är det värt? Vad betyder 100% testtäckning?</a:t>
            </a:r>
          </a:p>
          <a:p>
            <a:r>
              <a:rPr lang="sv-SE" dirty="0" smtClean="0"/>
              <a:t>Allt är inte värt att testa</a:t>
            </a:r>
          </a:p>
          <a:p>
            <a:pPr lvl="1"/>
            <a:r>
              <a:rPr lang="sv-SE" dirty="0" smtClean="0"/>
              <a:t>Testa all verksamhetslogik</a:t>
            </a:r>
          </a:p>
          <a:p>
            <a:pPr lvl="1"/>
            <a:r>
              <a:rPr lang="sv-SE" dirty="0" smtClean="0"/>
              <a:t>Testa det som är det minsta komplext</a:t>
            </a:r>
          </a:p>
          <a:p>
            <a:pPr lvl="1"/>
            <a:r>
              <a:rPr lang="sv-SE" dirty="0" smtClean="0"/>
              <a:t>Resterande kod ska vara så enkel att tester är onödiga</a:t>
            </a:r>
          </a:p>
          <a:p>
            <a:r>
              <a:rPr lang="sv-SE" dirty="0" smtClean="0"/>
              <a:t>En god arkitektur/design gör det lätt att testa genom att separera ut det som behöver testas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Risker med enhetstester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Fokus på små delar</a:t>
            </a:r>
          </a:p>
          <a:p>
            <a:r>
              <a:rPr lang="sv-SE" dirty="0" smtClean="0"/>
              <a:t>Integrationsproblem</a:t>
            </a:r>
          </a:p>
          <a:p>
            <a:pPr lvl="1"/>
            <a:r>
              <a:rPr lang="sv-SE" dirty="0" smtClean="0"/>
              <a:t>Kräver även tester på andra nivåer – men färre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Lästips</a:t>
            </a:r>
            <a:endParaRPr lang="sv-SE" dirty="0"/>
          </a:p>
        </p:txBody>
      </p:sp>
      <p:pic>
        <p:nvPicPr>
          <p:cNvPr id="4" name="Content Placeholder 3" descr="01311770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2276872"/>
            <a:ext cx="1872208" cy="2483541"/>
          </a:xfrm>
        </p:spPr>
      </p:pic>
      <p:pic>
        <p:nvPicPr>
          <p:cNvPr id="5" name="Picture 4" descr="03215036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276872"/>
            <a:ext cx="1905000" cy="2524125"/>
          </a:xfrm>
          <a:prstGeom prst="rect">
            <a:avLst/>
          </a:prstGeom>
        </p:spPr>
      </p:pic>
      <p:pic>
        <p:nvPicPr>
          <p:cNvPr id="6" name="Picture 5" descr="013708107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2276872"/>
            <a:ext cx="194271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&lt;/Avslutande tankar&gt;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Jörgen Andersson</a:t>
            </a:r>
          </a:p>
          <a:p>
            <a:r>
              <a:rPr lang="sv-SE" dirty="0" smtClean="0">
                <a:hlinkClick r:id="rId2"/>
              </a:rPr>
              <a:t>http://se-thinking.blogspot.com</a:t>
            </a:r>
            <a:endParaRPr lang="sv-SE" dirty="0" smtClean="0"/>
          </a:p>
          <a:p>
            <a:r>
              <a:rPr lang="sv-SE" dirty="0" smtClean="0"/>
              <a:t>@</a:t>
            </a:r>
            <a:r>
              <a:rPr lang="sv-SE" dirty="0" err="1" smtClean="0"/>
              <a:t>se_thinking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Enhetstest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 av en avgränsad enhet – ofta en eller ett par klasser – i isolation.</a:t>
            </a:r>
          </a:p>
          <a:p>
            <a:r>
              <a:rPr lang="sv-SE" dirty="0" smtClean="0"/>
              <a:t>Små och snabba</a:t>
            </a:r>
          </a:p>
          <a:p>
            <a:r>
              <a:rPr lang="sv-SE" dirty="0" smtClean="0"/>
              <a:t>Diskussion: Hur </a:t>
            </a:r>
            <a:r>
              <a:rPr lang="sv-SE" dirty="0" smtClean="0"/>
              <a:t>långt tid får ett enhetstest ta att exekvera?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Ersätta delar som inte ingår i testet med objekt som testet kontrollerar</a:t>
            </a:r>
          </a:p>
          <a:p>
            <a:endParaRPr lang="sv-SE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563888" y="3645024"/>
            <a:ext cx="144016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Objekt under test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115616" y="3645024"/>
            <a:ext cx="1440160" cy="12961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Testfall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6228184" y="3645024"/>
            <a:ext cx="1440160" cy="12961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Mock</a:t>
            </a:r>
            <a:endParaRPr lang="sv-SE" dirty="0"/>
          </a:p>
        </p:txBody>
      </p: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555776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004048" y="429309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2"/>
          </p:cNvCxnSpPr>
          <p:nvPr/>
        </p:nvCxnSpPr>
        <p:spPr>
          <a:xfrm rot="16200000" flipH="1">
            <a:off x="4391980" y="2384884"/>
            <a:ext cx="12700" cy="511256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55776" y="4293096"/>
            <a:ext cx="906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Aktiverar</a:t>
            </a:r>
            <a:endParaRPr lang="sv-S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5157192"/>
            <a:ext cx="200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Skapar och kontrollerar</a:t>
            </a:r>
            <a:endParaRPr lang="sv-SE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48064" y="4293096"/>
            <a:ext cx="94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Använder</a:t>
            </a:r>
            <a:endParaRPr lang="sv-S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IoC/DI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Inversion of Control / </a:t>
            </a:r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 smtClean="0"/>
          </a:p>
          <a:p>
            <a:r>
              <a:rPr lang="sv-SE" dirty="0" smtClean="0"/>
              <a:t>Objektet förses med objekt som det är beroende av, istället för att skapa dem själv.</a:t>
            </a:r>
          </a:p>
          <a:p>
            <a:r>
              <a:rPr lang="sv-SE" dirty="0" err="1" smtClean="0"/>
              <a:t>Konstruktor-</a:t>
            </a:r>
            <a:r>
              <a:rPr lang="sv-SE" dirty="0" smtClean="0"/>
              <a:t> eller </a:t>
            </a:r>
            <a:r>
              <a:rPr lang="sv-SE" dirty="0" err="1" smtClean="0"/>
              <a:t>Setter-injection</a:t>
            </a:r>
            <a:endParaRPr lang="sv-SE" dirty="0" smtClean="0"/>
          </a:p>
          <a:p>
            <a:r>
              <a:rPr lang="sv-SE" dirty="0" smtClean="0"/>
              <a:t>Ramverk </a:t>
            </a:r>
            <a:r>
              <a:rPr lang="sv-SE" dirty="0" smtClean="0"/>
              <a:t>använder </a:t>
            </a:r>
            <a:r>
              <a:rPr lang="sv-SE" dirty="0" smtClean="0"/>
              <a:t>annoteringar eller </a:t>
            </a:r>
            <a:r>
              <a:rPr lang="sv-SE" dirty="0" err="1" smtClean="0"/>
              <a:t>xml</a:t>
            </a:r>
            <a:endParaRPr lang="sv-SE" dirty="0" smtClean="0"/>
          </a:p>
          <a:p>
            <a:pPr lvl="1"/>
            <a:r>
              <a:rPr lang="sv-SE" dirty="0" smtClean="0"/>
              <a:t>@</a:t>
            </a:r>
            <a:r>
              <a:rPr lang="sv-SE" dirty="0" err="1" smtClean="0"/>
              <a:t>Inject</a:t>
            </a:r>
            <a:endParaRPr lang="sv-SE" dirty="0" smtClean="0"/>
          </a:p>
          <a:p>
            <a:r>
              <a:rPr lang="sv-SE" dirty="0" err="1" smtClean="0"/>
              <a:t>Exv</a:t>
            </a:r>
            <a:r>
              <a:rPr lang="sv-SE" dirty="0" smtClean="0"/>
              <a:t> Google </a:t>
            </a:r>
            <a:r>
              <a:rPr lang="sv-SE" dirty="0" err="1" smtClean="0"/>
              <a:t>Guice</a:t>
            </a:r>
            <a:r>
              <a:rPr lang="sv-SE" dirty="0" smtClean="0"/>
              <a:t>, Spring </a:t>
            </a:r>
            <a:r>
              <a:rPr lang="sv-SE" dirty="0" err="1" smtClean="0"/>
              <a:t>framework</a:t>
            </a:r>
            <a:r>
              <a:rPr lang="sv-SE" dirty="0" smtClean="0"/>
              <a:t>, </a:t>
            </a:r>
            <a:r>
              <a:rPr lang="sv-SE" dirty="0" err="1" smtClean="0"/>
              <a:t>mfl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Fördelar med att ha enhetstester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Säkerhetsnät vid förändringar</a:t>
            </a:r>
          </a:p>
          <a:p>
            <a:r>
              <a:rPr lang="sv-SE" dirty="0" smtClean="0"/>
              <a:t>Välskrivna tester dokumenterar koden</a:t>
            </a:r>
          </a:p>
          <a:p>
            <a:pPr>
              <a:buNone/>
            </a:pPr>
            <a:r>
              <a:rPr lang="sv-SE" dirty="0" smtClean="0"/>
              <a:t>	… Kräver att varje test är fokuserat och inte testar ”hela världen”.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TDD – Test Driven Development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http://en.wikipedia.org/wiki/Test-driven_development</a:t>
            </a:r>
            <a:endParaRPr lang="sv-SE" dirty="0" smtClean="0"/>
          </a:p>
          <a:p>
            <a:r>
              <a:rPr lang="sv-SE" dirty="0" smtClean="0"/>
              <a:t>Marknadsfördes först av Kent Beck.</a:t>
            </a:r>
          </a:p>
          <a:p>
            <a:r>
              <a:rPr lang="sv-SE" dirty="0" smtClean="0"/>
              <a:t>Finns med som en av </a:t>
            </a:r>
            <a:r>
              <a:rPr lang="sv-SE" dirty="0" err="1" smtClean="0"/>
              <a:t>praktisarna</a:t>
            </a:r>
            <a:r>
              <a:rPr lang="sv-SE" dirty="0" smtClean="0"/>
              <a:t> i </a:t>
            </a:r>
            <a:r>
              <a:rPr lang="sv-SE" dirty="0" err="1" smtClean="0"/>
              <a:t>eXtreme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 (XP)</a:t>
            </a:r>
          </a:p>
          <a:p>
            <a:r>
              <a:rPr lang="sv-SE" dirty="0" smtClean="0"/>
              <a:t>Betyder inte bara att man skriver enhetstester för koden, utan att testerna skrivs först och utvecklas parallellt med produktionskoden.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TDD – Arbetsmönster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Skriv ett test, se det fallera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Skriv produktionskod som gör att testet blir grönt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 smtClean="0"/>
              <a:t>Refaktorisera</a:t>
            </a:r>
            <a:r>
              <a:rPr lang="sv-SE" dirty="0" smtClean="0"/>
              <a:t> för att uppfylla krav på kodkvalitet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Repetera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2061</TotalTime>
  <Words>818</Words>
  <Application>Microsoft Office PowerPoint</Application>
  <PresentationFormat>On-screen Show (4:3)</PresentationFormat>
  <Paragraphs>157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Välkomna!</vt:lpstr>
      <vt:lpstr>Enhetstester och Mockning</vt:lpstr>
      <vt:lpstr>&lt;Teori&gt;</vt:lpstr>
      <vt:lpstr>Enhetstest</vt:lpstr>
      <vt:lpstr>Mockning</vt:lpstr>
      <vt:lpstr>IoC/DI</vt:lpstr>
      <vt:lpstr>Fördelar med att ha enhetstester</vt:lpstr>
      <vt:lpstr>TDD – Test Driven Development</vt:lpstr>
      <vt:lpstr>TDD – Arbetsmönster</vt:lpstr>
      <vt:lpstr>Fördelar med TDD</vt:lpstr>
      <vt:lpstr>Dessutom…</vt:lpstr>
      <vt:lpstr>&lt;/Teori&gt;</vt:lpstr>
      <vt:lpstr>&lt;Praktik - TDD&gt;</vt:lpstr>
      <vt:lpstr>Struktur på ett testfall</vt:lpstr>
      <vt:lpstr>Namnsättning</vt:lpstr>
      <vt:lpstr>Junit – http://junit.org</vt:lpstr>
      <vt:lpstr>Mockito – från Google</vt:lpstr>
      <vt:lpstr>Att mocka med Mockito</vt:lpstr>
      <vt:lpstr>Mockning i allmänhet</vt:lpstr>
      <vt:lpstr>Övning 1: TDD</vt:lpstr>
      <vt:lpstr>Övning 1: TDD - Diskussion</vt:lpstr>
      <vt:lpstr>&lt;/Praktik - TDD&gt;</vt:lpstr>
      <vt:lpstr>&lt;Praktik - Legacy&gt;</vt:lpstr>
      <vt:lpstr>Test-last</vt:lpstr>
      <vt:lpstr>Tester för legacy-kod</vt:lpstr>
      <vt:lpstr>Övning 2: Legacy-kod</vt:lpstr>
      <vt:lpstr>Övning 2: Legacy-kod - Diskussion</vt:lpstr>
      <vt:lpstr>&lt;/Praktik - Legacy&gt;</vt:lpstr>
      <vt:lpstr>&lt;Avslutande tankar&gt;</vt:lpstr>
      <vt:lpstr>Tester vid buggrättning</vt:lpstr>
      <vt:lpstr>Testtäckning</vt:lpstr>
      <vt:lpstr>Risker med enhetstester</vt:lpstr>
      <vt:lpstr>Lästips</vt:lpstr>
      <vt:lpstr>&lt;/Avslutande tankar&gt;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Välkomna!</dc:title>
  <dc:creator>Jörgen Andersson</dc:creator>
  <cp:lastModifiedBy>Jörgen Andersson</cp:lastModifiedBy>
  <cp:revision>32</cp:revision>
  <dcterms:created xsi:type="dcterms:W3CDTF">2013-04-06T18:13:57Z</dcterms:created>
  <dcterms:modified xsi:type="dcterms:W3CDTF">2013-04-08T14:44:07Z</dcterms:modified>
</cp:coreProperties>
</file>