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08-08 10-48-22.png" id="54" name="Shape 54"/>
          <p:cNvPicPr preferRelativeResize="0"/>
          <p:nvPr/>
        </p:nvPicPr>
        <p:blipFill rotWithShape="1">
          <a:blip r:embed="rId3">
            <a:alphaModFix/>
          </a:blip>
          <a:srcRect b="4822" l="13759" r="11579" t="11313"/>
          <a:stretch/>
        </p:blipFill>
        <p:spPr>
          <a:xfrm>
            <a:off x="307174" y="41150"/>
            <a:ext cx="8493926" cy="5059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642950" y="51435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Público en general.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66750" y="221695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Estudiantes, académicos, periodistas que trabajen temas relacionados.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112200" y="514350"/>
            <a:ext cx="13953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Hay visualizaciones de migración internacional pero no hay visualizaciones nacionales que presenten las bases de datos existentes.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029100" y="450050"/>
            <a:ext cx="13953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Presenta la información de manera visual y clara.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/>
              <a:t>Cuenta con un </a:t>
            </a:r>
            <a:r>
              <a:rPr lang="en-GB" sz="900"/>
              <a:t>análisis</a:t>
            </a:r>
            <a:r>
              <a:rPr lang="en-GB" sz="900"/>
              <a:t> de la base de datos.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206250" y="2252675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Bases de datos de SEGOB, artículos y reportes de ONGs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898125" y="221695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Página Web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/>
              <a:t>Promoción en redes sociales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/>
              <a:t>Compartir proyecto con ONGs relacionadas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843600" y="45005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Proporcionar una visualización y análisis de la migración en la frontera sur y frontera norte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381900" y="61785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Número de visitas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/>
              <a:t>Número de veces que la dataviz sea utilizada como referencia en temas migratorios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798350" y="2169325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Sociedad Civil para ampliar el alcance del análisis.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322350" y="2321700"/>
            <a:ext cx="12072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Plataforma web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/>
              <a:t>Gobierno  (para bases de datos y su actualización)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/>
              <a:t>Sociedad Civil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65" name="Shape 65"/>
          <p:cNvSpPr txBox="1"/>
          <p:nvPr/>
        </p:nvSpPr>
        <p:spPr>
          <a:xfrm>
            <a:off x="2074075" y="4352900"/>
            <a:ext cx="1662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900"/>
              <a:t>Sin fines de lucro</a:t>
            </a:r>
          </a:p>
          <a:p>
            <a:pPr lvl="0">
              <a:spcBef>
                <a:spcPts val="0"/>
              </a:spcBef>
              <a:buNone/>
            </a:pPr>
            <a:r>
              <a:rPr lang="en-GB" sz="900"/>
              <a:t>Donativos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/>
              <a:t>Que una ONG adopte el proyecto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848225" y="4352900"/>
            <a:ext cx="1662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/>
              <a:t>Mantenimiento de la página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