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15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9B04-4A78-4B9A-AFC7-C451F347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7EBF-9DA8-46A6-A170-C0BC480CC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7244-0C5E-4009-8245-A46D1B10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DE6F-A49F-4C82-8CB1-047E5C9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BA2E9-CAC6-4286-BC23-24325BAA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6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C9A-8373-4460-81B3-64286D45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F2CD-700B-4F50-8000-7922AB26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FC2E-9CB4-4407-969F-167B46C8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B236-7785-40D9-9498-CB2E9DD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BDFC-AFD5-4173-9F34-64D1D8E7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78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44666-5031-4177-B4D8-017D035A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F38EF-FE69-4443-A69E-4A09AD161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3816-01D0-4C65-9F58-F9733F7B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5BCF-1DD8-4CF7-9789-2289A7C6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B22A-E624-4D14-BC10-B367A347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06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AA01-F823-4DAD-B080-8ED98D93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19D2-3BA4-4EA0-A31C-51F569EF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081A-3348-470A-8E6B-DF41F85E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DA40-C43B-4C9C-A144-24429876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D928-D475-400B-81E2-1163739E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24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A080-3B4E-47E2-BEC0-F07140FE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9C020-F57E-42B0-85F1-55B02E1B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DFF2-9E7F-47BD-8C29-FC0CE852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8C32-0F65-4311-A700-0BB8CD1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18F0F-BE91-4634-BAD3-22C8D325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919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8757-A0B5-4766-B1F0-126C7815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E6F5-2349-4B94-AC91-3F737E7A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399DC-9E83-47CC-BC9A-097E33153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AD3E-01AC-4A53-82A7-0EE0FB37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65F6-BA26-4B3C-97BD-BFD3B60F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6E7D-86FF-4A6C-8084-7D8B530B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81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6954-8056-49EF-AB69-24202446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7C9E-20BE-426C-A110-1E8E3D0D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C58A-3B89-4DE2-BEA2-15D5CCD7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9154A-8F7D-4051-A2D6-D8356B813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5A56-950A-4C98-9DAB-E3F144602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67745-0E34-4BBA-B3F0-5D8CA32A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A859A-4C07-44D8-A3CF-DC469A9B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4D86E-20E9-4E8E-B42E-2B0A6BB4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43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F122-8BF7-4961-B5D3-44A734D5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2D4D8-44FA-4D09-BDD4-3B766998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826E0-83F6-4A3C-ADAB-E5DBDC21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5EBE5-B415-4C12-83A8-BDF8B410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168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7580C-5900-4404-BA15-B47B71DE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4A132-3B0F-46D2-B86C-FA79FC8F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014C3-E2B2-46E1-A686-7096801F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98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5677-4322-4769-895D-2921B385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96D2-10F5-4589-BC73-E447D02D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B2E72-94FE-4F8A-9BFA-FC09A2874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C967-14E1-4B94-8757-29519689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C113-41F0-420C-AFD0-0BEAC411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2371A-BED2-4342-87C7-45C89A81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993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4ADB-D058-473A-BC5D-F16F818E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BC74D-A54E-4B75-90CB-84C0A4C00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381D8-395A-4C0A-B777-9D564EAC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8E7B0-9BC6-4E2C-8F80-90F79E02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C7DC1-BB4C-4078-A16D-4204B102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7CF4C-9786-4C29-927F-83AE8603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41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EFDF-2914-456A-8636-FE9837F9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3EBF1-BD6D-4D3E-BF07-7BA2C1D3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7148-7213-4CD7-8D7E-C0F963CC6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BBA5-C822-4FF4-89C6-F13CBBF27580}" type="datetimeFigureOut">
              <a:rPr lang="en-PK" smtClean="0"/>
              <a:t>30/12/2020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7FEA-A947-430B-BA08-30B9D5C66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D6DB-B8EE-4689-91C1-96F0F6F12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16EF-BEAF-48A8-BD8C-53A864AC19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819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92CF6AC-1554-4CBD-B104-B6621D6B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3462" r="13782" b="15078"/>
          <a:stretch/>
        </p:blipFill>
        <p:spPr>
          <a:xfrm>
            <a:off x="0" y="0"/>
            <a:ext cx="2162179" cy="2123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C7387-09E4-4EFE-B468-3F9C7F526268}"/>
              </a:ext>
            </a:extLst>
          </p:cNvPr>
          <p:cNvSpPr txBox="1"/>
          <p:nvPr/>
        </p:nvSpPr>
        <p:spPr>
          <a:xfrm>
            <a:off x="105542" y="1927804"/>
            <a:ext cx="41148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002E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Ihike</a:t>
            </a:r>
            <a:r>
              <a:rPr lang="en-US" sz="6600" b="1" dirty="0">
                <a:solidFill>
                  <a:srgbClr val="002E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Pakistan</a:t>
            </a:r>
            <a:endParaRPr lang="en-PK" sz="6600" b="1" dirty="0">
              <a:solidFill>
                <a:srgbClr val="002E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570CB-6924-486C-899F-48F1635A86AA}"/>
              </a:ext>
            </a:extLst>
          </p:cNvPr>
          <p:cNvSpPr txBox="1"/>
          <p:nvPr/>
        </p:nvSpPr>
        <p:spPr>
          <a:xfrm>
            <a:off x="6094474" y="1251908"/>
            <a:ext cx="487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2E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Trail 3</a:t>
            </a:r>
            <a:endParaRPr lang="en-PK" sz="7200" b="1" dirty="0">
              <a:solidFill>
                <a:srgbClr val="002E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38816-6199-46D6-BF9E-EE57434E3DE7}"/>
              </a:ext>
            </a:extLst>
          </p:cNvPr>
          <p:cNvSpPr txBox="1"/>
          <p:nvPr/>
        </p:nvSpPr>
        <p:spPr>
          <a:xfrm>
            <a:off x="6092948" y="2234367"/>
            <a:ext cx="487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Islamabad</a:t>
            </a:r>
            <a:endParaRPr lang="en-PK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2EEDF-2ED6-455B-96D3-F0D541C6263B}"/>
              </a:ext>
            </a:extLst>
          </p:cNvPr>
          <p:cNvSpPr txBox="1"/>
          <p:nvPr/>
        </p:nvSpPr>
        <p:spPr>
          <a:xfrm>
            <a:off x="6092948" y="4405764"/>
            <a:ext cx="609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E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Km</a:t>
            </a:r>
            <a:endParaRPr lang="en-PK" sz="9600" b="1" dirty="0">
              <a:solidFill>
                <a:srgbClr val="002E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D95DD6FF-E046-4FBB-AEB0-2740F6BB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0"/>
            <a:ext cx="2571750" cy="2571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8F68AD-B004-4234-8E0C-143FA854DC2A}"/>
              </a:ext>
            </a:extLst>
          </p:cNvPr>
          <p:cNvSpPr txBox="1"/>
          <p:nvPr/>
        </p:nvSpPr>
        <p:spPr>
          <a:xfrm>
            <a:off x="2971800" y="0"/>
            <a:ext cx="939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E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Pakistan’s Hiking App now!</a:t>
            </a:r>
            <a:endParaRPr lang="en-PK" sz="3600" b="1" dirty="0">
              <a:solidFill>
                <a:srgbClr val="002E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6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Kinderen</dc:creator>
  <cp:lastModifiedBy>Kinderen</cp:lastModifiedBy>
  <cp:revision>3</cp:revision>
  <dcterms:created xsi:type="dcterms:W3CDTF">2020-12-30T03:00:44Z</dcterms:created>
  <dcterms:modified xsi:type="dcterms:W3CDTF">2020-12-30T04:34:38Z</dcterms:modified>
</cp:coreProperties>
</file>