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275" r:id="rId3"/>
    <p:sldId id="287" r:id="rId4"/>
    <p:sldId id="279" r:id="rId5"/>
    <p:sldId id="281"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AE8D"/>
    <a:srgbClr val="444444"/>
    <a:srgbClr val="FF8637"/>
    <a:srgbClr val="3A3A3A"/>
    <a:srgbClr val="F5CA46"/>
    <a:srgbClr val="AAA688"/>
    <a:srgbClr val="E18E52"/>
    <a:srgbClr val="B1B1B1"/>
    <a:srgbClr val="FFCC02"/>
    <a:srgbClr val="FF9B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8" autoAdjust="0"/>
    <p:restoredTop sz="94692" autoAdjust="0"/>
  </p:normalViewPr>
  <p:slideViewPr>
    <p:cSldViewPr snapToGrid="0">
      <p:cViewPr varScale="1">
        <p:scale>
          <a:sx n="69" d="100"/>
          <a:sy n="69" d="100"/>
        </p:scale>
        <p:origin x="-70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pPr/>
              <a:t>9/18/2018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pPr/>
              <a:t>‹#›</a:t>
            </a:fld>
            <a:endParaRPr lang="en-US"/>
          </a:p>
        </p:txBody>
      </p:sp>
    </p:spTree>
    <p:extLst>
      <p:ext uri="{BB962C8B-B14F-4D97-AF65-F5344CB8AC3E}">
        <p14:creationId xmlns=""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411866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75776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136069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331553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362264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BBFFC7-5AFF-4374-B478-E246B74FFF84}" type="datetimeFigureOut">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251697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BBFFC7-5AFF-4374-B478-E246B74FFF84}" type="datetimeFigureOut">
              <a:rPr lang="en-US" smtClean="0"/>
              <a:pPr/>
              <a:t>9/18/2018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264323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BBFFC7-5AFF-4374-B478-E246B74FFF84}" type="datetimeFigureOut">
              <a:rPr lang="en-US" smtClean="0"/>
              <a:pPr/>
              <a:t>9/18/2018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225579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pPr/>
              <a:t>9/18/2018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4648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189481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187799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pPr/>
              <a:t>9/18/2018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pPr/>
              <a:t>‹#›</a:t>
            </a:fld>
            <a:endParaRPr lang="en-US"/>
          </a:p>
        </p:txBody>
      </p:sp>
    </p:spTree>
    <p:extLst>
      <p:ext uri="{BB962C8B-B14F-4D97-AF65-F5344CB8AC3E}">
        <p14:creationId xmlns=""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sage-fox.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powerpoint.sage-fox.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16" name="Rectangle 15"/>
          <p:cNvSpPr/>
          <p:nvPr/>
        </p:nvSpPr>
        <p:spPr>
          <a:xfrm>
            <a:off x="0" y="6574971"/>
            <a:ext cx="12192000" cy="283029"/>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763082" y="6682340"/>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4" name="TextBox 3"/>
          <p:cNvSpPr txBox="1"/>
          <p:nvPr/>
        </p:nvSpPr>
        <p:spPr>
          <a:xfrm>
            <a:off x="2149584" y="1788391"/>
            <a:ext cx="7504899" cy="1015663"/>
          </a:xfrm>
          <a:prstGeom prst="rect">
            <a:avLst/>
          </a:prstGeom>
          <a:noFill/>
        </p:spPr>
        <p:txBody>
          <a:bodyPr wrap="square" rtlCol="0">
            <a:spAutoFit/>
          </a:bodyPr>
          <a:lstStyle/>
          <a:p>
            <a:pPr algn="ctr"/>
            <a:r>
              <a:rPr lang="en-US" sz="6000" b="1" dirty="0" smtClean="0">
                <a:solidFill>
                  <a:srgbClr val="00B0F0"/>
                </a:solidFill>
                <a:latin typeface="Magneto" pitchFamily="82" charset="0"/>
                <a:cs typeface="Estrangelo Edessa" panose="03080600000000000000" pitchFamily="66" charset="0"/>
              </a:rPr>
              <a:t>-PROJECT R-</a:t>
            </a:r>
            <a:endParaRPr lang="en-US" sz="6000" b="1" dirty="0">
              <a:solidFill>
                <a:srgbClr val="00B0F0"/>
              </a:solidFill>
              <a:latin typeface="Magneto" pitchFamily="82" charset="0"/>
              <a:cs typeface="Estrangelo Edessa" panose="03080600000000000000" pitchFamily="66" charset="0"/>
            </a:endParaRPr>
          </a:p>
        </p:txBody>
      </p:sp>
      <p:sp>
        <p:nvSpPr>
          <p:cNvPr id="10" name="TextBox 9"/>
          <p:cNvSpPr txBox="1"/>
          <p:nvPr/>
        </p:nvSpPr>
        <p:spPr>
          <a:xfrm>
            <a:off x="3812964" y="2673927"/>
            <a:ext cx="4288974" cy="523220"/>
          </a:xfrm>
          <a:prstGeom prst="rect">
            <a:avLst/>
          </a:prstGeom>
          <a:noFill/>
        </p:spPr>
        <p:txBody>
          <a:bodyPr wrap="square" rtlCol="0">
            <a:spAutoFit/>
          </a:bodyPr>
          <a:lstStyle/>
          <a:p>
            <a:pPr algn="ctr"/>
            <a:r>
              <a:rPr lang="en-US" sz="2800" dirty="0" smtClean="0">
                <a:solidFill>
                  <a:schemeClr val="bg1"/>
                </a:solidFill>
                <a:latin typeface="AR BONNIE" panose="02000000000000000000" pitchFamily="2" charset="0"/>
                <a:cs typeface="Estrangelo Edessa" panose="03080600000000000000" pitchFamily="66" charset="0"/>
              </a:rPr>
              <a:t>-----</a:t>
            </a:r>
            <a:r>
              <a:rPr lang="en-US" sz="2800" dirty="0" smtClean="0">
                <a:solidFill>
                  <a:schemeClr val="bg1"/>
                </a:solidFill>
                <a:cs typeface="Estrangelo Edessa" panose="03080600000000000000" pitchFamily="66" charset="0"/>
              </a:rPr>
              <a:t>  </a:t>
            </a:r>
            <a:r>
              <a:rPr lang="en-US" sz="2800" dirty="0" smtClean="0">
                <a:solidFill>
                  <a:schemeClr val="bg1"/>
                </a:solidFill>
                <a:latin typeface="+mj-lt"/>
                <a:cs typeface="Estrangelo Edessa" panose="03080600000000000000" pitchFamily="66" charset="0"/>
              </a:rPr>
              <a:t>Virtual </a:t>
            </a:r>
            <a:r>
              <a:rPr lang="en-US" sz="2800" dirty="0" smtClean="0">
                <a:solidFill>
                  <a:schemeClr val="bg1"/>
                </a:solidFill>
                <a:latin typeface="+mj-lt"/>
                <a:cs typeface="Estrangelo Edessa" panose="03080600000000000000" pitchFamily="66" charset="0"/>
              </a:rPr>
              <a:t>Reality  </a:t>
            </a:r>
            <a:r>
              <a:rPr lang="en-US" sz="2800" dirty="0" smtClean="0">
                <a:solidFill>
                  <a:schemeClr val="bg1"/>
                </a:solidFill>
                <a:latin typeface="AR BONNIE" panose="02000000000000000000" pitchFamily="2" charset="0"/>
                <a:cs typeface="Estrangelo Edessa" panose="03080600000000000000" pitchFamily="66" charset="0"/>
              </a:rPr>
              <a:t>-----</a:t>
            </a:r>
            <a:endParaRPr lang="en-US" sz="2800" dirty="0">
              <a:solidFill>
                <a:schemeClr val="bg1"/>
              </a:solidFill>
              <a:latin typeface="AR BONNIE" panose="02000000000000000000" pitchFamily="2" charset="0"/>
              <a:cs typeface="Estrangelo Edessa" panose="03080600000000000000" pitchFamily="66" charset="0"/>
            </a:endParaRPr>
          </a:p>
        </p:txBody>
      </p:sp>
      <p:sp>
        <p:nvSpPr>
          <p:cNvPr id="11" name="TextBox 10"/>
          <p:cNvSpPr txBox="1"/>
          <p:nvPr/>
        </p:nvSpPr>
        <p:spPr>
          <a:xfrm>
            <a:off x="0" y="4517594"/>
            <a:ext cx="4003964" cy="2062103"/>
          </a:xfrm>
          <a:prstGeom prst="rect">
            <a:avLst/>
          </a:prstGeom>
          <a:noFill/>
        </p:spPr>
        <p:txBody>
          <a:bodyPr wrap="square" rtlCol="0">
            <a:spAutoFit/>
          </a:bodyPr>
          <a:lstStyle/>
          <a:p>
            <a:r>
              <a:rPr lang="en-GB" sz="3200" dirty="0" err="1" smtClean="0">
                <a:solidFill>
                  <a:schemeClr val="bg1"/>
                </a:solidFill>
                <a:latin typeface="Cooper Black" pitchFamily="18" charset="0"/>
              </a:rPr>
              <a:t>Estima</a:t>
            </a:r>
            <a:r>
              <a:rPr lang="en-GB" sz="3200" dirty="0" smtClean="0">
                <a:solidFill>
                  <a:schemeClr val="bg1"/>
                </a:solidFill>
                <a:latin typeface="Cooper Black" pitchFamily="18" charset="0"/>
              </a:rPr>
              <a:t>, Gabriel</a:t>
            </a:r>
          </a:p>
          <a:p>
            <a:r>
              <a:rPr lang="en-GB" sz="3200" dirty="0" err="1" smtClean="0">
                <a:solidFill>
                  <a:schemeClr val="bg1"/>
                </a:solidFill>
                <a:latin typeface="Cooper Black" pitchFamily="18" charset="0"/>
              </a:rPr>
              <a:t>Gamboa</a:t>
            </a:r>
            <a:r>
              <a:rPr lang="en-GB" sz="3200" dirty="0" smtClean="0">
                <a:solidFill>
                  <a:schemeClr val="bg1"/>
                </a:solidFill>
                <a:latin typeface="Cooper Black" pitchFamily="18" charset="0"/>
              </a:rPr>
              <a:t>, </a:t>
            </a:r>
            <a:r>
              <a:rPr lang="en-GB" sz="3200" dirty="0" err="1" smtClean="0">
                <a:solidFill>
                  <a:schemeClr val="bg1"/>
                </a:solidFill>
                <a:latin typeface="Cooper Black" pitchFamily="18" charset="0"/>
              </a:rPr>
              <a:t>Garnnett</a:t>
            </a:r>
            <a:endParaRPr lang="en-GB" sz="3200" dirty="0" smtClean="0">
              <a:solidFill>
                <a:schemeClr val="bg1"/>
              </a:solidFill>
              <a:latin typeface="Cooper Black" pitchFamily="18" charset="0"/>
            </a:endParaRPr>
          </a:p>
          <a:p>
            <a:r>
              <a:rPr lang="en-GB" sz="3200" dirty="0" err="1" smtClean="0">
                <a:solidFill>
                  <a:schemeClr val="bg1"/>
                </a:solidFill>
                <a:latin typeface="Cooper Black" pitchFamily="18" charset="0"/>
              </a:rPr>
              <a:t>Navalta</a:t>
            </a:r>
            <a:r>
              <a:rPr lang="en-GB" sz="3200" dirty="0" smtClean="0">
                <a:solidFill>
                  <a:schemeClr val="bg1"/>
                </a:solidFill>
                <a:latin typeface="Cooper Black" pitchFamily="18" charset="0"/>
              </a:rPr>
              <a:t>, </a:t>
            </a:r>
            <a:r>
              <a:rPr lang="en-GB" sz="3200" dirty="0" err="1" smtClean="0">
                <a:solidFill>
                  <a:schemeClr val="bg1"/>
                </a:solidFill>
                <a:latin typeface="Cooper Black" pitchFamily="18" charset="0"/>
              </a:rPr>
              <a:t>Joranne</a:t>
            </a:r>
            <a:endParaRPr lang="en-GB" sz="3200" dirty="0" smtClean="0">
              <a:solidFill>
                <a:schemeClr val="bg1"/>
              </a:solidFill>
              <a:latin typeface="Cooper Black" pitchFamily="18" charset="0"/>
            </a:endParaRPr>
          </a:p>
          <a:p>
            <a:r>
              <a:rPr lang="en-GB" sz="3200" dirty="0" err="1" smtClean="0">
                <a:solidFill>
                  <a:schemeClr val="bg1"/>
                </a:solidFill>
                <a:latin typeface="Cooper Black" pitchFamily="18" charset="0"/>
              </a:rPr>
              <a:t>Tagle</a:t>
            </a:r>
            <a:r>
              <a:rPr lang="en-GB" sz="3200" dirty="0" smtClean="0">
                <a:solidFill>
                  <a:schemeClr val="bg1"/>
                </a:solidFill>
                <a:latin typeface="Cooper Black" pitchFamily="18" charset="0"/>
              </a:rPr>
              <a:t>, </a:t>
            </a:r>
            <a:r>
              <a:rPr lang="en-GB" sz="3200" dirty="0" smtClean="0">
                <a:solidFill>
                  <a:schemeClr val="bg1"/>
                </a:solidFill>
                <a:latin typeface="Cooper Black" pitchFamily="18" charset="0"/>
              </a:rPr>
              <a:t>Raymond</a:t>
            </a:r>
            <a:endParaRPr lang="en-GB" sz="3200" dirty="0" smtClean="0">
              <a:solidFill>
                <a:schemeClr val="bg1"/>
              </a:solidFill>
              <a:latin typeface="Cooper Black" pitchFamily="18" charset="0"/>
            </a:endParaRPr>
          </a:p>
        </p:txBody>
      </p:sp>
    </p:spTree>
    <p:extLst>
      <p:ext uri="{BB962C8B-B14F-4D97-AF65-F5344CB8AC3E}">
        <p14:creationId xmlns="" xmlns:p14="http://schemas.microsoft.com/office/powerpoint/2010/main" val="3720222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444444">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0" y="3712032"/>
            <a:ext cx="12192000" cy="3145968"/>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14" name="TextBox 13"/>
          <p:cNvSpPr txBox="1"/>
          <p:nvPr/>
        </p:nvSpPr>
        <p:spPr>
          <a:xfrm>
            <a:off x="834569" y="4409333"/>
            <a:ext cx="10522856" cy="1785104"/>
          </a:xfrm>
          <a:prstGeom prst="rect">
            <a:avLst/>
          </a:prstGeom>
          <a:noFill/>
        </p:spPr>
        <p:txBody>
          <a:bodyPr wrap="square" rtlCol="0">
            <a:spAutoFit/>
          </a:bodyPr>
          <a:lstStyle/>
          <a:p>
            <a:r>
              <a:rPr lang="en-US" sz="2000" b="1" dirty="0" smtClean="0">
                <a:solidFill>
                  <a:schemeClr val="bg1"/>
                </a:solidFill>
                <a:latin typeface="+mj-lt"/>
                <a:cs typeface="Estrangelo Edessa" panose="03080600000000000000" pitchFamily="66" charset="0"/>
              </a:rPr>
              <a:t>Who would be our users?</a:t>
            </a:r>
          </a:p>
          <a:p>
            <a:endParaRPr lang="en-US" dirty="0" smtClean="0">
              <a:solidFill>
                <a:schemeClr val="bg1"/>
              </a:solidFill>
              <a:latin typeface="+mj-lt"/>
              <a:cs typeface="Estrangelo Edessa" panose="03080600000000000000" pitchFamily="66" charset="0"/>
            </a:endParaRPr>
          </a:p>
          <a:p>
            <a:r>
              <a:rPr lang="en-US" dirty="0" smtClean="0">
                <a:solidFill>
                  <a:schemeClr val="bg1"/>
                </a:solidFill>
                <a:latin typeface="+mj-lt"/>
                <a:cs typeface="Estrangelo Edessa" panose="03080600000000000000" pitchFamily="66" charset="0"/>
              </a:rPr>
              <a:t>	</a:t>
            </a:r>
            <a:r>
              <a:rPr lang="en-US" dirty="0" smtClean="0">
                <a:solidFill>
                  <a:schemeClr val="bg1"/>
                </a:solidFill>
                <a:latin typeface="+mj-lt"/>
                <a:cs typeface="Estrangelo Edessa" panose="03080600000000000000" pitchFamily="66" charset="0"/>
              </a:rPr>
              <a:t>Our users would be anyone who can perform simple kinetic movements. Our users would be especially the ones who  loves playing games and any genre/category of games  are included so, they can choose whatever game they want to play. Young and old, male and female are welcome to play the game they want in project R.</a:t>
            </a:r>
            <a:endParaRPr lang="en-US" dirty="0">
              <a:solidFill>
                <a:schemeClr val="bg1"/>
              </a:solidFill>
              <a:latin typeface="+mj-lt"/>
              <a:cs typeface="Estrangelo Edessa" panose="03080600000000000000" pitchFamily="66" charset="0"/>
            </a:endParaRPr>
          </a:p>
        </p:txBody>
      </p:sp>
      <p:sp>
        <p:nvSpPr>
          <p:cNvPr id="9" name="Rectangle 8"/>
          <p:cNvSpPr/>
          <p:nvPr/>
        </p:nvSpPr>
        <p:spPr>
          <a:xfrm>
            <a:off x="-3" y="0"/>
            <a:ext cx="12192000" cy="85634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500911" y="3153232"/>
            <a:ext cx="1190172" cy="1117600"/>
          </a:xfrm>
          <a:prstGeom prst="ellipse">
            <a:avLst/>
          </a:prstGeom>
          <a:solidFill>
            <a:srgbClr val="FF0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82980" y="3542755"/>
            <a:ext cx="1426033" cy="369332"/>
          </a:xfrm>
          <a:prstGeom prst="rect">
            <a:avLst/>
          </a:prstGeom>
          <a:noFill/>
        </p:spPr>
        <p:txBody>
          <a:bodyPr wrap="square" rtlCol="0">
            <a:spAutoFit/>
          </a:bodyPr>
          <a:lstStyle/>
          <a:p>
            <a:pPr algn="ctr"/>
            <a:r>
              <a:rPr lang="en-US" b="1" dirty="0" smtClean="0">
                <a:solidFill>
                  <a:schemeClr val="bg1"/>
                </a:solidFill>
                <a:latin typeface="+mj-lt"/>
                <a:cs typeface="Estrangelo Edessa" panose="03080600000000000000" pitchFamily="66" charset="0"/>
              </a:rPr>
              <a:t>Intro</a:t>
            </a:r>
            <a:endParaRPr lang="en-US" b="1" dirty="0">
              <a:solidFill>
                <a:schemeClr val="bg1"/>
              </a:solidFill>
              <a:latin typeface="AR BONNIE" panose="02000000000000000000" pitchFamily="2" charset="0"/>
              <a:cs typeface="Estrangelo Edessa" panose="03080600000000000000" pitchFamily="66" charset="0"/>
            </a:endParaRPr>
          </a:p>
        </p:txBody>
      </p:sp>
      <p:sp>
        <p:nvSpPr>
          <p:cNvPr id="12" name="TextBox 11"/>
          <p:cNvSpPr txBox="1"/>
          <p:nvPr/>
        </p:nvSpPr>
        <p:spPr>
          <a:xfrm>
            <a:off x="11763082" y="6682340"/>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Tree>
    <p:extLst>
      <p:ext uri="{BB962C8B-B14F-4D97-AF65-F5344CB8AC3E}">
        <p14:creationId xmlns="" xmlns:p14="http://schemas.microsoft.com/office/powerpoint/2010/main" val="3567550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2"/>
              </a:rPr>
              <a:t>Free PowerPoint Templates</a:t>
            </a:r>
            <a:endParaRPr lang="en-US" sz="100" dirty="0">
              <a:solidFill>
                <a:schemeClr val="bg1">
                  <a:lumMod val="75000"/>
                </a:schemeClr>
              </a:solidFill>
            </a:endParaRPr>
          </a:p>
        </p:txBody>
      </p:sp>
      <p:sp>
        <p:nvSpPr>
          <p:cNvPr id="11" name="Rectangle 10"/>
          <p:cNvSpPr/>
          <p:nvPr/>
        </p:nvSpPr>
        <p:spPr>
          <a:xfrm>
            <a:off x="0" y="6574971"/>
            <a:ext cx="12192000" cy="2830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85634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763082" y="6682340"/>
            <a:ext cx="329610" cy="107722"/>
          </a:xfrm>
          <a:prstGeom prst="rect">
            <a:avLst/>
          </a:prstGeom>
          <a:noFill/>
        </p:spPr>
        <p:txBody>
          <a:bodyPr wrap="square" rtlCol="0">
            <a:spAutoFit/>
          </a:bodyPr>
          <a:lstStyle/>
          <a:p>
            <a:r>
              <a:rPr lang="en-US" sz="100" dirty="0" smtClean="0">
                <a:solidFill>
                  <a:schemeClr val="bg1">
                    <a:lumMod val="75000"/>
                  </a:schemeClr>
                </a:solidFill>
                <a:hlinkClick r:id="rId2"/>
              </a:rPr>
              <a:t>Free PowerPoint Templates</a:t>
            </a:r>
            <a:endParaRPr lang="en-US" sz="100" dirty="0">
              <a:solidFill>
                <a:schemeClr val="bg1">
                  <a:lumMod val="75000"/>
                </a:schemeClr>
              </a:solidFill>
            </a:endParaRPr>
          </a:p>
        </p:txBody>
      </p:sp>
      <p:sp>
        <p:nvSpPr>
          <p:cNvPr id="15" name="TextBox 14"/>
          <p:cNvSpPr txBox="1"/>
          <p:nvPr/>
        </p:nvSpPr>
        <p:spPr>
          <a:xfrm>
            <a:off x="401782" y="1108364"/>
            <a:ext cx="11249891" cy="4770537"/>
          </a:xfrm>
          <a:prstGeom prst="rect">
            <a:avLst/>
          </a:prstGeom>
          <a:noFill/>
        </p:spPr>
        <p:txBody>
          <a:bodyPr wrap="square" rtlCol="0">
            <a:spAutoFit/>
          </a:bodyPr>
          <a:lstStyle/>
          <a:p>
            <a:r>
              <a:rPr lang="en-US" sz="2400" b="1" dirty="0" smtClean="0">
                <a:solidFill>
                  <a:schemeClr val="bg1"/>
                </a:solidFill>
              </a:rPr>
              <a:t>Limitation of our project:</a:t>
            </a:r>
          </a:p>
          <a:p>
            <a:r>
              <a:rPr lang="en-US" dirty="0" smtClean="0"/>
              <a:t>	 </a:t>
            </a:r>
          </a:p>
          <a:p>
            <a:r>
              <a:rPr lang="en-US" dirty="0" smtClean="0"/>
              <a:t>	</a:t>
            </a:r>
            <a:r>
              <a:rPr lang="en-US" sz="2000" dirty="0" smtClean="0">
                <a:solidFill>
                  <a:schemeClr val="bg1"/>
                </a:solidFill>
              </a:rPr>
              <a:t>The things we cannot provide to the users would be the feels of the weather present to what they are playing. For instance, the setting of what they are playing is raining or snowing we can not let them feel the cold and wet feels.</a:t>
            </a:r>
          </a:p>
          <a:p>
            <a:endParaRPr lang="en-US" sz="2000" dirty="0" smtClean="0">
              <a:solidFill>
                <a:schemeClr val="bg1"/>
              </a:solidFill>
            </a:endParaRPr>
          </a:p>
          <a:p>
            <a:endParaRPr lang="en-US" sz="2000" dirty="0" smtClean="0">
              <a:solidFill>
                <a:schemeClr val="bg1"/>
              </a:solidFill>
            </a:endParaRPr>
          </a:p>
          <a:p>
            <a:r>
              <a:rPr lang="en-US" sz="2400" b="1" dirty="0" smtClean="0">
                <a:solidFill>
                  <a:schemeClr val="bg1"/>
                </a:solidFill>
              </a:rPr>
              <a:t>Proposal:</a:t>
            </a:r>
            <a:endParaRPr lang="en-US" sz="2000" b="1" dirty="0" smtClean="0">
              <a:solidFill>
                <a:schemeClr val="bg1"/>
              </a:solidFill>
            </a:endParaRPr>
          </a:p>
          <a:p>
            <a:endParaRPr lang="en-US" sz="2000" b="1" dirty="0" smtClean="0">
              <a:solidFill>
                <a:schemeClr val="bg1"/>
              </a:solidFill>
            </a:endParaRPr>
          </a:p>
          <a:p>
            <a:r>
              <a:rPr lang="en-US" sz="2000" b="1" dirty="0" smtClean="0">
                <a:solidFill>
                  <a:schemeClr val="bg1"/>
                </a:solidFill>
              </a:rPr>
              <a:t>	</a:t>
            </a:r>
            <a:r>
              <a:rPr lang="en-US" sz="2000" dirty="0" smtClean="0">
                <a:solidFill>
                  <a:schemeClr val="bg1"/>
                </a:solidFill>
              </a:rPr>
              <a:t>Project R would be a platform-like of games. To further explain it would be like the </a:t>
            </a:r>
            <a:r>
              <a:rPr lang="en-US" sz="2000" dirty="0" err="1" smtClean="0">
                <a:solidFill>
                  <a:schemeClr val="bg1"/>
                </a:solidFill>
              </a:rPr>
              <a:t>Playstore</a:t>
            </a:r>
            <a:r>
              <a:rPr lang="en-US" sz="2000" dirty="0" smtClean="0">
                <a:solidFill>
                  <a:schemeClr val="bg1"/>
                </a:solidFill>
              </a:rPr>
              <a:t>  in reality you would be spawning in a place where you can see the icons of the games around you, you only need to choose whatever game you want and then it would transfer you immediately inside the game you have chosen. From there you can now start playing the game.</a:t>
            </a:r>
          </a:p>
          <a:p>
            <a:endParaRPr lang="en-US" sz="2000" b="1" dirty="0" smtClean="0">
              <a:solidFill>
                <a:schemeClr val="bg1"/>
              </a:solidFill>
            </a:endParaRPr>
          </a:p>
          <a:p>
            <a:endParaRPr lang="en-GB" b="1" dirty="0"/>
          </a:p>
        </p:txBody>
      </p:sp>
    </p:spTree>
    <p:extLst>
      <p:ext uri="{BB962C8B-B14F-4D97-AF65-F5344CB8AC3E}">
        <p14:creationId xmlns="" xmlns:p14="http://schemas.microsoft.com/office/powerpoint/2010/main" val="3913140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13250" y="-12787"/>
            <a:ext cx="12205250" cy="6870787"/>
          </a:xfrm>
          <a:prstGeom prst="rect">
            <a:avLst/>
          </a:prstGeom>
        </p:spPr>
      </p:pic>
      <p:sp>
        <p:nvSpPr>
          <p:cNvPr id="40" name="Rectangle 39"/>
          <p:cNvSpPr/>
          <p:nvPr/>
        </p:nvSpPr>
        <p:spPr>
          <a:xfrm>
            <a:off x="-3" y="0"/>
            <a:ext cx="12192000" cy="85634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3712033"/>
            <a:ext cx="12192000" cy="3145968"/>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3" name="Oval 2"/>
          <p:cNvSpPr/>
          <p:nvPr/>
        </p:nvSpPr>
        <p:spPr>
          <a:xfrm>
            <a:off x="5376351" y="310927"/>
            <a:ext cx="1190172" cy="1117600"/>
          </a:xfrm>
          <a:prstGeom prst="ellipse">
            <a:avLst/>
          </a:prstGeom>
          <a:solidFill>
            <a:srgbClr val="FF0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227706" y="655036"/>
            <a:ext cx="1426033" cy="369332"/>
          </a:xfrm>
          <a:prstGeom prst="rect">
            <a:avLst/>
          </a:prstGeom>
          <a:noFill/>
        </p:spPr>
        <p:txBody>
          <a:bodyPr wrap="square" rtlCol="0">
            <a:spAutoFit/>
          </a:bodyPr>
          <a:lstStyle/>
          <a:p>
            <a:pPr algn="ctr"/>
            <a:r>
              <a:rPr lang="en-US" b="1" dirty="0" smtClean="0">
                <a:solidFill>
                  <a:schemeClr val="bg1"/>
                </a:solidFill>
                <a:latin typeface="+mj-lt"/>
                <a:cs typeface="Estrangelo Edessa" panose="03080600000000000000" pitchFamily="66" charset="0"/>
              </a:rPr>
              <a:t>Usability Kit</a:t>
            </a:r>
            <a:endParaRPr lang="en-US" b="1" dirty="0">
              <a:solidFill>
                <a:schemeClr val="bg1"/>
              </a:solidFill>
              <a:latin typeface="AR BONNIE" panose="02000000000000000000" pitchFamily="2" charset="0"/>
              <a:cs typeface="Estrangelo Edessa" panose="03080600000000000000" pitchFamily="66" charset="0"/>
            </a:endParaRPr>
          </a:p>
        </p:txBody>
      </p:sp>
      <p:sp>
        <p:nvSpPr>
          <p:cNvPr id="61" name="TextBox 60"/>
          <p:cNvSpPr txBox="1"/>
          <p:nvPr/>
        </p:nvSpPr>
        <p:spPr>
          <a:xfrm>
            <a:off x="11763082" y="6682340"/>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38" name="TextBox 37"/>
          <p:cNvSpPr txBox="1"/>
          <p:nvPr/>
        </p:nvSpPr>
        <p:spPr>
          <a:xfrm>
            <a:off x="3074819" y="4865443"/>
            <a:ext cx="2688672" cy="830997"/>
          </a:xfrm>
          <a:prstGeom prst="rect">
            <a:avLst/>
          </a:prstGeom>
          <a:noFill/>
        </p:spPr>
        <p:txBody>
          <a:bodyPr wrap="square" rtlCol="0">
            <a:spAutoFit/>
          </a:bodyPr>
          <a:lstStyle/>
          <a:p>
            <a:pPr algn="ctr"/>
            <a:r>
              <a:rPr lang="en-GB" sz="1600" i="1" dirty="0" smtClean="0">
                <a:solidFill>
                  <a:schemeClr val="bg1">
                    <a:lumMod val="85000"/>
                  </a:schemeClr>
                </a:solidFill>
              </a:rPr>
              <a:t>These tools were used </a:t>
            </a:r>
            <a:r>
              <a:rPr lang="en-GB" sz="1600" i="1" dirty="0" smtClean="0">
                <a:solidFill>
                  <a:schemeClr val="bg1">
                    <a:lumMod val="85000"/>
                  </a:schemeClr>
                </a:solidFill>
              </a:rPr>
              <a:t>to create images from scratch or to alter existing images</a:t>
            </a:r>
            <a:endParaRPr lang="en-US" sz="1600" i="1" dirty="0">
              <a:solidFill>
                <a:schemeClr val="bg1">
                  <a:lumMod val="85000"/>
                </a:schemeClr>
              </a:solidFill>
              <a:latin typeface="AR BONNIE" panose="02000000000000000000" pitchFamily="2" charset="0"/>
              <a:cs typeface="Estrangelo Edessa" panose="03080600000000000000" pitchFamily="66" charset="0"/>
            </a:endParaRPr>
          </a:p>
        </p:txBody>
      </p:sp>
      <p:sp>
        <p:nvSpPr>
          <p:cNvPr id="55" name="TextBox 54"/>
          <p:cNvSpPr txBox="1"/>
          <p:nvPr/>
        </p:nvSpPr>
        <p:spPr>
          <a:xfrm>
            <a:off x="4524548" y="4274437"/>
            <a:ext cx="2208761" cy="369332"/>
          </a:xfrm>
          <a:prstGeom prst="rect">
            <a:avLst/>
          </a:prstGeom>
          <a:noFill/>
        </p:spPr>
        <p:txBody>
          <a:bodyPr wrap="square" rtlCol="0">
            <a:spAutoFit/>
          </a:bodyPr>
          <a:lstStyle/>
          <a:p>
            <a:r>
              <a:rPr lang="en-US" u="sng" dirty="0" smtClean="0">
                <a:solidFill>
                  <a:schemeClr val="bg1"/>
                </a:solidFill>
                <a:latin typeface="+mj-lt"/>
                <a:cs typeface="Estrangelo Edessa" panose="03080600000000000000" pitchFamily="66" charset="0"/>
              </a:rPr>
              <a:t>Adobe Photoshop</a:t>
            </a:r>
            <a:endParaRPr lang="en-US" u="sng" dirty="0">
              <a:solidFill>
                <a:schemeClr val="bg1"/>
              </a:solidFill>
              <a:latin typeface="AR BONNIE" panose="02000000000000000000" pitchFamily="2" charset="0"/>
              <a:cs typeface="Estrangelo Edessa" panose="03080600000000000000" pitchFamily="66" charset="0"/>
            </a:endParaRPr>
          </a:p>
        </p:txBody>
      </p:sp>
      <p:sp>
        <p:nvSpPr>
          <p:cNvPr id="62" name="Oval 61"/>
          <p:cNvSpPr/>
          <p:nvPr/>
        </p:nvSpPr>
        <p:spPr>
          <a:xfrm>
            <a:off x="4808565" y="3089563"/>
            <a:ext cx="1315144" cy="11499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3" name="Picture 10" descr="Related image"/>
          <p:cNvPicPr>
            <a:picLocks noChangeAspect="1" noChangeArrowheads="1"/>
          </p:cNvPicPr>
          <p:nvPr/>
        </p:nvPicPr>
        <p:blipFill>
          <a:blip r:embed="rId5" cstate="print"/>
          <a:srcRect/>
          <a:stretch>
            <a:fillRect/>
          </a:stretch>
        </p:blipFill>
        <p:spPr bwMode="auto">
          <a:xfrm>
            <a:off x="5046231" y="3280063"/>
            <a:ext cx="807027" cy="807027"/>
          </a:xfrm>
          <a:prstGeom prst="rect">
            <a:avLst/>
          </a:prstGeom>
          <a:noFill/>
        </p:spPr>
      </p:pic>
      <p:sp>
        <p:nvSpPr>
          <p:cNvPr id="64" name="Oval 63"/>
          <p:cNvSpPr/>
          <p:nvPr/>
        </p:nvSpPr>
        <p:spPr>
          <a:xfrm>
            <a:off x="2715491" y="3061856"/>
            <a:ext cx="1260763" cy="11849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840180" y="4288290"/>
            <a:ext cx="1203399" cy="369332"/>
          </a:xfrm>
          <a:prstGeom prst="rect">
            <a:avLst/>
          </a:prstGeom>
          <a:noFill/>
        </p:spPr>
        <p:txBody>
          <a:bodyPr wrap="square" rtlCol="0">
            <a:spAutoFit/>
          </a:bodyPr>
          <a:lstStyle/>
          <a:p>
            <a:r>
              <a:rPr lang="en-US" u="sng" dirty="0" err="1" smtClean="0">
                <a:solidFill>
                  <a:schemeClr val="bg1"/>
                </a:solidFill>
                <a:latin typeface="+mj-lt"/>
                <a:cs typeface="Estrangelo Edessa" panose="03080600000000000000" pitchFamily="66" charset="0"/>
              </a:rPr>
              <a:t>SketchApp</a:t>
            </a:r>
            <a:endParaRPr lang="en-US" u="sng" dirty="0">
              <a:solidFill>
                <a:schemeClr val="bg1"/>
              </a:solidFill>
              <a:latin typeface="AR BONNIE" panose="02000000000000000000" pitchFamily="2" charset="0"/>
              <a:cs typeface="Estrangelo Edessa" panose="03080600000000000000" pitchFamily="66" charset="0"/>
            </a:endParaRPr>
          </a:p>
        </p:txBody>
      </p:sp>
      <p:pic>
        <p:nvPicPr>
          <p:cNvPr id="66" name="Picture 4" descr="Image result for sketchapp logo"/>
          <p:cNvPicPr>
            <a:picLocks noChangeAspect="1" noChangeArrowheads="1"/>
          </p:cNvPicPr>
          <p:nvPr/>
        </p:nvPicPr>
        <p:blipFill>
          <a:blip r:embed="rId6" cstate="print"/>
          <a:srcRect l="10611" t="28154" r="9045" b="30357"/>
          <a:stretch>
            <a:fillRect/>
          </a:stretch>
        </p:blipFill>
        <p:spPr bwMode="auto">
          <a:xfrm>
            <a:off x="2770909" y="3269672"/>
            <a:ext cx="1149927" cy="789709"/>
          </a:xfrm>
          <a:prstGeom prst="flowChartConnector">
            <a:avLst/>
          </a:prstGeom>
          <a:noFill/>
        </p:spPr>
      </p:pic>
      <p:sp>
        <p:nvSpPr>
          <p:cNvPr id="67" name="TextBox 66"/>
          <p:cNvSpPr txBox="1"/>
          <p:nvPr/>
        </p:nvSpPr>
        <p:spPr>
          <a:xfrm>
            <a:off x="4031673" y="3491346"/>
            <a:ext cx="706582" cy="369332"/>
          </a:xfrm>
          <a:prstGeom prst="rect">
            <a:avLst/>
          </a:prstGeom>
          <a:noFill/>
        </p:spPr>
        <p:txBody>
          <a:bodyPr wrap="square" rtlCol="0">
            <a:spAutoFit/>
          </a:bodyPr>
          <a:lstStyle/>
          <a:p>
            <a:r>
              <a:rPr lang="en-US" dirty="0" smtClean="0">
                <a:solidFill>
                  <a:schemeClr val="bg1"/>
                </a:solidFill>
              </a:rPr>
              <a:t>OR</a:t>
            </a:r>
            <a:endParaRPr lang="en-GB" dirty="0">
              <a:solidFill>
                <a:schemeClr val="bg1"/>
              </a:solidFill>
            </a:endParaRPr>
          </a:p>
        </p:txBody>
      </p:sp>
      <p:sp>
        <p:nvSpPr>
          <p:cNvPr id="72" name="Oval 71"/>
          <p:cNvSpPr/>
          <p:nvPr/>
        </p:nvSpPr>
        <p:spPr>
          <a:xfrm>
            <a:off x="7689273" y="2992582"/>
            <a:ext cx="1260764" cy="11776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7342911" y="4329856"/>
            <a:ext cx="2092036" cy="369332"/>
          </a:xfrm>
          <a:prstGeom prst="rect">
            <a:avLst/>
          </a:prstGeom>
          <a:noFill/>
        </p:spPr>
        <p:txBody>
          <a:bodyPr wrap="square" rtlCol="0">
            <a:spAutoFit/>
          </a:bodyPr>
          <a:lstStyle/>
          <a:p>
            <a:r>
              <a:rPr lang="en-US" u="sng" dirty="0" smtClean="0">
                <a:solidFill>
                  <a:schemeClr val="bg1"/>
                </a:solidFill>
                <a:latin typeface="+mj-lt"/>
                <a:cs typeface="Estrangelo Edessa" panose="03080600000000000000" pitchFamily="66" charset="0"/>
              </a:rPr>
              <a:t>Google Cardboard</a:t>
            </a:r>
            <a:endParaRPr lang="en-US" u="sng" dirty="0">
              <a:solidFill>
                <a:schemeClr val="bg1"/>
              </a:solidFill>
              <a:latin typeface="AR BONNIE" panose="02000000000000000000" pitchFamily="2" charset="0"/>
              <a:cs typeface="Estrangelo Edessa" panose="03080600000000000000" pitchFamily="66" charset="0"/>
            </a:endParaRPr>
          </a:p>
        </p:txBody>
      </p:sp>
      <p:sp>
        <p:nvSpPr>
          <p:cNvPr id="74" name="TextBox 73"/>
          <p:cNvSpPr txBox="1"/>
          <p:nvPr/>
        </p:nvSpPr>
        <p:spPr>
          <a:xfrm>
            <a:off x="6802583" y="4796170"/>
            <a:ext cx="3740726" cy="1077218"/>
          </a:xfrm>
          <a:prstGeom prst="rect">
            <a:avLst/>
          </a:prstGeom>
          <a:noFill/>
        </p:spPr>
        <p:txBody>
          <a:bodyPr wrap="square" rtlCol="0">
            <a:spAutoFit/>
          </a:bodyPr>
          <a:lstStyle/>
          <a:p>
            <a:pPr algn="ctr"/>
            <a:r>
              <a:rPr lang="en-GB" sz="1600" i="1" dirty="0" smtClean="0">
                <a:solidFill>
                  <a:schemeClr val="bg1">
                    <a:lumMod val="75000"/>
                  </a:schemeClr>
                </a:solidFill>
              </a:rPr>
              <a:t>The </a:t>
            </a:r>
            <a:r>
              <a:rPr lang="en-GB" sz="1600" b="1" i="1" dirty="0" smtClean="0">
                <a:solidFill>
                  <a:schemeClr val="bg1">
                    <a:lumMod val="75000"/>
                  </a:schemeClr>
                </a:solidFill>
              </a:rPr>
              <a:t>Cardboard</a:t>
            </a:r>
            <a:r>
              <a:rPr lang="en-GB" sz="1600" i="1" dirty="0" smtClean="0">
                <a:solidFill>
                  <a:schemeClr val="bg1">
                    <a:lumMod val="75000"/>
                  </a:schemeClr>
                </a:solidFill>
              </a:rPr>
              <a:t> app lets you </a:t>
            </a:r>
            <a:r>
              <a:rPr lang="en-GB" sz="1600" b="1" i="1" dirty="0" smtClean="0">
                <a:solidFill>
                  <a:schemeClr val="bg1">
                    <a:lumMod val="75000"/>
                  </a:schemeClr>
                </a:solidFill>
              </a:rPr>
              <a:t>use</a:t>
            </a:r>
            <a:r>
              <a:rPr lang="en-GB" sz="1600" i="1" dirty="0" smtClean="0">
                <a:solidFill>
                  <a:schemeClr val="bg1">
                    <a:lumMod val="75000"/>
                  </a:schemeClr>
                </a:solidFill>
              </a:rPr>
              <a:t> any Works with </a:t>
            </a:r>
            <a:r>
              <a:rPr lang="en-GB" sz="1600" b="1" i="1" dirty="0" smtClean="0">
                <a:solidFill>
                  <a:schemeClr val="bg1">
                    <a:lumMod val="75000"/>
                  </a:schemeClr>
                </a:solidFill>
              </a:rPr>
              <a:t>Google Cardboard</a:t>
            </a:r>
            <a:r>
              <a:rPr lang="en-GB" sz="1600" i="1" dirty="0" smtClean="0">
                <a:solidFill>
                  <a:schemeClr val="bg1">
                    <a:lumMod val="75000"/>
                  </a:schemeClr>
                </a:solidFill>
              </a:rPr>
              <a:t> viewer with any </a:t>
            </a:r>
            <a:r>
              <a:rPr lang="en-GB" sz="1600" b="1" i="1" dirty="0" smtClean="0">
                <a:solidFill>
                  <a:schemeClr val="bg1">
                    <a:lumMod val="75000"/>
                  </a:schemeClr>
                </a:solidFill>
              </a:rPr>
              <a:t>Cardboard</a:t>
            </a:r>
            <a:r>
              <a:rPr lang="en-GB" sz="1600" i="1" dirty="0" smtClean="0">
                <a:solidFill>
                  <a:schemeClr val="bg1">
                    <a:lumMod val="75000"/>
                  </a:schemeClr>
                </a:solidFill>
              </a:rPr>
              <a:t> app, and includes a variety of immersive demos.</a:t>
            </a:r>
            <a:endParaRPr lang="en-US" sz="1600" i="1" dirty="0">
              <a:solidFill>
                <a:schemeClr val="bg1">
                  <a:lumMod val="75000"/>
                </a:schemeClr>
              </a:solidFill>
              <a:latin typeface="AR BONNIE" panose="02000000000000000000" pitchFamily="2" charset="0"/>
              <a:cs typeface="Estrangelo Edessa" panose="03080600000000000000" pitchFamily="66" charset="0"/>
            </a:endParaRPr>
          </a:p>
        </p:txBody>
      </p:sp>
      <p:pic>
        <p:nvPicPr>
          <p:cNvPr id="75" name="Picture 17"/>
          <p:cNvPicPr>
            <a:picLocks noChangeAspect="1" noChangeArrowheads="1"/>
          </p:cNvPicPr>
          <p:nvPr/>
        </p:nvPicPr>
        <p:blipFill>
          <a:blip r:embed="rId7" cstate="print"/>
          <a:srcRect/>
          <a:stretch>
            <a:fillRect/>
          </a:stretch>
        </p:blipFill>
        <p:spPr bwMode="auto">
          <a:xfrm>
            <a:off x="7836270" y="3228110"/>
            <a:ext cx="961368" cy="762001"/>
          </a:xfrm>
          <a:prstGeom prst="rect">
            <a:avLst/>
          </a:prstGeom>
          <a:noFill/>
          <a:ln w="9525">
            <a:noFill/>
            <a:miter lim="800000"/>
            <a:headEnd/>
            <a:tailEnd/>
          </a:ln>
        </p:spPr>
      </p:pic>
    </p:spTree>
    <p:extLst>
      <p:ext uri="{BB962C8B-B14F-4D97-AF65-F5344CB8AC3E}">
        <p14:creationId xmlns="" xmlns:p14="http://schemas.microsoft.com/office/powerpoint/2010/main" val="947794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444444">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
        <p:nvSpPr>
          <p:cNvPr id="14" name="TextBox 13"/>
          <p:cNvSpPr txBox="1"/>
          <p:nvPr/>
        </p:nvSpPr>
        <p:spPr>
          <a:xfrm>
            <a:off x="1411514" y="2547761"/>
            <a:ext cx="9622973" cy="1200329"/>
          </a:xfrm>
          <a:prstGeom prst="rect">
            <a:avLst/>
          </a:prstGeom>
          <a:noFill/>
        </p:spPr>
        <p:txBody>
          <a:bodyPr wrap="square" rtlCol="0">
            <a:spAutoFit/>
          </a:bodyPr>
          <a:lstStyle/>
          <a:p>
            <a:r>
              <a:rPr lang="en-US" sz="3600" dirty="0">
                <a:solidFill>
                  <a:schemeClr val="bg1"/>
                </a:solidFill>
              </a:rPr>
              <a:t>You have to learn the rules of the game. And then you have to play better than anyone else</a:t>
            </a:r>
            <a:r>
              <a:rPr lang="en-US" sz="1600" dirty="0" smtClean="0"/>
              <a:t>.</a:t>
            </a:r>
            <a:endParaRPr lang="en-US" sz="1600" dirty="0"/>
          </a:p>
        </p:txBody>
      </p:sp>
      <p:sp>
        <p:nvSpPr>
          <p:cNvPr id="2" name="TextBox 1"/>
          <p:cNvSpPr txBox="1"/>
          <p:nvPr/>
        </p:nvSpPr>
        <p:spPr>
          <a:xfrm>
            <a:off x="254001" y="1562875"/>
            <a:ext cx="2140860" cy="3170099"/>
          </a:xfrm>
          <a:prstGeom prst="rect">
            <a:avLst/>
          </a:prstGeom>
          <a:noFill/>
        </p:spPr>
        <p:txBody>
          <a:bodyPr wrap="square" rtlCol="0">
            <a:spAutoFit/>
          </a:bodyPr>
          <a:lstStyle/>
          <a:p>
            <a:r>
              <a:rPr lang="en-US" sz="20000" dirty="0" smtClean="0">
                <a:solidFill>
                  <a:srgbClr val="FF0000"/>
                </a:solidFill>
                <a:latin typeface="Bell MT" panose="02020503060305020303" pitchFamily="18" charset="0"/>
              </a:rPr>
              <a:t>“</a:t>
            </a:r>
            <a:endParaRPr lang="en-US" sz="20000" dirty="0">
              <a:solidFill>
                <a:srgbClr val="FF0000"/>
              </a:solidFill>
              <a:latin typeface="Bell MT" panose="02020503060305020303" pitchFamily="18" charset="0"/>
            </a:endParaRPr>
          </a:p>
        </p:txBody>
      </p:sp>
      <p:sp>
        <p:nvSpPr>
          <p:cNvPr id="4" name="TextBox 3"/>
          <p:cNvSpPr txBox="1"/>
          <p:nvPr/>
        </p:nvSpPr>
        <p:spPr>
          <a:xfrm>
            <a:off x="9350829" y="4086643"/>
            <a:ext cx="3367315" cy="646331"/>
          </a:xfrm>
          <a:prstGeom prst="rect">
            <a:avLst/>
          </a:prstGeom>
          <a:noFill/>
        </p:spPr>
        <p:txBody>
          <a:bodyPr wrap="square" rtlCol="0">
            <a:spAutoFit/>
          </a:bodyPr>
          <a:lstStyle/>
          <a:p>
            <a:r>
              <a:rPr lang="en-US" sz="3600" dirty="0" smtClean="0">
                <a:solidFill>
                  <a:schemeClr val="bg1"/>
                </a:solidFill>
                <a:latin typeface="AR BONNIE" panose="02000000000000000000" pitchFamily="2" charset="0"/>
              </a:rPr>
              <a:t>--</a:t>
            </a:r>
            <a:r>
              <a:rPr lang="en-US" sz="3600" dirty="0" smtClean="0">
                <a:solidFill>
                  <a:schemeClr val="bg1"/>
                </a:solidFill>
              </a:rPr>
              <a:t> </a:t>
            </a:r>
            <a:r>
              <a:rPr lang="en-US" sz="3600" dirty="0" smtClean="0">
                <a:solidFill>
                  <a:schemeClr val="bg1"/>
                </a:solidFill>
              </a:rPr>
              <a:t>Einstein</a:t>
            </a:r>
            <a:endParaRPr lang="en-US" sz="3600" dirty="0">
              <a:solidFill>
                <a:schemeClr val="bg1"/>
              </a:solidFill>
            </a:endParaRPr>
          </a:p>
        </p:txBody>
      </p:sp>
      <p:sp>
        <p:nvSpPr>
          <p:cNvPr id="11" name="Rectangle 10"/>
          <p:cNvSpPr/>
          <p:nvPr/>
        </p:nvSpPr>
        <p:spPr>
          <a:xfrm>
            <a:off x="0" y="6574971"/>
            <a:ext cx="12192000" cy="283029"/>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763082" y="6682340"/>
            <a:ext cx="329610" cy="107722"/>
          </a:xfrm>
          <a:prstGeom prst="rect">
            <a:avLst/>
          </a:prstGeom>
          <a:noFill/>
        </p:spPr>
        <p:txBody>
          <a:bodyPr wrap="square" rtlCol="0">
            <a:spAutoFit/>
          </a:bodyPr>
          <a:lstStyle/>
          <a:p>
            <a:r>
              <a:rPr lang="en-US" sz="100" dirty="0" smtClean="0">
                <a:solidFill>
                  <a:schemeClr val="bg1">
                    <a:lumMod val="75000"/>
                  </a:schemeClr>
                </a:solidFill>
                <a:hlinkClick r:id="rId3"/>
              </a:rPr>
              <a:t>Free PowerPoint Templates</a:t>
            </a:r>
            <a:endParaRPr lang="en-US" sz="100" dirty="0">
              <a:solidFill>
                <a:schemeClr val="bg1">
                  <a:lumMod val="75000"/>
                </a:schemeClr>
              </a:solidFill>
            </a:endParaRPr>
          </a:p>
        </p:txBody>
      </p:sp>
    </p:spTree>
    <p:extLst>
      <p:ext uri="{BB962C8B-B14F-4D97-AF65-F5344CB8AC3E}">
        <p14:creationId xmlns="" xmlns:p14="http://schemas.microsoft.com/office/powerpoint/2010/main" val="203978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0" name="TextBox 9"/>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11" name="Content Placeholder 10"/>
          <p:cNvSpPr>
            <a:spLocks noGrp="1"/>
          </p:cNvSpPr>
          <p:nvPr>
            <p:ph idx="1"/>
          </p:nvPr>
        </p:nvSpPr>
        <p:spPr/>
        <p:txBody>
          <a:bodyPr/>
          <a:lstStyle/>
          <a:p>
            <a:endParaRPr lang="en-GB"/>
          </a:p>
        </p:txBody>
      </p:sp>
    </p:spTree>
    <p:extLst>
      <p:ext uri="{BB962C8B-B14F-4D97-AF65-F5344CB8AC3E}">
        <p14:creationId xmlns="" xmlns:p14="http://schemas.microsoft.com/office/powerpoint/2010/main" val="576897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2782</TotalTime>
  <Words>111</Words>
  <Application>Microsoft Office PowerPoint</Application>
  <PresentationFormat>Custom</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minerva</cp:lastModifiedBy>
  <cp:revision>658</cp:revision>
  <dcterms:created xsi:type="dcterms:W3CDTF">2015-12-31T02:20:12Z</dcterms:created>
  <dcterms:modified xsi:type="dcterms:W3CDTF">2018-09-18T15:21:16Z</dcterms:modified>
</cp:coreProperties>
</file>