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82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38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13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65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77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83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45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57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29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03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6C9B8-F2BC-4711-BE24-46CF9D6200DE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6452B-EB13-4B8E-97F8-939B112057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24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Analítica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r>
              <a:rPr lang="pt-BR" dirty="0" smtClean="0"/>
              <a:t>Engenharia de Software 2017.1 – Desenvolvimento de um jogo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8027" y="5543620"/>
            <a:ext cx="10590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Igor Pires dos Santos, </a:t>
            </a:r>
            <a:r>
              <a:rPr lang="pt-BR" sz="2000" dirty="0" err="1" smtClean="0"/>
              <a:t>Jorão</a:t>
            </a:r>
            <a:r>
              <a:rPr lang="pt-BR" sz="2000" dirty="0" smtClean="0"/>
              <a:t> </a:t>
            </a:r>
            <a:r>
              <a:rPr lang="pt-BR" sz="2000" smtClean="0"/>
              <a:t>Gomes </a:t>
            </a:r>
            <a:r>
              <a:rPr lang="pt-BR" sz="2000" smtClean="0"/>
              <a:t>Junior</a:t>
            </a:r>
            <a:r>
              <a:rPr lang="pt-BR" sz="2000" dirty="0" smtClean="0"/>
              <a:t>, Lucas Carvalho Ribeiro, Pedro Henrique Gasparetto Lugão</a:t>
            </a:r>
          </a:p>
          <a:p>
            <a:endParaRPr lang="pt-B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801959" y="6251506"/>
            <a:ext cx="258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25 de abril de 2017 - UFJF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3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1 - Análise e desenvolvimento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678" t="23228" r="19830" b="30996"/>
          <a:stretch/>
        </p:blipFill>
        <p:spPr>
          <a:xfrm>
            <a:off x="572192" y="1690688"/>
            <a:ext cx="10781608" cy="44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1 – Execução de testes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679" t="23733" r="19546" b="46706"/>
          <a:stretch/>
        </p:blipFill>
        <p:spPr>
          <a:xfrm>
            <a:off x="405715" y="1996635"/>
            <a:ext cx="11380570" cy="30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2 - Planejamento 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83" t="22550" r="19451" b="51772"/>
          <a:stretch/>
        </p:blipFill>
        <p:spPr>
          <a:xfrm>
            <a:off x="751568" y="2323072"/>
            <a:ext cx="10688863" cy="245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2 – Análise e desenvolvimento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643" t="23437" r="19546" b="30989"/>
          <a:stretch/>
        </p:blipFill>
        <p:spPr>
          <a:xfrm>
            <a:off x="838200" y="1828800"/>
            <a:ext cx="10033000" cy="40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9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2 – Execução de testes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691" t="22743" r="19546" b="48879"/>
          <a:stretch/>
        </p:blipFill>
        <p:spPr>
          <a:xfrm>
            <a:off x="475505" y="2400300"/>
            <a:ext cx="1124099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0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Queremos desenvolver um jogo ao estilo “</a:t>
            </a:r>
            <a:r>
              <a:rPr lang="pt-BR" dirty="0" err="1" smtClean="0"/>
              <a:t>runner</a:t>
            </a:r>
            <a:r>
              <a:rPr lang="pt-BR" dirty="0" smtClean="0"/>
              <a:t>” com recursos de criação de fase para a plataforma </a:t>
            </a:r>
            <a:r>
              <a:rPr lang="pt-BR" dirty="0" err="1" smtClean="0"/>
              <a:t>Android</a:t>
            </a:r>
            <a:endParaRPr lang="pt-BR" dirty="0" smtClean="0"/>
          </a:p>
          <a:p>
            <a:r>
              <a:rPr lang="pt-BR" dirty="0" smtClean="0"/>
              <a:t>Nos planejamos para no fim do período letivo entregarmos um protótipo funcional com o jogo base implementado</a:t>
            </a:r>
          </a:p>
          <a:p>
            <a:r>
              <a:rPr lang="pt-BR" dirty="0" smtClean="0"/>
              <a:t>Por jogo base entende-se: modalidade off-line de 1 jogador, sem personalização</a:t>
            </a:r>
          </a:p>
          <a:p>
            <a:r>
              <a:rPr lang="pt-BR" dirty="0" smtClean="0"/>
              <a:t>Para o desenvolvimento escolhemos seguir o modelo espiral, que faz uso da prototipação </a:t>
            </a:r>
            <a:r>
              <a:rPr lang="pt-BR" dirty="0" smtClean="0"/>
              <a:t>incremental</a:t>
            </a:r>
          </a:p>
          <a:p>
            <a:r>
              <a:rPr lang="pt-BR" dirty="0" smtClean="0"/>
              <a:t>Durante o processo, utilizaremos a ferramenta Unity3D para o desenvolvimento, </a:t>
            </a:r>
            <a:r>
              <a:rPr lang="pt-BR" dirty="0" err="1" smtClean="0"/>
              <a:t>Pencil</a:t>
            </a:r>
            <a:r>
              <a:rPr lang="pt-BR" dirty="0" smtClean="0"/>
              <a:t> para o eventuais desenhos de interfaces, </a:t>
            </a:r>
            <a:r>
              <a:rPr lang="pt-BR" dirty="0" err="1" smtClean="0"/>
              <a:t>StarUML</a:t>
            </a:r>
            <a:r>
              <a:rPr lang="pt-BR" dirty="0" smtClean="0"/>
              <a:t> para o desenvolvimento de diagramas UML e </a:t>
            </a:r>
            <a:r>
              <a:rPr lang="pt-BR" dirty="0" err="1" smtClean="0"/>
              <a:t>GitHub</a:t>
            </a:r>
            <a:r>
              <a:rPr lang="pt-BR" dirty="0" smtClean="0"/>
              <a:t> para o controle de versão. Para demais tarefas os recursos serão definidos nas fases de análise de viabilidade, assim como os membros do grupo responsáveis por cada tarefa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25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615" y="1690688"/>
            <a:ext cx="5924550" cy="4048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em Espiral adaptado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91934" y="2046560"/>
            <a:ext cx="40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Decisão da forma de implementação dos </a:t>
            </a:r>
          </a:p>
          <a:p>
            <a:r>
              <a:rPr lang="pt-BR" dirty="0" smtClean="0"/>
              <a:t>requisitos necessários para a fase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7600209" y="1908061"/>
            <a:ext cx="4213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Análise da viabilidade de implementação,</a:t>
            </a:r>
          </a:p>
          <a:p>
            <a:r>
              <a:rPr lang="pt-BR" dirty="0"/>
              <a:t>e</a:t>
            </a:r>
            <a:r>
              <a:rPr lang="pt-BR" dirty="0" smtClean="0"/>
              <a:t> ajustes do plano visando o cumprimento </a:t>
            </a:r>
          </a:p>
          <a:p>
            <a:r>
              <a:rPr lang="pt-BR" dirty="0"/>
              <a:t>d</a:t>
            </a:r>
            <a:r>
              <a:rPr lang="pt-BR" dirty="0" smtClean="0"/>
              <a:t>as atividades a tempo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7160822" y="4916385"/>
            <a:ext cx="410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Desenvolvimento o protótipo incremental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475013" y="4916385"/>
            <a:ext cx="429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Execução de testes e validação do protótipo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3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Decisões de projeto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Seleção de requisitos para serem implementados no ciclo</a:t>
            </a:r>
          </a:p>
          <a:p>
            <a:r>
              <a:rPr lang="pt-BR" dirty="0" smtClean="0"/>
              <a:t>Modelagem de alguns pontos para a visualização do sistema</a:t>
            </a:r>
          </a:p>
          <a:p>
            <a:r>
              <a:rPr lang="pt-BR" dirty="0" smtClean="0"/>
              <a:t>Análise do feedback do ciclo anterior (para a seleção de requisitos)</a:t>
            </a:r>
          </a:p>
          <a:p>
            <a:r>
              <a:rPr lang="pt-BR" dirty="0" smtClean="0"/>
              <a:t>Desenhar diagramas para representar o funcionamento de partes do jogo</a:t>
            </a:r>
          </a:p>
        </p:txBody>
      </p:sp>
    </p:spTree>
    <p:extLst>
      <p:ext uri="{BB962C8B-B14F-4D97-AF65-F5344CB8AC3E}">
        <p14:creationId xmlns:p14="http://schemas.microsoft.com/office/powerpoint/2010/main" val="41470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viabilidade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Análise dos recursos disponíveis para a implementação</a:t>
            </a:r>
          </a:p>
          <a:p>
            <a:r>
              <a:rPr lang="pt-BR" dirty="0" smtClean="0"/>
              <a:t>Segunda filtragem dos requisitos</a:t>
            </a:r>
          </a:p>
          <a:p>
            <a:r>
              <a:rPr lang="pt-BR" dirty="0" smtClean="0"/>
              <a:t>Recepção de sugestões de ciclo anterior para a criação de novos 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protótipo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de requisitos selecionados, seguindo o modelo definido no início do ciclo, e as interfaces que passarem pelo processo de análise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13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 de testes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Execução dos testes em emulador e dispositivos móveis</a:t>
            </a:r>
          </a:p>
          <a:p>
            <a:r>
              <a:rPr lang="pt-BR" dirty="0" smtClean="0"/>
              <a:t>Relatório de erros e sugestões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58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Ciclos planejados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primeiro ciclo, com duração de 14 dias, iremos focar na interface visual do jogo com uma implementação rudimentar do jogo funcional</a:t>
            </a:r>
          </a:p>
          <a:p>
            <a:r>
              <a:rPr lang="pt-BR" dirty="0" smtClean="0"/>
              <a:t>No segundo ciclo, também com duração de 14 dias focaremos em integrar as funcionalidades visuais ao sistema como um todo, e definiremos melhor as colisões e a física do jogo.</a:t>
            </a:r>
          </a:p>
          <a:p>
            <a:r>
              <a:rPr lang="pt-BR" dirty="0" smtClean="0"/>
              <a:t>Ao final do mês, apresentaremos o protótipo com a funcionalidade do jogo base, off-line, e não personalizável.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0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1 – Planejamento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488" t="23914" r="19879" b="35894"/>
          <a:stretch/>
        </p:blipFill>
        <p:spPr>
          <a:xfrm>
            <a:off x="476002" y="2034051"/>
            <a:ext cx="11071655" cy="399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427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Estrutura Analítica</vt:lpstr>
      <vt:lpstr>Resumo do projeto</vt:lpstr>
      <vt:lpstr>Modelo em Espiral adaptado</vt:lpstr>
      <vt:lpstr>Decisões de projeto</vt:lpstr>
      <vt:lpstr>Análise de viabilidade</vt:lpstr>
      <vt:lpstr>Desenvolvimento do protótipo</vt:lpstr>
      <vt:lpstr>Execução de testes</vt:lpstr>
      <vt:lpstr>Ciclos planejados</vt:lpstr>
      <vt:lpstr>Ciclo 1 – Planejamento</vt:lpstr>
      <vt:lpstr>Ciclo 1 - Análise e desenvolvimento</vt:lpstr>
      <vt:lpstr>Ciclo 1 – Execução de testes</vt:lpstr>
      <vt:lpstr>Ciclo 2 - Planejamento </vt:lpstr>
      <vt:lpstr>Ciclo 2 – Análise e desenvolvimento</vt:lpstr>
      <vt:lpstr>Ciclo 2 – Execução de testes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Lugão</dc:creator>
  <cp:lastModifiedBy>Pedro Lugão</cp:lastModifiedBy>
  <cp:revision>13</cp:revision>
  <dcterms:created xsi:type="dcterms:W3CDTF">2017-04-24T16:22:35Z</dcterms:created>
  <dcterms:modified xsi:type="dcterms:W3CDTF">2017-04-25T01:01:16Z</dcterms:modified>
</cp:coreProperties>
</file>