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fd37ab9a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fd37ab9a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fd37ab9ab_4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fd37ab9ab_4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fd37ab9a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fd37ab9a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f8e9e32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f8e9e32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f1c2b53f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f1c2b53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fd37ab9a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fd37ab9a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fd37ab9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fd37ab9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fd37ab9a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fd37ab9a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fd37ab9a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fd37ab9a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fd37ab9ab_4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fd37ab9ab_4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fd37ab9a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fd37ab9a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 Starts here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fd37ab9a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fd37ab9a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OOP: Stratego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 Dehmel, Nate Barnaik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Testing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7715"/>
            <a:ext cx="9144001" cy="2468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Unit Testing Resources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Mocking / patching</a:t>
            </a:r>
            <a:endParaRPr/>
          </a:p>
        </p:txBody>
      </p:sp>
      <p:sp>
        <p:nvSpPr>
          <p:cNvPr id="134" name="Google Shape;134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Hypothesis testing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3" y="1508625"/>
            <a:ext cx="3927100" cy="359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1509250"/>
            <a:ext cx="4849524" cy="2270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 Contributions + KanBan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152475"/>
            <a:ext cx="2115332" cy="341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512" y="2507858"/>
            <a:ext cx="3846974" cy="2564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5354" y="106476"/>
            <a:ext cx="3295101" cy="2940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158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7919"/>
              <a:t>Demonstration</a:t>
            </a:r>
            <a:endParaRPr sz="7919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Stratego?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Diagrams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4+1 Diagram / API docs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Pieces /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GUI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 Patterns Used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of design patterns / OOP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Stratego?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Classic board game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player has 40 pieces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1 Flag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Bombs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Troops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Special troop pieces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Move pieces in order to capture flag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10 by 10 board</a:t>
            </a:r>
            <a:endParaRPr/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Image via Wikipedia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075" y="1494875"/>
            <a:ext cx="3706550" cy="307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130650" y="268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(right), P</a:t>
            </a:r>
            <a:r>
              <a:rPr lang="en"/>
              <a:t>hysical (left)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650" y="841273"/>
            <a:ext cx="4265551" cy="28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" y="1017725"/>
            <a:ext cx="4543879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(bottom)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Scenarios (top)</a:t>
            </a:r>
            <a:endParaRPr/>
          </a:p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70443"/>
            <a:ext cx="9144000" cy="2773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8250" y="70725"/>
            <a:ext cx="5494050" cy="22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703" y="0"/>
            <a:ext cx="341059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and Class Relations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One “piece” abstract base class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Troops, bombs, flags, inherit from this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Special troops inherit from Troop class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Board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Aggregates pieces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Also aggregates lake square class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Networking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Handles network operations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GUI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Aggregates board, networking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Allows user input visually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4527601" cy="3092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 Used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machine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GUI (to move between game states)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Event-driven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Singleton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GUI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Decorator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 checking throughout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 / static methods, unit testing,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for board square callbacks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Keeps track of callback command, </a:t>
            </a:r>
            <a:r>
              <a:rPr lang="en"/>
              <a:t>arguments</a:t>
            </a:r>
            <a:r>
              <a:rPr lang="en"/>
              <a:t> to pass to it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Testing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6"/>
            <a:ext cx="3999900" cy="101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8" y="2163605"/>
            <a:ext cx="3999900" cy="239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2400" y="2074122"/>
            <a:ext cx="3999901" cy="2797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2399" y="313374"/>
            <a:ext cx="3999901" cy="1760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