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D2C97-7E1C-B247-8750-6C0009105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Market in netlogo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3CEF34-FD72-2D40-B9AF-698E6A3D2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Jordi Bonet Valiente </a:t>
            </a:r>
          </a:p>
          <a:p>
            <a:r>
              <a:rPr lang="es-ES" dirty="0"/>
              <a:t>Clara Rivadulla duró</a:t>
            </a:r>
          </a:p>
        </p:txBody>
      </p:sp>
    </p:spTree>
    <p:extLst>
      <p:ext uri="{BB962C8B-B14F-4D97-AF65-F5344CB8AC3E}">
        <p14:creationId xmlns:p14="http://schemas.microsoft.com/office/powerpoint/2010/main" val="1963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C73-E028-FF48-B3A2-D3F678E1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DD38E2-39CD-8048-9E65-486FE98E7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Motivation and description of the simulated system</a:t>
            </a:r>
          </a:p>
          <a:p>
            <a:r>
              <a:rPr lang="en-GB" dirty="0"/>
              <a:t>The interaction protocols</a:t>
            </a:r>
          </a:p>
          <a:p>
            <a:r>
              <a:rPr lang="en-GB" dirty="0"/>
              <a:t>The interface's design</a:t>
            </a:r>
          </a:p>
          <a:p>
            <a:r>
              <a:rPr lang="en-GB" dirty="0"/>
              <a:t>Experiments and results</a:t>
            </a:r>
          </a:p>
          <a:p>
            <a:r>
              <a:rPr lang="en-GB" dirty="0"/>
              <a:t>Analysis and conclusions</a:t>
            </a:r>
          </a:p>
          <a:p>
            <a:r>
              <a:rPr lang="en-GB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26402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0B95F-5B55-BE4D-A4C1-B47E3857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CC606-22E0-9A47-B15A-70F84643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7162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81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58BE-CAC5-FC49-948B-7FD168A0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Motivation and description of THE system</a:t>
            </a:r>
            <a:br>
              <a:rPr lang="en-GB" dirty="0"/>
            </a:b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C571F-66E8-DA4F-AD3C-5869A899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Which market? </a:t>
            </a:r>
          </a:p>
          <a:p>
            <a:endParaRPr lang="en-GB" dirty="0"/>
          </a:p>
          <a:p>
            <a:r>
              <a:rPr lang="en-GB" b="1" dirty="0"/>
              <a:t>Which agents? </a:t>
            </a:r>
          </a:p>
          <a:p>
            <a:endParaRPr lang="en-GB" dirty="0"/>
          </a:p>
          <a:p>
            <a:r>
              <a:rPr lang="en-GB" b="1" dirty="0"/>
              <a:t>How should agents interact with each other?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0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68EA3-8DD1-0D44-941F-A661510C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interaction protocols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5C3EC9-8FDF-0447-B339-12790AD1E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21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DD018-EC5E-D942-A272-C98889D3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interface's design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35D7AD-498F-354B-8FC8-BB028CAA0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77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47160-8B27-A24C-940B-AC5A3299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and results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893DD-6CEB-1E45-A2AA-1D55CC83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42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55E36-778C-EE47-B690-8ED29FC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conclusions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D5569E-89C7-4E47-88BF-FFBF3E6B0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4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134CF-547A-444B-91BA-D43D6C65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A797C3-34A5-0447-92B5-CDFE4B855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11969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Galería</Template>
  <TotalTime>448</TotalTime>
  <Words>68</Words>
  <Application>Microsoft Macintosh PowerPoint</Application>
  <PresentationFormat>Panorámica</PresentationFormat>
  <Paragraphs>23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Galería</vt:lpstr>
      <vt:lpstr>Market in netlogo</vt:lpstr>
      <vt:lpstr>Index</vt:lpstr>
      <vt:lpstr>Introduction</vt:lpstr>
      <vt:lpstr>Motivation and description of THE system </vt:lpstr>
      <vt:lpstr>The interaction protocols</vt:lpstr>
      <vt:lpstr>The interface's design</vt:lpstr>
      <vt:lpstr>Experiments and results</vt:lpstr>
      <vt:lpstr>Analysis and conclusions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in netlogo</dc:title>
  <dc:creator>JORDI BONET VALIENTE</dc:creator>
  <cp:lastModifiedBy>JORDI BONET VALIENTE</cp:lastModifiedBy>
  <cp:revision>2</cp:revision>
  <dcterms:created xsi:type="dcterms:W3CDTF">2021-12-03T07:00:04Z</dcterms:created>
  <dcterms:modified xsi:type="dcterms:W3CDTF">2021-12-03T14:28:48Z</dcterms:modified>
</cp:coreProperties>
</file>