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sldIdLst>
    <p:sldId id="256" r:id="rId2"/>
    <p:sldId id="257" r:id="rId3"/>
    <p:sldId id="283" r:id="rId4"/>
    <p:sldId id="284" r:id="rId5"/>
    <p:sldId id="285" r:id="rId6"/>
    <p:sldId id="286" r:id="rId7"/>
    <p:sldId id="288" r:id="rId8"/>
    <p:sldId id="287" r:id="rId9"/>
    <p:sldId id="290" r:id="rId10"/>
    <p:sldId id="294" r:id="rId11"/>
    <p:sldId id="292" r:id="rId12"/>
    <p:sldId id="293" r:id="rId13"/>
    <p:sldId id="289" r:id="rId14"/>
    <p:sldId id="291"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AA6E0-CE28-4F28-A160-113BEBE51490}" v="527" dt="2021-07-25T20:18:01.414"/>
    <p1510:client id="{9FD5B900-75C8-4CB1-B541-7330112ECBB2}" v="2644" dt="2021-07-23T19:20:59.419"/>
    <p1510:client id="{A2A3480F-E8D8-4E1B-B199-A29E75D3DB66}" v="275" dt="2021-07-24T15:26:48.682"/>
    <p1510:client id="{BE04DF8F-F796-4E87-BA95-093ACC68BE89}" v="1110" dt="2021-07-24T14:44:26.252"/>
    <p1510:client id="{E50BD283-B7D0-40FE-96D3-C7462DB9377F}" v="2710" dt="2021-07-24T11:58:27.953"/>
    <p1510:client id="{F4929837-F3B1-4A70-9415-E2E0599BF9FA}" v="1537" dt="2021-07-25T20:03:26.22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ramon jorca" userId="4df42de720a68e87" providerId="Windows Live" clId="Web-{9FD5B900-75C8-4CB1-B541-7330112ECBB2}"/>
    <pc:docChg chg="addSld modSld sldOrd addMainMaster delMainMaster">
      <pc:chgData name="jose ramon jorca" userId="4df42de720a68e87" providerId="Windows Live" clId="Web-{9FD5B900-75C8-4CB1-B541-7330112ECBB2}" dt="2021-07-23T19:20:59.419" v="1681" actId="1076"/>
      <pc:docMkLst>
        <pc:docMk/>
      </pc:docMkLst>
      <pc:sldChg chg="addSp delSp modSp mod setBg modClrScheme chgLayout">
        <pc:chgData name="jose ramon jorca" userId="4df42de720a68e87" providerId="Windows Live" clId="Web-{9FD5B900-75C8-4CB1-B541-7330112ECBB2}" dt="2021-07-23T17:49:25.480" v="871" actId="20577"/>
        <pc:sldMkLst>
          <pc:docMk/>
          <pc:sldMk cId="2406273178" sldId="256"/>
        </pc:sldMkLst>
        <pc:spChg chg="mod">
          <ac:chgData name="jose ramon jorca" userId="4df42de720a68e87" providerId="Windows Live" clId="Web-{9FD5B900-75C8-4CB1-B541-7330112ECBB2}" dt="2021-07-23T16:18:34.555" v="73" actId="1076"/>
          <ac:spMkLst>
            <pc:docMk/>
            <pc:sldMk cId="2406273178" sldId="256"/>
            <ac:spMk id="2" creationId="{00000000-0000-0000-0000-000000000000}"/>
          </ac:spMkLst>
        </pc:spChg>
        <pc:spChg chg="mod">
          <ac:chgData name="jose ramon jorca" userId="4df42de720a68e87" providerId="Windows Live" clId="Web-{9FD5B900-75C8-4CB1-B541-7330112ECBB2}" dt="2021-07-23T16:17:42.303" v="64"/>
          <ac:spMkLst>
            <pc:docMk/>
            <pc:sldMk cId="2406273178" sldId="256"/>
            <ac:spMk id="3" creationId="{00000000-0000-0000-0000-000000000000}"/>
          </ac:spMkLst>
        </pc:spChg>
        <pc:spChg chg="add del">
          <ac:chgData name="jose ramon jorca" userId="4df42de720a68e87" providerId="Windows Live" clId="Web-{9FD5B900-75C8-4CB1-B541-7330112ECBB2}" dt="2021-07-23T16:14:07.595" v="34"/>
          <ac:spMkLst>
            <pc:docMk/>
            <pc:sldMk cId="2406273178" sldId="256"/>
            <ac:spMk id="4" creationId="{7BAE1978-D3F6-4070-9179-D7DA1A088E12}"/>
          </ac:spMkLst>
        </pc:spChg>
        <pc:spChg chg="add del mod">
          <ac:chgData name="jose ramon jorca" userId="4df42de720a68e87" providerId="Windows Live" clId="Web-{9FD5B900-75C8-4CB1-B541-7330112ECBB2}" dt="2021-07-23T16:14:07.595" v="32"/>
          <ac:spMkLst>
            <pc:docMk/>
            <pc:sldMk cId="2406273178" sldId="256"/>
            <ac:spMk id="6" creationId="{21381785-5A98-4B0F-B73C-B4D24BE0E95B}"/>
          </ac:spMkLst>
        </pc:spChg>
        <pc:spChg chg="add del">
          <ac:chgData name="jose ramon jorca" userId="4df42de720a68e87" providerId="Windows Live" clId="Web-{9FD5B900-75C8-4CB1-B541-7330112ECBB2}" dt="2021-07-23T16:14:07.595" v="31"/>
          <ac:spMkLst>
            <pc:docMk/>
            <pc:sldMk cId="2406273178" sldId="256"/>
            <ac:spMk id="7" creationId="{432A51CA-0D01-42D1-80CF-33BAA7843F41}"/>
          </ac:spMkLst>
        </pc:spChg>
        <pc:spChg chg="add del">
          <ac:chgData name="jose ramon jorca" userId="4df42de720a68e87" providerId="Windows Live" clId="Web-{9FD5B900-75C8-4CB1-B541-7330112ECBB2}" dt="2021-07-23T16:13:47.719" v="29"/>
          <ac:spMkLst>
            <pc:docMk/>
            <pc:sldMk cId="2406273178" sldId="256"/>
            <ac:spMk id="8" creationId="{CFA21131-6BAB-484D-804A-6DDE8CF3A05C}"/>
          </ac:spMkLst>
        </pc:spChg>
        <pc:spChg chg="add del">
          <ac:chgData name="jose ramon jorca" userId="4df42de720a68e87" providerId="Windows Live" clId="Web-{9FD5B900-75C8-4CB1-B541-7330112ECBB2}" dt="2021-07-23T16:17:42.303" v="64"/>
          <ac:spMkLst>
            <pc:docMk/>
            <pc:sldMk cId="2406273178" sldId="256"/>
            <ac:spMk id="9" creationId="{1ACA2EA0-FFD3-42EC-9406-B595015ED96E}"/>
          </ac:spMkLst>
        </pc:spChg>
        <pc:spChg chg="add del">
          <ac:chgData name="jose ramon jorca" userId="4df42de720a68e87" providerId="Windows Live" clId="Web-{9FD5B900-75C8-4CB1-B541-7330112ECBB2}" dt="2021-07-23T16:17:42.303" v="64"/>
          <ac:spMkLst>
            <pc:docMk/>
            <pc:sldMk cId="2406273178" sldId="256"/>
            <ac:spMk id="10" creationId="{D5288BCE-665C-472A-8C43-664BCFA31E43}"/>
          </ac:spMkLst>
        </pc:spChg>
        <pc:spChg chg="add del">
          <ac:chgData name="jose ramon jorca" userId="4df42de720a68e87" providerId="Windows Live" clId="Web-{9FD5B900-75C8-4CB1-B541-7330112ECBB2}" dt="2021-07-23T16:15:28.284" v="39"/>
          <ac:spMkLst>
            <pc:docMk/>
            <pc:sldMk cId="2406273178" sldId="256"/>
            <ac:spMk id="11" creationId="{130A041F-CF5E-4FA9-8897-0C5B829EFC87}"/>
          </ac:spMkLst>
        </pc:spChg>
        <pc:spChg chg="add del">
          <ac:chgData name="jose ramon jorca" userId="4df42de720a68e87" providerId="Windows Live" clId="Web-{9FD5B900-75C8-4CB1-B541-7330112ECBB2}" dt="2021-07-23T16:17:42.303" v="64"/>
          <ac:spMkLst>
            <pc:docMk/>
            <pc:sldMk cId="2406273178" sldId="256"/>
            <ac:spMk id="12" creationId="{46C57131-53A7-4C1A-BEA8-25F06A06AD29}"/>
          </ac:spMkLst>
        </pc:spChg>
        <pc:spChg chg="add del">
          <ac:chgData name="jose ramon jorca" userId="4df42de720a68e87" providerId="Windows Live" clId="Web-{9FD5B900-75C8-4CB1-B541-7330112ECBB2}" dt="2021-07-23T16:16:02.629" v="46"/>
          <ac:spMkLst>
            <pc:docMk/>
            <pc:sldMk cId="2406273178" sldId="256"/>
            <ac:spMk id="13" creationId="{4342F148-0835-412D-9E93-FE80EB45B523}"/>
          </ac:spMkLst>
        </pc:spChg>
        <pc:spChg chg="add del">
          <ac:chgData name="jose ramon jorca" userId="4df42de720a68e87" providerId="Windows Live" clId="Web-{9FD5B900-75C8-4CB1-B541-7330112ECBB2}" dt="2021-07-23T16:16:02.629" v="46"/>
          <ac:spMkLst>
            <pc:docMk/>
            <pc:sldMk cId="2406273178" sldId="256"/>
            <ac:spMk id="15" creationId="{3FE814AD-8111-4336-92A4-973C0D478C44}"/>
          </ac:spMkLst>
        </pc:spChg>
        <pc:spChg chg="add del">
          <ac:chgData name="jose ramon jorca" userId="4df42de720a68e87" providerId="Windows Live" clId="Web-{9FD5B900-75C8-4CB1-B541-7330112ECBB2}" dt="2021-07-23T16:16:02.629" v="46"/>
          <ac:spMkLst>
            <pc:docMk/>
            <pc:sldMk cId="2406273178" sldId="256"/>
            <ac:spMk id="16" creationId="{6714FED0-1F36-43D6-983E-6EA14AD80961}"/>
          </ac:spMkLst>
        </pc:spChg>
        <pc:spChg chg="add mod">
          <ac:chgData name="jose ramon jorca" userId="4df42de720a68e87" providerId="Windows Live" clId="Web-{9FD5B900-75C8-4CB1-B541-7330112ECBB2}" dt="2021-07-23T17:49:25.480" v="871" actId="20577"/>
          <ac:spMkLst>
            <pc:docMk/>
            <pc:sldMk cId="2406273178" sldId="256"/>
            <ac:spMk id="18" creationId="{CC47149B-1E7F-4A45-89F4-ACBF3B00B397}"/>
          </ac:spMkLst>
        </pc:spChg>
        <pc:spChg chg="add mod">
          <ac:chgData name="jose ramon jorca" userId="4df42de720a68e87" providerId="Windows Live" clId="Web-{9FD5B900-75C8-4CB1-B541-7330112ECBB2}" dt="2021-07-23T16:18:06.741" v="69" actId="1076"/>
          <ac:spMkLst>
            <pc:docMk/>
            <pc:sldMk cId="2406273178" sldId="256"/>
            <ac:spMk id="19" creationId="{73C1B725-A916-4AD0-B96D-6B751598F605}"/>
          </ac:spMkLst>
        </pc:spChg>
        <pc:spChg chg="add">
          <ac:chgData name="jose ramon jorca" userId="4df42de720a68e87" providerId="Windows Live" clId="Web-{9FD5B900-75C8-4CB1-B541-7330112ECBB2}" dt="2021-07-23T16:17:42.303" v="64"/>
          <ac:spMkLst>
            <pc:docMk/>
            <pc:sldMk cId="2406273178" sldId="256"/>
            <ac:spMk id="24" creationId="{9B9C0EA8-1D7C-4958-8088-FCCA7A14337D}"/>
          </ac:spMkLst>
        </pc:spChg>
        <pc:spChg chg="add">
          <ac:chgData name="jose ramon jorca" userId="4df42de720a68e87" providerId="Windows Live" clId="Web-{9FD5B900-75C8-4CB1-B541-7330112ECBB2}" dt="2021-07-23T16:17:42.303" v="64"/>
          <ac:spMkLst>
            <pc:docMk/>
            <pc:sldMk cId="2406273178" sldId="256"/>
            <ac:spMk id="26" creationId="{5000D6DE-A23B-4C22-B47F-8F693347EFE8}"/>
          </ac:spMkLst>
        </pc:spChg>
        <pc:spChg chg="add mod">
          <ac:chgData name="jose ramon jorca" userId="4df42de720a68e87" providerId="Windows Live" clId="Web-{9FD5B900-75C8-4CB1-B541-7330112ECBB2}" dt="2021-07-23T17:24:03.582" v="742"/>
          <ac:spMkLst>
            <pc:docMk/>
            <pc:sldMk cId="2406273178" sldId="256"/>
            <ac:spMk id="27" creationId="{3E2C19CA-9955-447E-AF7D-91B777814830}"/>
          </ac:spMkLst>
        </pc:spChg>
        <pc:spChg chg="add">
          <ac:chgData name="jose ramon jorca" userId="4df42de720a68e87" providerId="Windows Live" clId="Web-{9FD5B900-75C8-4CB1-B541-7330112ECBB2}" dt="2021-07-23T16:17:42.303" v="64"/>
          <ac:spMkLst>
            <pc:docMk/>
            <pc:sldMk cId="2406273178" sldId="256"/>
            <ac:spMk id="28" creationId="{858504C1-2ED3-452E-978F-5A9D17113AD9}"/>
          </ac:spMkLst>
        </pc:spChg>
        <pc:spChg chg="add">
          <ac:chgData name="jose ramon jorca" userId="4df42de720a68e87" providerId="Windows Live" clId="Web-{9FD5B900-75C8-4CB1-B541-7330112ECBB2}" dt="2021-07-23T16:19:29.900" v="87"/>
          <ac:spMkLst>
            <pc:docMk/>
            <pc:sldMk cId="2406273178" sldId="256"/>
            <ac:spMk id="29" creationId="{BF5C103D-BC61-4CAE-A595-4A8B5465C7DC}"/>
          </ac:spMkLst>
        </pc:spChg>
        <pc:spChg chg="add">
          <ac:chgData name="jose ramon jorca" userId="4df42de720a68e87" providerId="Windows Live" clId="Web-{9FD5B900-75C8-4CB1-B541-7330112ECBB2}" dt="2021-07-23T16:17:42.303" v="64"/>
          <ac:spMkLst>
            <pc:docMk/>
            <pc:sldMk cId="2406273178" sldId="256"/>
            <ac:spMk id="30" creationId="{6F8E3D02-F8A1-4BBF-A013-532F62366937}"/>
          </ac:spMkLst>
        </pc:spChg>
        <pc:spChg chg="add">
          <ac:chgData name="jose ramon jorca" userId="4df42de720a68e87" providerId="Windows Live" clId="Web-{9FD5B900-75C8-4CB1-B541-7330112ECBB2}" dt="2021-07-23T16:17:42.303" v="64"/>
          <ac:spMkLst>
            <pc:docMk/>
            <pc:sldMk cId="2406273178" sldId="256"/>
            <ac:spMk id="32" creationId="{1979A256-14ED-4FA7-B1D1-1A2D51CBDC48}"/>
          </ac:spMkLst>
        </pc:spChg>
        <pc:spChg chg="add">
          <ac:chgData name="jose ramon jorca" userId="4df42de720a68e87" providerId="Windows Live" clId="Web-{9FD5B900-75C8-4CB1-B541-7330112ECBB2}" dt="2021-07-23T16:17:42.303" v="64"/>
          <ac:spMkLst>
            <pc:docMk/>
            <pc:sldMk cId="2406273178" sldId="256"/>
            <ac:spMk id="34" creationId="{5EDCF3AD-D5F8-475E-A3D4-5E0D816277B7}"/>
          </ac:spMkLst>
        </pc:spChg>
        <pc:picChg chg="add del">
          <ac:chgData name="jose ramon jorca" userId="4df42de720a68e87" providerId="Windows Live" clId="Web-{9FD5B900-75C8-4CB1-B541-7330112ECBB2}" dt="2021-07-23T16:14:07.595" v="33"/>
          <ac:picMkLst>
            <pc:docMk/>
            <pc:sldMk cId="2406273178" sldId="256"/>
            <ac:picMk id="5" creationId="{643F5B68-7B91-41E4-92BB-9A95EA30EA95}"/>
          </ac:picMkLst>
        </pc:picChg>
        <pc:picChg chg="add del">
          <ac:chgData name="jose ramon jorca" userId="4df42de720a68e87" providerId="Windows Live" clId="Web-{9FD5B900-75C8-4CB1-B541-7330112ECBB2}" dt="2021-07-23T16:16:02.629" v="46"/>
          <ac:picMkLst>
            <pc:docMk/>
            <pc:sldMk cId="2406273178" sldId="256"/>
            <ac:picMk id="14" creationId="{055A32E7-8BED-461E-8653-EBB64C9FFF9A}"/>
          </ac:picMkLst>
        </pc:picChg>
        <pc:picChg chg="add mod">
          <ac:chgData name="jose ramon jorca" userId="4df42de720a68e87" providerId="Windows Live" clId="Web-{9FD5B900-75C8-4CB1-B541-7330112ECBB2}" dt="2021-07-23T16:17:56.460" v="67" actId="1076"/>
          <ac:picMkLst>
            <pc:docMk/>
            <pc:sldMk cId="2406273178" sldId="256"/>
            <ac:picMk id="17" creationId="{B593AE4B-4205-491E-A79A-544008518A5B}"/>
          </ac:picMkLst>
        </pc:picChg>
      </pc:sldChg>
      <pc:sldChg chg="addSp modSp new mod setBg modNotes">
        <pc:chgData name="jose ramon jorca" userId="4df42de720a68e87" providerId="Windows Live" clId="Web-{9FD5B900-75C8-4CB1-B541-7330112ECBB2}" dt="2021-07-23T17:57:34.742" v="916" actId="20577"/>
        <pc:sldMkLst>
          <pc:docMk/>
          <pc:sldMk cId="2493680176" sldId="257"/>
        </pc:sldMkLst>
        <pc:spChg chg="mod">
          <ac:chgData name="jose ramon jorca" userId="4df42de720a68e87" providerId="Windows Live" clId="Web-{9FD5B900-75C8-4CB1-B541-7330112ECBB2}" dt="2021-07-23T16:20:51.339" v="139"/>
          <ac:spMkLst>
            <pc:docMk/>
            <pc:sldMk cId="2493680176" sldId="257"/>
            <ac:spMk id="2" creationId="{1EC73B8B-173A-49A3-9BA9-2AC6CB0B1487}"/>
          </ac:spMkLst>
        </pc:spChg>
        <pc:spChg chg="mod">
          <ac:chgData name="jose ramon jorca" userId="4df42de720a68e87" providerId="Windows Live" clId="Web-{9FD5B900-75C8-4CB1-B541-7330112ECBB2}" dt="2021-07-23T17:57:34.742" v="916" actId="20577"/>
          <ac:spMkLst>
            <pc:docMk/>
            <pc:sldMk cId="2493680176" sldId="257"/>
            <ac:spMk id="3" creationId="{4B814CD8-EDD6-40B3-8EE2-AD62F5B09F90}"/>
          </ac:spMkLst>
        </pc:spChg>
        <pc:spChg chg="add mod">
          <ac:chgData name="jose ramon jorca" userId="4df42de720a68e87" providerId="Windows Live" clId="Web-{9FD5B900-75C8-4CB1-B541-7330112ECBB2}" dt="2021-07-23T17:22:42.908" v="723" actId="20577"/>
          <ac:spMkLst>
            <pc:docMk/>
            <pc:sldMk cId="2493680176" sldId="257"/>
            <ac:spMk id="4" creationId="{B1B7D43F-2BBE-4B18-A423-C45D93DFD039}"/>
          </ac:spMkLst>
        </pc:spChg>
        <pc:spChg chg="add">
          <ac:chgData name="jose ramon jorca" userId="4df42de720a68e87" providerId="Windows Live" clId="Web-{9FD5B900-75C8-4CB1-B541-7330112ECBB2}" dt="2021-07-23T16:20:51.339" v="139"/>
          <ac:spMkLst>
            <pc:docMk/>
            <pc:sldMk cId="2493680176" sldId="257"/>
            <ac:spMk id="8" creationId="{70FF25AD-0F94-41DA-B0CB-8FDC642B706A}"/>
          </ac:spMkLst>
        </pc:spChg>
        <pc:spChg chg="add">
          <ac:chgData name="jose ramon jorca" userId="4df42de720a68e87" providerId="Windows Live" clId="Web-{9FD5B900-75C8-4CB1-B541-7330112ECBB2}" dt="2021-07-23T16:20:51.339" v="139"/>
          <ac:spMkLst>
            <pc:docMk/>
            <pc:sldMk cId="2493680176" sldId="257"/>
            <ac:spMk id="10" creationId="{D914EEE2-91CA-464B-AC64-5479DB51338C}"/>
          </ac:spMkLst>
        </pc:spChg>
        <pc:spChg chg="add">
          <ac:chgData name="jose ramon jorca" userId="4df42de720a68e87" providerId="Windows Live" clId="Web-{9FD5B900-75C8-4CB1-B541-7330112ECBB2}" dt="2021-07-23T16:20:51.339" v="139"/>
          <ac:spMkLst>
            <pc:docMk/>
            <pc:sldMk cId="2493680176" sldId="257"/>
            <ac:spMk id="12" creationId="{6850C165-81F9-4CBC-87CA-3E6EBEA63901}"/>
          </ac:spMkLst>
        </pc:spChg>
        <pc:spChg chg="add">
          <ac:chgData name="jose ramon jorca" userId="4df42de720a68e87" providerId="Windows Live" clId="Web-{9FD5B900-75C8-4CB1-B541-7330112ECBB2}" dt="2021-07-23T16:20:51.339" v="139"/>
          <ac:spMkLst>
            <pc:docMk/>
            <pc:sldMk cId="2493680176" sldId="257"/>
            <ac:spMk id="14" creationId="{5C1A212B-431A-4929-AA76-34A688D359DD}"/>
          </ac:spMkLst>
        </pc:spChg>
      </pc:sldChg>
      <pc:sldChg chg="addSp delSp modSp new mod setBg modNotes">
        <pc:chgData name="jose ramon jorca" userId="4df42de720a68e87" providerId="Windows Live" clId="Web-{9FD5B900-75C8-4CB1-B541-7330112ECBB2}" dt="2021-07-23T17:22:57.737" v="728" actId="1076"/>
        <pc:sldMkLst>
          <pc:docMk/>
          <pc:sldMk cId="1483155184" sldId="258"/>
        </pc:sldMkLst>
        <pc:spChg chg="mod">
          <ac:chgData name="jose ramon jorca" userId="4df42de720a68e87" providerId="Windows Live" clId="Web-{9FD5B900-75C8-4CB1-B541-7330112ECBB2}" dt="2021-07-23T16:27:12.490" v="215"/>
          <ac:spMkLst>
            <pc:docMk/>
            <pc:sldMk cId="1483155184" sldId="258"/>
            <ac:spMk id="2" creationId="{A1E4743F-415F-4F14-ABCC-7C5D247C12DD}"/>
          </ac:spMkLst>
        </pc:spChg>
        <pc:spChg chg="mod ord">
          <ac:chgData name="jose ramon jorca" userId="4df42de720a68e87" providerId="Windows Live" clId="Web-{9FD5B900-75C8-4CB1-B541-7330112ECBB2}" dt="2021-07-23T16:29:51.947" v="243" actId="20577"/>
          <ac:spMkLst>
            <pc:docMk/>
            <pc:sldMk cId="1483155184" sldId="258"/>
            <ac:spMk id="3" creationId="{C18ECE00-C7B1-4BC3-AB67-57CEAD094B89}"/>
          </ac:spMkLst>
        </pc:spChg>
        <pc:spChg chg="add mod">
          <ac:chgData name="jose ramon jorca" userId="4df42de720a68e87" providerId="Windows Live" clId="Web-{9FD5B900-75C8-4CB1-B541-7330112ECBB2}" dt="2021-07-23T16:27:12.490" v="215"/>
          <ac:spMkLst>
            <pc:docMk/>
            <pc:sldMk cId="1483155184" sldId="258"/>
            <ac:spMk id="7" creationId="{7EE0DB58-2178-4B31-9125-7B7D0F488561}"/>
          </ac:spMkLst>
        </pc:spChg>
        <pc:spChg chg="add mod">
          <ac:chgData name="jose ramon jorca" userId="4df42de720a68e87" providerId="Windows Live" clId="Web-{9FD5B900-75C8-4CB1-B541-7330112ECBB2}" dt="2021-07-23T17:22:57.737" v="728" actId="1076"/>
          <ac:spMkLst>
            <pc:docMk/>
            <pc:sldMk cId="1483155184" sldId="258"/>
            <ac:spMk id="8" creationId="{87FF499D-3BBF-4928-B1D3-D3A5DA44648C}"/>
          </ac:spMkLst>
        </pc:spChg>
        <pc:spChg chg="add del">
          <ac:chgData name="jose ramon jorca" userId="4df42de720a68e87" providerId="Windows Live" clId="Web-{9FD5B900-75C8-4CB1-B541-7330112ECBB2}" dt="2021-07-23T16:24:57.861" v="187"/>
          <ac:spMkLst>
            <pc:docMk/>
            <pc:sldMk cId="1483155184" sldId="258"/>
            <ac:spMk id="9" creationId="{CB63154B-778D-4A97-B328-36341A5215B2}"/>
          </ac:spMkLst>
        </pc:spChg>
        <pc:spChg chg="add del">
          <ac:chgData name="jose ramon jorca" userId="4df42de720a68e87" providerId="Windows Live" clId="Web-{9FD5B900-75C8-4CB1-B541-7330112ECBB2}" dt="2021-07-23T16:27:12.490" v="215"/>
          <ac:spMkLst>
            <pc:docMk/>
            <pc:sldMk cId="1483155184" sldId="258"/>
            <ac:spMk id="10" creationId="{0FF30AE3-5A36-4C87-A232-1BB2380AE7A0}"/>
          </ac:spMkLst>
        </pc:spChg>
        <pc:spChg chg="add del">
          <ac:chgData name="jose ramon jorca" userId="4df42de720a68e87" providerId="Windows Live" clId="Web-{9FD5B900-75C8-4CB1-B541-7330112ECBB2}" dt="2021-07-23T16:24:57.861" v="187"/>
          <ac:spMkLst>
            <pc:docMk/>
            <pc:sldMk cId="1483155184" sldId="258"/>
            <ac:spMk id="11" creationId="{EC5D7039-6499-4D27-A45E-DF5E16A009B6}"/>
          </ac:spMkLst>
        </pc:spChg>
        <pc:spChg chg="add del">
          <ac:chgData name="jose ramon jorca" userId="4df42de720a68e87" providerId="Windows Live" clId="Web-{9FD5B900-75C8-4CB1-B541-7330112ECBB2}" dt="2021-07-23T16:27:12.490" v="215"/>
          <ac:spMkLst>
            <pc:docMk/>
            <pc:sldMk cId="1483155184" sldId="258"/>
            <ac:spMk id="12" creationId="{E9621A52-88CD-4B49-A58B-BEF9A39CC304}"/>
          </ac:spMkLst>
        </pc:spChg>
        <pc:spChg chg="add del">
          <ac:chgData name="jose ramon jorca" userId="4df42de720a68e87" providerId="Windows Live" clId="Web-{9FD5B900-75C8-4CB1-B541-7330112ECBB2}" dt="2021-07-23T16:24:57.861" v="187"/>
          <ac:spMkLst>
            <pc:docMk/>
            <pc:sldMk cId="1483155184" sldId="258"/>
            <ac:spMk id="13" creationId="{3DE9A7F4-691A-447E-ACC3-DF3EABCD22A9}"/>
          </ac:spMkLst>
        </pc:spChg>
        <pc:spChg chg="add del">
          <ac:chgData name="jose ramon jorca" userId="4df42de720a68e87" providerId="Windows Live" clId="Web-{9FD5B900-75C8-4CB1-B541-7330112ECBB2}" dt="2021-07-23T16:27:12.490" v="215"/>
          <ac:spMkLst>
            <pc:docMk/>
            <pc:sldMk cId="1483155184" sldId="258"/>
            <ac:spMk id="14" creationId="{C1C7E7A1-91C8-4555-9917-CA8A58A8C37D}"/>
          </ac:spMkLst>
        </pc:spChg>
        <pc:spChg chg="add del">
          <ac:chgData name="jose ramon jorca" userId="4df42de720a68e87" providerId="Windows Live" clId="Web-{9FD5B900-75C8-4CB1-B541-7330112ECBB2}" dt="2021-07-23T16:24:57.861" v="187"/>
          <ac:spMkLst>
            <pc:docMk/>
            <pc:sldMk cId="1483155184" sldId="258"/>
            <ac:spMk id="15" creationId="{96C5CF39-BEA7-4686-ACC2-49AD79005392}"/>
          </ac:spMkLst>
        </pc:spChg>
        <pc:spChg chg="add del">
          <ac:chgData name="jose ramon jorca" userId="4df42de720a68e87" providerId="Windows Live" clId="Web-{9FD5B900-75C8-4CB1-B541-7330112ECBB2}" dt="2021-07-23T16:27:12.490" v="215"/>
          <ac:spMkLst>
            <pc:docMk/>
            <pc:sldMk cId="1483155184" sldId="258"/>
            <ac:spMk id="16" creationId="{BE861055-2EAB-429E-B867-4869568A11EF}"/>
          </ac:spMkLst>
        </pc:spChg>
        <pc:spChg chg="add">
          <ac:chgData name="jose ramon jorca" userId="4df42de720a68e87" providerId="Windows Live" clId="Web-{9FD5B900-75C8-4CB1-B541-7330112ECBB2}" dt="2021-07-23T16:27:12.490" v="215"/>
          <ac:spMkLst>
            <pc:docMk/>
            <pc:sldMk cId="1483155184" sldId="258"/>
            <ac:spMk id="21" creationId="{0FF30AE3-5A36-4C87-A232-1BB2380AE7A0}"/>
          </ac:spMkLst>
        </pc:spChg>
        <pc:spChg chg="add">
          <ac:chgData name="jose ramon jorca" userId="4df42de720a68e87" providerId="Windows Live" clId="Web-{9FD5B900-75C8-4CB1-B541-7330112ECBB2}" dt="2021-07-23T16:27:12.490" v="215"/>
          <ac:spMkLst>
            <pc:docMk/>
            <pc:sldMk cId="1483155184" sldId="258"/>
            <ac:spMk id="23" creationId="{A525B5FF-E13A-45B8-AE8F-C24F2DD7DC31}"/>
          </ac:spMkLst>
        </pc:spChg>
        <pc:spChg chg="add">
          <ac:chgData name="jose ramon jorca" userId="4df42de720a68e87" providerId="Windows Live" clId="Web-{9FD5B900-75C8-4CB1-B541-7330112ECBB2}" dt="2021-07-23T16:27:12.490" v="215"/>
          <ac:spMkLst>
            <pc:docMk/>
            <pc:sldMk cId="1483155184" sldId="258"/>
            <ac:spMk id="25" creationId="{5A23B282-46D3-4D08-AA8B-B34C55AD43AE}"/>
          </ac:spMkLst>
        </pc:spChg>
        <pc:spChg chg="add">
          <ac:chgData name="jose ramon jorca" userId="4df42de720a68e87" providerId="Windows Live" clId="Web-{9FD5B900-75C8-4CB1-B541-7330112ECBB2}" dt="2021-07-23T16:27:12.490" v="215"/>
          <ac:spMkLst>
            <pc:docMk/>
            <pc:sldMk cId="1483155184" sldId="258"/>
            <ac:spMk id="27" creationId="{9309C63A-BB43-4695-A368-9B4D722F1387}"/>
          </ac:spMkLst>
        </pc:spChg>
        <pc:picChg chg="add del mod">
          <ac:chgData name="jose ramon jorca" userId="4df42de720a68e87" providerId="Windows Live" clId="Web-{9FD5B900-75C8-4CB1-B541-7330112ECBB2}" dt="2021-07-23T16:25:06.346" v="192"/>
          <ac:picMkLst>
            <pc:docMk/>
            <pc:sldMk cId="1483155184" sldId="258"/>
            <ac:picMk id="4" creationId="{2164FF4A-3775-4AD7-B617-3348EA06D49C}"/>
          </ac:picMkLst>
        </pc:picChg>
        <pc:picChg chg="add mod ord">
          <ac:chgData name="jose ramon jorca" userId="4df42de720a68e87" providerId="Windows Live" clId="Web-{9FD5B900-75C8-4CB1-B541-7330112ECBB2}" dt="2021-07-23T16:27:52.069" v="226" actId="14100"/>
          <ac:picMkLst>
            <pc:docMk/>
            <pc:sldMk cId="1483155184" sldId="258"/>
            <ac:picMk id="5" creationId="{51688BDD-841A-4BEA-8941-C68C227A4151}"/>
          </ac:picMkLst>
        </pc:picChg>
        <pc:picChg chg="add del mod">
          <ac:chgData name="jose ramon jorca" userId="4df42de720a68e87" providerId="Windows Live" clId="Web-{9FD5B900-75C8-4CB1-B541-7330112ECBB2}" dt="2021-07-23T16:26:24.410" v="200"/>
          <ac:picMkLst>
            <pc:docMk/>
            <pc:sldMk cId="1483155184" sldId="258"/>
            <ac:picMk id="6" creationId="{837E2434-7AE4-41EC-A018-1A853C259778}"/>
          </ac:picMkLst>
        </pc:picChg>
      </pc:sldChg>
      <pc:sldChg chg="addSp delSp modSp new mod setBg modClrScheme chgLayout modNotes">
        <pc:chgData name="jose ramon jorca" userId="4df42de720a68e87" providerId="Windows Live" clId="Web-{9FD5B900-75C8-4CB1-B541-7330112ECBB2}" dt="2021-07-23T17:23:12.909" v="734" actId="14100"/>
        <pc:sldMkLst>
          <pc:docMk/>
          <pc:sldMk cId="2131535698" sldId="259"/>
        </pc:sldMkLst>
        <pc:spChg chg="mod ord">
          <ac:chgData name="jose ramon jorca" userId="4df42de720a68e87" providerId="Windows Live" clId="Web-{9FD5B900-75C8-4CB1-B541-7330112ECBB2}" dt="2021-07-23T16:34:17.766" v="289" actId="20577"/>
          <ac:spMkLst>
            <pc:docMk/>
            <pc:sldMk cId="2131535698" sldId="259"/>
            <ac:spMk id="2" creationId="{633C5993-1109-4BB7-B09F-645EEE3BA096}"/>
          </ac:spMkLst>
        </pc:spChg>
        <pc:spChg chg="mod ord">
          <ac:chgData name="jose ramon jorca" userId="4df42de720a68e87" providerId="Windows Live" clId="Web-{9FD5B900-75C8-4CB1-B541-7330112ECBB2}" dt="2021-07-23T16:33:51.999" v="287" actId="20577"/>
          <ac:spMkLst>
            <pc:docMk/>
            <pc:sldMk cId="2131535698" sldId="259"/>
            <ac:spMk id="3" creationId="{599A19A2-73B6-41E7-BAEA-F01893012D3A}"/>
          </ac:spMkLst>
        </pc:spChg>
        <pc:spChg chg="add del mod ord">
          <ac:chgData name="jose ramon jorca" userId="4df42de720a68e87" providerId="Windows Live" clId="Web-{9FD5B900-75C8-4CB1-B541-7330112ECBB2}" dt="2021-07-23T16:32:26.779" v="272"/>
          <ac:spMkLst>
            <pc:docMk/>
            <pc:sldMk cId="2131535698" sldId="259"/>
            <ac:spMk id="4" creationId="{6863196E-D885-47F1-904F-C03ACD35AD63}"/>
          </ac:spMkLst>
        </pc:spChg>
        <pc:spChg chg="add mod">
          <ac:chgData name="jose ramon jorca" userId="4df42de720a68e87" providerId="Windows Live" clId="Web-{9FD5B900-75C8-4CB1-B541-7330112ECBB2}" dt="2021-07-23T17:23:12.909" v="734" actId="14100"/>
          <ac:spMkLst>
            <pc:docMk/>
            <pc:sldMk cId="2131535698" sldId="259"/>
            <ac:spMk id="7" creationId="{B03B7FDD-9C0F-4961-AAC6-FCE8049480A8}"/>
          </ac:spMkLst>
        </pc:spChg>
        <pc:spChg chg="add">
          <ac:chgData name="jose ramon jorca" userId="4df42de720a68e87" providerId="Windows Live" clId="Web-{9FD5B900-75C8-4CB1-B541-7330112ECBB2}" dt="2021-07-23T16:33:22.561" v="282"/>
          <ac:spMkLst>
            <pc:docMk/>
            <pc:sldMk cId="2131535698" sldId="259"/>
            <ac:spMk id="11" creationId="{7A08E557-10DB-421A-876E-1AE58F8E07C4}"/>
          </ac:spMkLst>
        </pc:spChg>
        <pc:spChg chg="add">
          <ac:chgData name="jose ramon jorca" userId="4df42de720a68e87" providerId="Windows Live" clId="Web-{9FD5B900-75C8-4CB1-B541-7330112ECBB2}" dt="2021-07-23T16:33:22.561" v="282"/>
          <ac:spMkLst>
            <pc:docMk/>
            <pc:sldMk cId="2131535698" sldId="259"/>
            <ac:spMk id="13" creationId="{E409A230-1F63-4EE2-8589-626E2B6F9C2D}"/>
          </ac:spMkLst>
        </pc:spChg>
        <pc:spChg chg="add">
          <ac:chgData name="jose ramon jorca" userId="4df42de720a68e87" providerId="Windows Live" clId="Web-{9FD5B900-75C8-4CB1-B541-7330112ECBB2}" dt="2021-07-23T16:33:22.561" v="282"/>
          <ac:spMkLst>
            <pc:docMk/>
            <pc:sldMk cId="2131535698" sldId="259"/>
            <ac:spMk id="15" creationId="{9465A8E8-87E3-4DE2-BF21-0CD11D369B0A}"/>
          </ac:spMkLst>
        </pc:spChg>
        <pc:spChg chg="add">
          <ac:chgData name="jose ramon jorca" userId="4df42de720a68e87" providerId="Windows Live" clId="Web-{9FD5B900-75C8-4CB1-B541-7330112ECBB2}" dt="2021-07-23T16:33:22.561" v="282"/>
          <ac:spMkLst>
            <pc:docMk/>
            <pc:sldMk cId="2131535698" sldId="259"/>
            <ac:spMk id="17" creationId="{07F9D98B-D5C9-4581-805C-863BB623304B}"/>
          </ac:spMkLst>
        </pc:spChg>
        <pc:spChg chg="add">
          <ac:chgData name="jose ramon jorca" userId="4df42de720a68e87" providerId="Windows Live" clId="Web-{9FD5B900-75C8-4CB1-B541-7330112ECBB2}" dt="2021-07-23T16:33:22.561" v="282"/>
          <ac:spMkLst>
            <pc:docMk/>
            <pc:sldMk cId="2131535698" sldId="259"/>
            <ac:spMk id="19" creationId="{AF53555D-6C9B-4EA0-B967-6C5A88051D1D}"/>
          </ac:spMkLst>
        </pc:spChg>
        <pc:picChg chg="add mod ord">
          <ac:chgData name="jose ramon jorca" userId="4df42de720a68e87" providerId="Windows Live" clId="Web-{9FD5B900-75C8-4CB1-B541-7330112ECBB2}" dt="2021-07-23T16:33:30.874" v="283" actId="14100"/>
          <ac:picMkLst>
            <pc:docMk/>
            <pc:sldMk cId="2131535698" sldId="259"/>
            <ac:picMk id="5" creationId="{6F1CA431-6B0E-432A-B14B-6B76440E70B4}"/>
          </ac:picMkLst>
        </pc:picChg>
        <pc:picChg chg="add mod">
          <ac:chgData name="jose ramon jorca" userId="4df42de720a68e87" providerId="Windows Live" clId="Web-{9FD5B900-75C8-4CB1-B541-7330112ECBB2}" dt="2021-07-23T16:33:40.468" v="285" actId="1076"/>
          <ac:picMkLst>
            <pc:docMk/>
            <pc:sldMk cId="2131535698" sldId="259"/>
            <ac:picMk id="6" creationId="{6772A2B7-7DCB-4F73-BDAE-69258C44075B}"/>
          </ac:picMkLst>
        </pc:picChg>
      </pc:sldChg>
      <pc:sldChg chg="addSp delSp modSp new mod modClrScheme chgLayout modNotes">
        <pc:chgData name="jose ramon jorca" userId="4df42de720a68e87" providerId="Windows Live" clId="Web-{9FD5B900-75C8-4CB1-B541-7330112ECBB2}" dt="2021-07-23T17:44:32.270" v="851"/>
        <pc:sldMkLst>
          <pc:docMk/>
          <pc:sldMk cId="1696460233" sldId="260"/>
        </pc:sldMkLst>
        <pc:spChg chg="mod ord">
          <ac:chgData name="jose ramon jorca" userId="4df42de720a68e87" providerId="Windows Live" clId="Web-{9FD5B900-75C8-4CB1-B541-7330112ECBB2}" dt="2021-07-23T16:36:44.488" v="298" actId="14100"/>
          <ac:spMkLst>
            <pc:docMk/>
            <pc:sldMk cId="1696460233" sldId="260"/>
            <ac:spMk id="2" creationId="{A0D21E83-7E67-499A-8D9F-232740A54386}"/>
          </ac:spMkLst>
        </pc:spChg>
        <pc:spChg chg="del mod ord">
          <ac:chgData name="jose ramon jorca" userId="4df42de720a68e87" providerId="Windows Live" clId="Web-{9FD5B900-75C8-4CB1-B541-7330112ECBB2}" dt="2021-07-23T16:38:12.990" v="299"/>
          <ac:spMkLst>
            <pc:docMk/>
            <pc:sldMk cId="1696460233" sldId="260"/>
            <ac:spMk id="3" creationId="{5AB05C57-6385-445A-A92C-5245200AFD39}"/>
          </ac:spMkLst>
        </pc:spChg>
        <pc:spChg chg="mod ord">
          <ac:chgData name="jose ramon jorca" userId="4df42de720a68e87" providerId="Windows Live" clId="Web-{9FD5B900-75C8-4CB1-B541-7330112ECBB2}" dt="2021-07-23T16:38:50.804" v="308" actId="14100"/>
          <ac:spMkLst>
            <pc:docMk/>
            <pc:sldMk cId="1696460233" sldId="260"/>
            <ac:spMk id="4" creationId="{78B20A4E-FD5C-4128-909C-3440D7469B2A}"/>
          </ac:spMkLst>
        </pc:spChg>
        <pc:spChg chg="add mod">
          <ac:chgData name="jose ramon jorca" userId="4df42de720a68e87" providerId="Windows Live" clId="Web-{9FD5B900-75C8-4CB1-B541-7330112ECBB2}" dt="2021-07-23T16:39:33.103" v="314" actId="20577"/>
          <ac:spMkLst>
            <pc:docMk/>
            <pc:sldMk cId="1696460233" sldId="260"/>
            <ac:spMk id="5" creationId="{94CDF871-D643-43AF-B910-C604EF97EBB7}"/>
          </ac:spMkLst>
        </pc:spChg>
        <pc:spChg chg="add mod">
          <ac:chgData name="jose ramon jorca" userId="4df42de720a68e87" providerId="Windows Live" clId="Web-{9FD5B900-75C8-4CB1-B541-7330112ECBB2}" dt="2021-07-23T16:44:25.954" v="366"/>
          <ac:spMkLst>
            <pc:docMk/>
            <pc:sldMk cId="1696460233" sldId="260"/>
            <ac:spMk id="6" creationId="{AAD29CD7-1212-4DD8-A47C-0DB940BA95EC}"/>
          </ac:spMkLst>
        </pc:spChg>
        <pc:spChg chg="add mod">
          <ac:chgData name="jose ramon jorca" userId="4df42de720a68e87" providerId="Windows Live" clId="Web-{9FD5B900-75C8-4CB1-B541-7330112ECBB2}" dt="2021-07-23T16:45:03.986" v="374"/>
          <ac:spMkLst>
            <pc:docMk/>
            <pc:sldMk cId="1696460233" sldId="260"/>
            <ac:spMk id="7" creationId="{0E75DDE5-31EB-4286-A1A4-82759592C1E7}"/>
          </ac:spMkLst>
        </pc:spChg>
        <pc:spChg chg="add mod">
          <ac:chgData name="jose ramon jorca" userId="4df42de720a68e87" providerId="Windows Live" clId="Web-{9FD5B900-75C8-4CB1-B541-7330112ECBB2}" dt="2021-07-23T16:44:58.221" v="373" actId="20577"/>
          <ac:spMkLst>
            <pc:docMk/>
            <pc:sldMk cId="1696460233" sldId="260"/>
            <ac:spMk id="8" creationId="{3885D69C-D7D1-4C58-91C5-EE835144074E}"/>
          </ac:spMkLst>
        </pc:spChg>
        <pc:spChg chg="add mod">
          <ac:chgData name="jose ramon jorca" userId="4df42de720a68e87" providerId="Windows Live" clId="Web-{9FD5B900-75C8-4CB1-B541-7330112ECBB2}" dt="2021-07-23T16:44:54.752" v="371" actId="20577"/>
          <ac:spMkLst>
            <pc:docMk/>
            <pc:sldMk cId="1696460233" sldId="260"/>
            <ac:spMk id="9" creationId="{03EF086D-13D2-4BEC-9D72-A14E0C9E2EB9}"/>
          </ac:spMkLst>
        </pc:spChg>
        <pc:picChg chg="add mod">
          <ac:chgData name="jose ramon jorca" userId="4df42de720a68e87" providerId="Windows Live" clId="Web-{9FD5B900-75C8-4CB1-B541-7330112ECBB2}" dt="2021-07-23T17:44:16.394" v="848" actId="1076"/>
          <ac:picMkLst>
            <pc:docMk/>
            <pc:sldMk cId="1696460233" sldId="260"/>
            <ac:picMk id="10" creationId="{08B7FFDC-B7BA-462D-9C93-CAC4BF22AFE1}"/>
          </ac:picMkLst>
        </pc:picChg>
      </pc:sldChg>
      <pc:sldChg chg="addSp delSp modSp new modNotes">
        <pc:chgData name="jose ramon jorca" userId="4df42de720a68e87" providerId="Windows Live" clId="Web-{9FD5B900-75C8-4CB1-B541-7330112ECBB2}" dt="2021-07-23T17:23:24.659" v="738" actId="14100"/>
        <pc:sldMkLst>
          <pc:docMk/>
          <pc:sldMk cId="105903996" sldId="261"/>
        </pc:sldMkLst>
        <pc:spChg chg="mod">
          <ac:chgData name="jose ramon jorca" userId="4df42de720a68e87" providerId="Windows Live" clId="Web-{9FD5B900-75C8-4CB1-B541-7330112ECBB2}" dt="2021-07-23T17:06:53.306" v="479" actId="1076"/>
          <ac:spMkLst>
            <pc:docMk/>
            <pc:sldMk cId="105903996" sldId="261"/>
            <ac:spMk id="2" creationId="{73E0EB58-E934-49B4-9C55-45C8B954615B}"/>
          </ac:spMkLst>
        </pc:spChg>
        <pc:spChg chg="del">
          <ac:chgData name="jose ramon jorca" userId="4df42de720a68e87" providerId="Windows Live" clId="Web-{9FD5B900-75C8-4CB1-B541-7330112ECBB2}" dt="2021-07-23T16:50:52.262" v="383"/>
          <ac:spMkLst>
            <pc:docMk/>
            <pc:sldMk cId="105903996" sldId="261"/>
            <ac:spMk id="3" creationId="{55900AEB-581E-447A-AD5E-9869B3D37C5B}"/>
          </ac:spMkLst>
        </pc:spChg>
        <pc:spChg chg="mod">
          <ac:chgData name="jose ramon jorca" userId="4df42de720a68e87" providerId="Windows Live" clId="Web-{9FD5B900-75C8-4CB1-B541-7330112ECBB2}" dt="2021-07-23T17:07:06.432" v="480" actId="14100"/>
          <ac:spMkLst>
            <pc:docMk/>
            <pc:sldMk cId="105903996" sldId="261"/>
            <ac:spMk id="4" creationId="{60B362F3-73F8-4661-AB4E-FDCAEA6BCEBB}"/>
          </ac:spMkLst>
        </pc:spChg>
        <pc:spChg chg="add mod">
          <ac:chgData name="jose ramon jorca" userId="4df42de720a68e87" providerId="Windows Live" clId="Web-{9FD5B900-75C8-4CB1-B541-7330112ECBB2}" dt="2021-07-23T17:06:14.431" v="476" actId="20577"/>
          <ac:spMkLst>
            <pc:docMk/>
            <pc:sldMk cId="105903996" sldId="261"/>
            <ac:spMk id="5" creationId="{C631602F-6A26-4493-8AD5-52FB4E7B3184}"/>
          </ac:spMkLst>
        </pc:spChg>
        <pc:spChg chg="add mod">
          <ac:chgData name="jose ramon jorca" userId="4df42de720a68e87" providerId="Windows Live" clId="Web-{9FD5B900-75C8-4CB1-B541-7330112ECBB2}" dt="2021-07-23T17:23:24.659" v="738" actId="14100"/>
          <ac:spMkLst>
            <pc:docMk/>
            <pc:sldMk cId="105903996" sldId="261"/>
            <ac:spMk id="6" creationId="{52BDA20C-0CF1-4474-B9CA-5ADF8C7EF9F2}"/>
          </ac:spMkLst>
        </pc:spChg>
      </pc:sldChg>
      <pc:sldChg chg="addSp delSp modSp new mod modClrScheme chgLayout modNotes">
        <pc:chgData name="jose ramon jorca" userId="4df42de720a68e87" providerId="Windows Live" clId="Web-{9FD5B900-75C8-4CB1-B541-7330112ECBB2}" dt="2021-07-23T17:23:35.284" v="739"/>
        <pc:sldMkLst>
          <pc:docMk/>
          <pc:sldMk cId="2880096518" sldId="262"/>
        </pc:sldMkLst>
        <pc:spChg chg="mod ord">
          <ac:chgData name="jose ramon jorca" userId="4df42de720a68e87" providerId="Windows Live" clId="Web-{9FD5B900-75C8-4CB1-B541-7330112ECBB2}" dt="2021-07-23T17:10:47.703" v="517" actId="20577"/>
          <ac:spMkLst>
            <pc:docMk/>
            <pc:sldMk cId="2880096518" sldId="262"/>
            <ac:spMk id="2" creationId="{FA821558-1E33-4217-8FF3-711018171916}"/>
          </ac:spMkLst>
        </pc:spChg>
        <pc:spChg chg="del">
          <ac:chgData name="jose ramon jorca" userId="4df42de720a68e87" providerId="Windows Live" clId="Web-{9FD5B900-75C8-4CB1-B541-7330112ECBB2}" dt="2021-07-23T17:09:16.794" v="485"/>
          <ac:spMkLst>
            <pc:docMk/>
            <pc:sldMk cId="2880096518" sldId="262"/>
            <ac:spMk id="3" creationId="{28BEFDE2-540E-43DC-B275-CDCC0D39E9F5}"/>
          </ac:spMkLst>
        </pc:spChg>
        <pc:spChg chg="mod ord">
          <ac:chgData name="jose ramon jorca" userId="4df42de720a68e87" providerId="Windows Live" clId="Web-{9FD5B900-75C8-4CB1-B541-7330112ECBB2}" dt="2021-07-23T17:11:33.985" v="544" actId="20577"/>
          <ac:spMkLst>
            <pc:docMk/>
            <pc:sldMk cId="2880096518" sldId="262"/>
            <ac:spMk id="4" creationId="{32AB6FEF-5A90-495D-B71D-107B05E8A62A}"/>
          </ac:spMkLst>
        </pc:spChg>
        <pc:spChg chg="add mod ord">
          <ac:chgData name="jose ramon jorca" userId="4df42de720a68e87" providerId="Windows Live" clId="Web-{9FD5B900-75C8-4CB1-B541-7330112ECBB2}" dt="2021-07-23T17:09:58.905" v="496" actId="20577"/>
          <ac:spMkLst>
            <pc:docMk/>
            <pc:sldMk cId="2880096518" sldId="262"/>
            <ac:spMk id="5" creationId="{54F2BD4E-2596-45E4-A295-7231F1407C48}"/>
          </ac:spMkLst>
        </pc:spChg>
        <pc:spChg chg="add mod ord">
          <ac:chgData name="jose ramon jorca" userId="4df42de720a68e87" providerId="Windows Live" clId="Web-{9FD5B900-75C8-4CB1-B541-7330112ECBB2}" dt="2021-07-23T17:11:30.563" v="543" actId="20577"/>
          <ac:spMkLst>
            <pc:docMk/>
            <pc:sldMk cId="2880096518" sldId="262"/>
            <ac:spMk id="6" creationId="{1702D806-1575-4363-AF01-C7C72D8AF6B1}"/>
          </ac:spMkLst>
        </pc:spChg>
        <pc:spChg chg="add mod ord">
          <ac:chgData name="jose ramon jorca" userId="4df42de720a68e87" providerId="Windows Live" clId="Web-{9FD5B900-75C8-4CB1-B541-7330112ECBB2}" dt="2021-07-23T17:09:44.233" v="493" actId="20577"/>
          <ac:spMkLst>
            <pc:docMk/>
            <pc:sldMk cId="2880096518" sldId="262"/>
            <ac:spMk id="7" creationId="{A41C8701-8B71-4BC4-AB6F-A79EE24ED9EF}"/>
          </ac:spMkLst>
        </pc:spChg>
        <pc:spChg chg="add">
          <ac:chgData name="jose ramon jorca" userId="4df42de720a68e87" providerId="Windows Live" clId="Web-{9FD5B900-75C8-4CB1-B541-7330112ECBB2}" dt="2021-07-23T17:23:35.284" v="739"/>
          <ac:spMkLst>
            <pc:docMk/>
            <pc:sldMk cId="2880096518" sldId="262"/>
            <ac:spMk id="9" creationId="{2F11D791-7E91-4410-A07C-5A16E8375C80}"/>
          </ac:spMkLst>
        </pc:spChg>
      </pc:sldChg>
      <pc:sldChg chg="addSp delSp modSp new mod modClrScheme chgLayout modNotes">
        <pc:chgData name="jose ramon jorca" userId="4df42de720a68e87" providerId="Windows Live" clId="Web-{9FD5B900-75C8-4CB1-B541-7330112ECBB2}" dt="2021-07-23T17:23:37.488" v="740"/>
        <pc:sldMkLst>
          <pc:docMk/>
          <pc:sldMk cId="2702904210" sldId="263"/>
        </pc:sldMkLst>
        <pc:spChg chg="mod ord">
          <ac:chgData name="jose ramon jorca" userId="4df42de720a68e87" providerId="Windows Live" clId="Web-{9FD5B900-75C8-4CB1-B541-7330112ECBB2}" dt="2021-07-23T17:13:20.754" v="553" actId="20577"/>
          <ac:spMkLst>
            <pc:docMk/>
            <pc:sldMk cId="2702904210" sldId="263"/>
            <ac:spMk id="2" creationId="{FE653B94-4486-4C3A-80BB-D8E7EEF159A9}"/>
          </ac:spMkLst>
        </pc:spChg>
        <pc:spChg chg="del">
          <ac:chgData name="jose ramon jorca" userId="4df42de720a68e87" providerId="Windows Live" clId="Web-{9FD5B900-75C8-4CB1-B541-7330112ECBB2}" dt="2021-07-23T17:13:07.113" v="548"/>
          <ac:spMkLst>
            <pc:docMk/>
            <pc:sldMk cId="2702904210" sldId="263"/>
            <ac:spMk id="3" creationId="{EEBBEA41-E374-4469-B505-F5F27ABBB23C}"/>
          </ac:spMkLst>
        </pc:spChg>
        <pc:spChg chg="mod ord">
          <ac:chgData name="jose ramon jorca" userId="4df42de720a68e87" providerId="Windows Live" clId="Web-{9FD5B900-75C8-4CB1-B541-7330112ECBB2}" dt="2021-07-23T17:15:33.257" v="597" actId="20577"/>
          <ac:spMkLst>
            <pc:docMk/>
            <pc:sldMk cId="2702904210" sldId="263"/>
            <ac:spMk id="4" creationId="{ED5D1032-7308-4C4D-834F-2470801E4738}"/>
          </ac:spMkLst>
        </pc:spChg>
        <pc:spChg chg="del">
          <ac:chgData name="jose ramon jorca" userId="4df42de720a68e87" providerId="Windows Live" clId="Web-{9FD5B900-75C8-4CB1-B541-7330112ECBB2}" dt="2021-07-23T17:13:07.113" v="548"/>
          <ac:spMkLst>
            <pc:docMk/>
            <pc:sldMk cId="2702904210" sldId="263"/>
            <ac:spMk id="5" creationId="{EE40BD97-5D24-480D-8D81-9F19F403B53F}"/>
          </ac:spMkLst>
        </pc:spChg>
        <pc:spChg chg="del">
          <ac:chgData name="jose ramon jorca" userId="4df42de720a68e87" providerId="Windows Live" clId="Web-{9FD5B900-75C8-4CB1-B541-7330112ECBB2}" dt="2021-07-23T17:13:07.113" v="548"/>
          <ac:spMkLst>
            <pc:docMk/>
            <pc:sldMk cId="2702904210" sldId="263"/>
            <ac:spMk id="6" creationId="{3BA5258A-EB77-4C4D-9A93-494537FA5718}"/>
          </ac:spMkLst>
        </pc:spChg>
        <pc:spChg chg="add">
          <ac:chgData name="jose ramon jorca" userId="4df42de720a68e87" providerId="Windows Live" clId="Web-{9FD5B900-75C8-4CB1-B541-7330112ECBB2}" dt="2021-07-23T17:23:37.488" v="740"/>
          <ac:spMkLst>
            <pc:docMk/>
            <pc:sldMk cId="2702904210" sldId="263"/>
            <ac:spMk id="9" creationId="{4E6F8856-C106-4D4D-B7CB-F065E8B2EEB1}"/>
          </ac:spMkLst>
        </pc:spChg>
        <pc:picChg chg="add mod">
          <ac:chgData name="jose ramon jorca" userId="4df42de720a68e87" providerId="Windows Live" clId="Web-{9FD5B900-75C8-4CB1-B541-7330112ECBB2}" dt="2021-07-23T17:16:23.180" v="600" actId="1076"/>
          <ac:picMkLst>
            <pc:docMk/>
            <pc:sldMk cId="2702904210" sldId="263"/>
            <ac:picMk id="7" creationId="{BAB0BBD2-269B-43D2-906C-55DBACA5DF5F}"/>
          </ac:picMkLst>
        </pc:picChg>
      </pc:sldChg>
      <pc:sldChg chg="addSp delSp modSp new mod setBg modNotes">
        <pc:chgData name="jose ramon jorca" userId="4df42de720a68e87" providerId="Windows Live" clId="Web-{9FD5B900-75C8-4CB1-B541-7330112ECBB2}" dt="2021-07-23T18:08:17.414" v="1007" actId="20577"/>
        <pc:sldMkLst>
          <pc:docMk/>
          <pc:sldMk cId="3722979362" sldId="264"/>
        </pc:sldMkLst>
        <pc:spChg chg="mod">
          <ac:chgData name="jose ramon jorca" userId="4df42de720a68e87" providerId="Windows Live" clId="Web-{9FD5B900-75C8-4CB1-B541-7330112ECBB2}" dt="2021-07-23T18:08:17.414" v="1007" actId="20577"/>
          <ac:spMkLst>
            <pc:docMk/>
            <pc:sldMk cId="3722979362" sldId="264"/>
            <ac:spMk id="2" creationId="{25F0FA07-76F4-4EB8-ACE3-717E69FF6AE8}"/>
          </ac:spMkLst>
        </pc:spChg>
        <pc:spChg chg="mod ord">
          <ac:chgData name="jose ramon jorca" userId="4df42de720a68e87" providerId="Windows Live" clId="Web-{9FD5B900-75C8-4CB1-B541-7330112ECBB2}" dt="2021-07-23T17:27:09.477" v="754" actId="20577"/>
          <ac:spMkLst>
            <pc:docMk/>
            <pc:sldMk cId="3722979362" sldId="264"/>
            <ac:spMk id="3" creationId="{F2709D4E-2331-4367-BAE6-DCD2EAAF4B77}"/>
          </ac:spMkLst>
        </pc:spChg>
        <pc:spChg chg="add">
          <ac:chgData name="jose ramon jorca" userId="4df42de720a68e87" providerId="Windows Live" clId="Web-{9FD5B900-75C8-4CB1-B541-7330112ECBB2}" dt="2021-07-23T17:23:40.284" v="741"/>
          <ac:spMkLst>
            <pc:docMk/>
            <pc:sldMk cId="3722979362" sldId="264"/>
            <ac:spMk id="5" creationId="{6BDD8F66-E57D-4CA2-942D-4B4212255A0A}"/>
          </ac:spMkLst>
        </pc:spChg>
        <pc:spChg chg="add del">
          <ac:chgData name="jose ramon jorca" userId="4df42de720a68e87" providerId="Windows Live" clId="Web-{9FD5B900-75C8-4CB1-B541-7330112ECBB2}" dt="2021-07-23T17:21:42.266" v="719"/>
          <ac:spMkLst>
            <pc:docMk/>
            <pc:sldMk cId="3722979362" sldId="264"/>
            <ac:spMk id="8" creationId="{992FA585-017C-40CA-9D8D-27478008F5DB}"/>
          </ac:spMkLst>
        </pc:spChg>
        <pc:spChg chg="add del">
          <ac:chgData name="jose ramon jorca" userId="4df42de720a68e87" providerId="Windows Live" clId="Web-{9FD5B900-75C8-4CB1-B541-7330112ECBB2}" dt="2021-07-23T17:21:42.266" v="719"/>
          <ac:spMkLst>
            <pc:docMk/>
            <pc:sldMk cId="3722979362" sldId="264"/>
            <ac:spMk id="10" creationId="{F713ADD6-4A4A-4609-9D89-D0BD8E7FE28F}"/>
          </ac:spMkLst>
        </pc:spChg>
        <pc:spChg chg="add del">
          <ac:chgData name="jose ramon jorca" userId="4df42de720a68e87" providerId="Windows Live" clId="Web-{9FD5B900-75C8-4CB1-B541-7330112ECBB2}" dt="2021-07-23T17:21:42.266" v="719"/>
          <ac:spMkLst>
            <pc:docMk/>
            <pc:sldMk cId="3722979362" sldId="264"/>
            <ac:spMk id="12" creationId="{783F615A-4EEB-4296-92B1-1041C55DA6BF}"/>
          </ac:spMkLst>
        </pc:spChg>
        <pc:spChg chg="add del">
          <ac:chgData name="jose ramon jorca" userId="4df42de720a68e87" providerId="Windows Live" clId="Web-{9FD5B900-75C8-4CB1-B541-7330112ECBB2}" dt="2021-07-23T17:21:42.266" v="719"/>
          <ac:spMkLst>
            <pc:docMk/>
            <pc:sldMk cId="3722979362" sldId="264"/>
            <ac:spMk id="14" creationId="{CA5FB2A7-04D8-4377-A3D3-A5DCCC48B6CB}"/>
          </ac:spMkLst>
        </pc:spChg>
        <pc:spChg chg="add">
          <ac:chgData name="jose ramon jorca" userId="4df42de720a68e87" providerId="Windows Live" clId="Web-{9FD5B900-75C8-4CB1-B541-7330112ECBB2}" dt="2021-07-23T17:21:42.266" v="719"/>
          <ac:spMkLst>
            <pc:docMk/>
            <pc:sldMk cId="3722979362" sldId="264"/>
            <ac:spMk id="19" creationId="{51B4153B-B110-4ED7-8630-3CABE81A3821}"/>
          </ac:spMkLst>
        </pc:spChg>
        <pc:spChg chg="add">
          <ac:chgData name="jose ramon jorca" userId="4df42de720a68e87" providerId="Windows Live" clId="Web-{9FD5B900-75C8-4CB1-B541-7330112ECBB2}" dt="2021-07-23T17:21:42.266" v="719"/>
          <ac:spMkLst>
            <pc:docMk/>
            <pc:sldMk cId="3722979362" sldId="264"/>
            <ac:spMk id="21" creationId="{6FA5C78E-B270-4285-98D2-CD98C01BA1A8}"/>
          </ac:spMkLst>
        </pc:spChg>
        <pc:spChg chg="add">
          <ac:chgData name="jose ramon jorca" userId="4df42de720a68e87" providerId="Windows Live" clId="Web-{9FD5B900-75C8-4CB1-B541-7330112ECBB2}" dt="2021-07-23T17:21:42.266" v="719"/>
          <ac:spMkLst>
            <pc:docMk/>
            <pc:sldMk cId="3722979362" sldId="264"/>
            <ac:spMk id="23" creationId="{03A2060A-9B94-4B72-B661-8908DD26C267}"/>
          </ac:spMkLst>
        </pc:spChg>
        <pc:spChg chg="add">
          <ac:chgData name="jose ramon jorca" userId="4df42de720a68e87" providerId="Windows Live" clId="Web-{9FD5B900-75C8-4CB1-B541-7330112ECBB2}" dt="2021-07-23T17:21:42.266" v="719"/>
          <ac:spMkLst>
            <pc:docMk/>
            <pc:sldMk cId="3722979362" sldId="264"/>
            <ac:spMk id="25" creationId="{85F34811-F695-48A5-BE8E-269963D86F04}"/>
          </ac:spMkLst>
        </pc:spChg>
        <pc:picChg chg="add mod">
          <ac:chgData name="jose ramon jorca" userId="4df42de720a68e87" providerId="Windows Live" clId="Web-{9FD5B900-75C8-4CB1-B541-7330112ECBB2}" dt="2021-07-23T17:21:53.047" v="721" actId="1076"/>
          <ac:picMkLst>
            <pc:docMk/>
            <pc:sldMk cId="3722979362" sldId="264"/>
            <ac:picMk id="4" creationId="{89702A14-FD29-45F4-9201-02F4FC293F3A}"/>
          </ac:picMkLst>
        </pc:picChg>
      </pc:sldChg>
      <pc:sldChg chg="addSp delSp modSp new mod setBg modClrScheme chgLayout modNotes">
        <pc:chgData name="jose ramon jorca" userId="4df42de720a68e87" providerId="Windows Live" clId="Web-{9FD5B900-75C8-4CB1-B541-7330112ECBB2}" dt="2021-07-23T17:51:50.124" v="896"/>
        <pc:sldMkLst>
          <pc:docMk/>
          <pc:sldMk cId="1436766520" sldId="265"/>
        </pc:sldMkLst>
        <pc:spChg chg="mod ord">
          <ac:chgData name="jose ramon jorca" userId="4df42de720a68e87" providerId="Windows Live" clId="Web-{9FD5B900-75C8-4CB1-B541-7330112ECBB2}" dt="2021-07-23T17:37:14.384" v="830"/>
          <ac:spMkLst>
            <pc:docMk/>
            <pc:sldMk cId="1436766520" sldId="265"/>
            <ac:spMk id="2" creationId="{0B5E0FC4-F0D1-48EE-A9C3-81FD62924975}"/>
          </ac:spMkLst>
        </pc:spChg>
        <pc:spChg chg="del">
          <ac:chgData name="jose ramon jorca" userId="4df42de720a68e87" providerId="Windows Live" clId="Web-{9FD5B900-75C8-4CB1-B541-7330112ECBB2}" dt="2021-07-23T17:27:42.416" v="762"/>
          <ac:spMkLst>
            <pc:docMk/>
            <pc:sldMk cId="1436766520" sldId="265"/>
            <ac:spMk id="3" creationId="{F82EDDE2-F58C-45A7-AA45-5E6FACBD1F92}"/>
          </ac:spMkLst>
        </pc:spChg>
        <pc:spChg chg="add del mod ord">
          <ac:chgData name="jose ramon jorca" userId="4df42de720a68e87" providerId="Windows Live" clId="Web-{9FD5B900-75C8-4CB1-B541-7330112ECBB2}" dt="2021-07-23T17:28:16.011" v="768"/>
          <ac:spMkLst>
            <pc:docMk/>
            <pc:sldMk cId="1436766520" sldId="265"/>
            <ac:spMk id="6" creationId="{067EE3A1-AC80-4BC7-B25F-E06D24959BD0}"/>
          </ac:spMkLst>
        </pc:spChg>
        <pc:spChg chg="add del mod ord">
          <ac:chgData name="jose ramon jorca" userId="4df42de720a68e87" providerId="Windows Live" clId="Web-{9FD5B900-75C8-4CB1-B541-7330112ECBB2}" dt="2021-07-23T17:34:33.567" v="804"/>
          <ac:spMkLst>
            <pc:docMk/>
            <pc:sldMk cId="1436766520" sldId="265"/>
            <ac:spMk id="7" creationId="{0BF7BB8E-EAAA-438B-9CED-A57413467C1F}"/>
          </ac:spMkLst>
        </pc:spChg>
        <pc:spChg chg="add del mod">
          <ac:chgData name="jose ramon jorca" userId="4df42de720a68e87" providerId="Windows Live" clId="Web-{9FD5B900-75C8-4CB1-B541-7330112ECBB2}" dt="2021-07-23T17:28:55.934" v="772"/>
          <ac:spMkLst>
            <pc:docMk/>
            <pc:sldMk cId="1436766520" sldId="265"/>
            <ac:spMk id="10" creationId="{4BD21A8E-E1F5-4B83-BE30-79217DDDD50F}"/>
          </ac:spMkLst>
        </pc:spChg>
        <pc:spChg chg="add del mod">
          <ac:chgData name="jose ramon jorca" userId="4df42de720a68e87" providerId="Windows Live" clId="Web-{9FD5B900-75C8-4CB1-B541-7330112ECBB2}" dt="2021-07-23T17:29:24.263" v="777"/>
          <ac:spMkLst>
            <pc:docMk/>
            <pc:sldMk cId="1436766520" sldId="265"/>
            <ac:spMk id="13" creationId="{019A0839-22FD-4C1E-9AF2-DEC6ABFC3CEC}"/>
          </ac:spMkLst>
        </pc:spChg>
        <pc:spChg chg="add del mod">
          <ac:chgData name="jose ramon jorca" userId="4df42de720a68e87" providerId="Windows Live" clId="Web-{9FD5B900-75C8-4CB1-B541-7330112ECBB2}" dt="2021-07-23T17:29:37.529" v="781"/>
          <ac:spMkLst>
            <pc:docMk/>
            <pc:sldMk cId="1436766520" sldId="265"/>
            <ac:spMk id="16" creationId="{0419A724-A06D-4695-B706-558E3A2D0AF8}"/>
          </ac:spMkLst>
        </pc:spChg>
        <pc:spChg chg="add del mod">
          <ac:chgData name="jose ramon jorca" userId="4df42de720a68e87" providerId="Windows Live" clId="Web-{9FD5B900-75C8-4CB1-B541-7330112ECBB2}" dt="2021-07-23T17:33:09.956" v="791"/>
          <ac:spMkLst>
            <pc:docMk/>
            <pc:sldMk cId="1436766520" sldId="265"/>
            <ac:spMk id="19" creationId="{97BB98D7-695B-48E0-9BAA-70857A6FC475}"/>
          </ac:spMkLst>
        </pc:spChg>
        <pc:spChg chg="add del mod">
          <ac:chgData name="jose ramon jorca" userId="4df42de720a68e87" providerId="Windows Live" clId="Web-{9FD5B900-75C8-4CB1-B541-7330112ECBB2}" dt="2021-07-23T17:33:57.160" v="795"/>
          <ac:spMkLst>
            <pc:docMk/>
            <pc:sldMk cId="1436766520" sldId="265"/>
            <ac:spMk id="22" creationId="{EB38E066-B6E5-4D57-B31C-0F201DDCAAB6}"/>
          </ac:spMkLst>
        </pc:spChg>
        <pc:spChg chg="add del mod">
          <ac:chgData name="jose ramon jorca" userId="4df42de720a68e87" providerId="Windows Live" clId="Web-{9FD5B900-75C8-4CB1-B541-7330112ECBB2}" dt="2021-07-23T17:34:11.801" v="798"/>
          <ac:spMkLst>
            <pc:docMk/>
            <pc:sldMk cId="1436766520" sldId="265"/>
            <ac:spMk id="25" creationId="{A0BC7577-BAC1-4BD3-AA90-56C367AA4BB9}"/>
          </ac:spMkLst>
        </pc:spChg>
        <pc:spChg chg="add">
          <ac:chgData name="jose ramon jorca" userId="4df42de720a68e87" providerId="Windows Live" clId="Web-{9FD5B900-75C8-4CB1-B541-7330112ECBB2}" dt="2021-07-23T17:51:50.124" v="896"/>
          <ac:spMkLst>
            <pc:docMk/>
            <pc:sldMk cId="1436766520" sldId="265"/>
            <ac:spMk id="28" creationId="{37706F97-00C9-4E65-B53D-E1A14E0DB374}"/>
          </ac:spMkLst>
        </pc:spChg>
        <pc:spChg chg="add del">
          <ac:chgData name="jose ramon jorca" userId="4df42de720a68e87" providerId="Windows Live" clId="Web-{9FD5B900-75C8-4CB1-B541-7330112ECBB2}" dt="2021-07-23T17:37:14.384" v="830"/>
          <ac:spMkLst>
            <pc:docMk/>
            <pc:sldMk cId="1436766520" sldId="265"/>
            <ac:spMk id="32" creationId="{7A08E557-10DB-421A-876E-1AE58F8E07C4}"/>
          </ac:spMkLst>
        </pc:spChg>
        <pc:spChg chg="add del">
          <ac:chgData name="jose ramon jorca" userId="4df42de720a68e87" providerId="Windows Live" clId="Web-{9FD5B900-75C8-4CB1-B541-7330112ECBB2}" dt="2021-07-23T17:37:14.384" v="830"/>
          <ac:spMkLst>
            <pc:docMk/>
            <pc:sldMk cId="1436766520" sldId="265"/>
            <ac:spMk id="34" creationId="{AB65D3DA-DB4B-411D-A7AA-214B7CCDDC51}"/>
          </ac:spMkLst>
        </pc:spChg>
        <pc:spChg chg="add del">
          <ac:chgData name="jose ramon jorca" userId="4df42de720a68e87" providerId="Windows Live" clId="Web-{9FD5B900-75C8-4CB1-B541-7330112ECBB2}" dt="2021-07-23T17:37:14.384" v="830"/>
          <ac:spMkLst>
            <pc:docMk/>
            <pc:sldMk cId="1436766520" sldId="265"/>
            <ac:spMk id="36" creationId="{97EE1032-0446-4780-BB30-27AE77616AEE}"/>
          </ac:spMkLst>
        </pc:spChg>
        <pc:spChg chg="add del">
          <ac:chgData name="jose ramon jorca" userId="4df42de720a68e87" providerId="Windows Live" clId="Web-{9FD5B900-75C8-4CB1-B541-7330112ECBB2}" dt="2021-07-23T17:37:14.384" v="830"/>
          <ac:spMkLst>
            <pc:docMk/>
            <pc:sldMk cId="1436766520" sldId="265"/>
            <ac:spMk id="38" creationId="{A35FAFD0-54FE-4EEA-8212-180B5B5D3F61}"/>
          </ac:spMkLst>
        </pc:spChg>
        <pc:spChg chg="add del">
          <ac:chgData name="jose ramon jorca" userId="4df42de720a68e87" providerId="Windows Live" clId="Web-{9FD5B900-75C8-4CB1-B541-7330112ECBB2}" dt="2021-07-23T17:37:14.384" v="830"/>
          <ac:spMkLst>
            <pc:docMk/>
            <pc:sldMk cId="1436766520" sldId="265"/>
            <ac:spMk id="40" creationId="{4ACCBECF-20B0-4F18-8FD2-DA5E82AB3D5F}"/>
          </ac:spMkLst>
        </pc:spChg>
        <pc:picChg chg="add del mod ord">
          <ac:chgData name="jose ramon jorca" userId="4df42de720a68e87" providerId="Windows Live" clId="Web-{9FD5B900-75C8-4CB1-B541-7330112ECBB2}" dt="2021-07-23T17:28:00.808" v="766"/>
          <ac:picMkLst>
            <pc:docMk/>
            <pc:sldMk cId="1436766520" sldId="265"/>
            <ac:picMk id="4" creationId="{0A5DCF76-27B9-4F24-B3D4-824AEBCD82D5}"/>
          </ac:picMkLst>
        </pc:picChg>
        <pc:picChg chg="add del mod ord modCrop">
          <ac:chgData name="jose ramon jorca" userId="4df42de720a68e87" providerId="Windows Live" clId="Web-{9FD5B900-75C8-4CB1-B541-7330112ECBB2}" dt="2021-07-23T17:28:24.089" v="771"/>
          <ac:picMkLst>
            <pc:docMk/>
            <pc:sldMk cId="1436766520" sldId="265"/>
            <ac:picMk id="8" creationId="{A69F3DD8-72F4-417E-9215-9BCCA481DC08}"/>
          </ac:picMkLst>
        </pc:picChg>
        <pc:picChg chg="add del mod ord modCrop">
          <ac:chgData name="jose ramon jorca" userId="4df42de720a68e87" providerId="Windows Live" clId="Web-{9FD5B900-75C8-4CB1-B541-7330112ECBB2}" dt="2021-07-23T17:29:21.247" v="776"/>
          <ac:picMkLst>
            <pc:docMk/>
            <pc:sldMk cId="1436766520" sldId="265"/>
            <ac:picMk id="11" creationId="{FD6F60DD-EE46-48FC-ABDF-E2B0CAD85769}"/>
          </ac:picMkLst>
        </pc:picChg>
        <pc:picChg chg="add del mod ord modCrop">
          <ac:chgData name="jose ramon jorca" userId="4df42de720a68e87" providerId="Windows Live" clId="Web-{9FD5B900-75C8-4CB1-B541-7330112ECBB2}" dt="2021-07-23T17:29:31.404" v="780"/>
          <ac:picMkLst>
            <pc:docMk/>
            <pc:sldMk cId="1436766520" sldId="265"/>
            <ac:picMk id="14" creationId="{D81E8F3A-ADCB-43CE-9384-01E6272E62E0}"/>
          </ac:picMkLst>
        </pc:picChg>
        <pc:picChg chg="add del mod ord modCrop">
          <ac:chgData name="jose ramon jorca" userId="4df42de720a68e87" providerId="Windows Live" clId="Web-{9FD5B900-75C8-4CB1-B541-7330112ECBB2}" dt="2021-07-23T17:32:01.454" v="790"/>
          <ac:picMkLst>
            <pc:docMk/>
            <pc:sldMk cId="1436766520" sldId="265"/>
            <ac:picMk id="17" creationId="{F2166AD2-9782-4857-B814-D4891EB6BE9C}"/>
          </ac:picMkLst>
        </pc:picChg>
        <pc:picChg chg="add del mod ord modCrop">
          <ac:chgData name="jose ramon jorca" userId="4df42de720a68e87" providerId="Windows Live" clId="Web-{9FD5B900-75C8-4CB1-B541-7330112ECBB2}" dt="2021-07-23T17:33:19.237" v="794"/>
          <ac:picMkLst>
            <pc:docMk/>
            <pc:sldMk cId="1436766520" sldId="265"/>
            <ac:picMk id="20" creationId="{95FA72C1-4988-4168-9A77-0CCA474CE79F}"/>
          </ac:picMkLst>
        </pc:picChg>
        <pc:picChg chg="add del mod ord modCrop">
          <ac:chgData name="jose ramon jorca" userId="4df42de720a68e87" providerId="Windows Live" clId="Web-{9FD5B900-75C8-4CB1-B541-7330112ECBB2}" dt="2021-07-23T17:34:06.535" v="797"/>
          <ac:picMkLst>
            <pc:docMk/>
            <pc:sldMk cId="1436766520" sldId="265"/>
            <ac:picMk id="23" creationId="{DA879B6E-C795-48E9-903D-90DA78AE4DDA}"/>
          </ac:picMkLst>
        </pc:picChg>
        <pc:picChg chg="add mod ord">
          <ac:chgData name="jose ramon jorca" userId="4df42de720a68e87" providerId="Windows Live" clId="Web-{9FD5B900-75C8-4CB1-B541-7330112ECBB2}" dt="2021-07-23T17:37:29.993" v="832" actId="1076"/>
          <ac:picMkLst>
            <pc:docMk/>
            <pc:sldMk cId="1436766520" sldId="265"/>
            <ac:picMk id="26" creationId="{45D2C641-1F3B-41C8-AB7E-81B532688ACA}"/>
          </ac:picMkLst>
        </pc:picChg>
        <pc:picChg chg="add mod">
          <ac:chgData name="jose ramon jorca" userId="4df42de720a68e87" providerId="Windows Live" clId="Web-{9FD5B900-75C8-4CB1-B541-7330112ECBB2}" dt="2021-07-23T17:37:14.384" v="830"/>
          <ac:picMkLst>
            <pc:docMk/>
            <pc:sldMk cId="1436766520" sldId="265"/>
            <ac:picMk id="27" creationId="{29BF8A84-4FB7-4939-A742-6D2FBF6398BB}"/>
          </ac:picMkLst>
        </pc:picChg>
      </pc:sldChg>
      <pc:sldChg chg="delSp modSp new mod modClrScheme chgLayout">
        <pc:chgData name="jose ramon jorca" userId="4df42de720a68e87" providerId="Windows Live" clId="Web-{9FD5B900-75C8-4CB1-B541-7330112ECBB2}" dt="2021-07-23T17:31:11.625" v="789" actId="20577"/>
        <pc:sldMkLst>
          <pc:docMk/>
          <pc:sldMk cId="1189432451" sldId="266"/>
        </pc:sldMkLst>
        <pc:spChg chg="mod ord">
          <ac:chgData name="jose ramon jorca" userId="4df42de720a68e87" providerId="Windows Live" clId="Web-{9FD5B900-75C8-4CB1-B541-7330112ECBB2}" dt="2021-07-23T17:30:53.265" v="787" actId="20577"/>
          <ac:spMkLst>
            <pc:docMk/>
            <pc:sldMk cId="1189432451" sldId="266"/>
            <ac:spMk id="2" creationId="{D1D680BA-7652-4832-A817-7C2ABCB04A0A}"/>
          </ac:spMkLst>
        </pc:spChg>
        <pc:spChg chg="mod ord">
          <ac:chgData name="jose ramon jorca" userId="4df42de720a68e87" providerId="Windows Live" clId="Web-{9FD5B900-75C8-4CB1-B541-7330112ECBB2}" dt="2021-07-23T17:31:11.625" v="789" actId="20577"/>
          <ac:spMkLst>
            <pc:docMk/>
            <pc:sldMk cId="1189432451" sldId="266"/>
            <ac:spMk id="3" creationId="{02E6D176-B75A-4942-907C-E24988CE2144}"/>
          </ac:spMkLst>
        </pc:spChg>
        <pc:spChg chg="del">
          <ac:chgData name="jose ramon jorca" userId="4df42de720a68e87" providerId="Windows Live" clId="Web-{9FD5B900-75C8-4CB1-B541-7330112ECBB2}" dt="2021-07-23T17:30:35.186" v="783"/>
          <ac:spMkLst>
            <pc:docMk/>
            <pc:sldMk cId="1189432451" sldId="266"/>
            <ac:spMk id="4" creationId="{F67EFA67-AE10-4BE5-97F4-6AB29E50B2D2}"/>
          </ac:spMkLst>
        </pc:spChg>
      </pc:sldChg>
      <pc:sldChg chg="addSp delSp modSp new ord modNotes">
        <pc:chgData name="jose ramon jorca" userId="4df42de720a68e87" providerId="Windows Live" clId="Web-{9FD5B900-75C8-4CB1-B541-7330112ECBB2}" dt="2021-07-23T17:51:52.421" v="897"/>
        <pc:sldMkLst>
          <pc:docMk/>
          <pc:sldMk cId="2424604958" sldId="267"/>
        </pc:sldMkLst>
        <pc:spChg chg="mod">
          <ac:chgData name="jose ramon jorca" userId="4df42de720a68e87" providerId="Windows Live" clId="Web-{9FD5B900-75C8-4CB1-B541-7330112ECBB2}" dt="2021-07-23T17:42:39.126" v="838" actId="20577"/>
          <ac:spMkLst>
            <pc:docMk/>
            <pc:sldMk cId="2424604958" sldId="267"/>
            <ac:spMk id="2" creationId="{AA54AD8A-C1EF-4D64-B6F9-A6958EBACAD1}"/>
          </ac:spMkLst>
        </pc:spChg>
        <pc:spChg chg="del">
          <ac:chgData name="jose ramon jorca" userId="4df42de720a68e87" providerId="Windows Live" clId="Web-{9FD5B900-75C8-4CB1-B541-7330112ECBB2}" dt="2021-07-23T17:42:48.689" v="839"/>
          <ac:spMkLst>
            <pc:docMk/>
            <pc:sldMk cId="2424604958" sldId="267"/>
            <ac:spMk id="3" creationId="{85D468F2-366D-4EE1-AAA2-D6CE5A756413}"/>
          </ac:spMkLst>
        </pc:spChg>
        <pc:spChg chg="add mod">
          <ac:chgData name="jose ramon jorca" userId="4df42de720a68e87" providerId="Windows Live" clId="Web-{9FD5B900-75C8-4CB1-B541-7330112ECBB2}" dt="2021-07-23T17:49:56.324" v="875" actId="20577"/>
          <ac:spMkLst>
            <pc:docMk/>
            <pc:sldMk cId="2424604958" sldId="267"/>
            <ac:spMk id="5" creationId="{AD4D86C8-22C2-4221-A8B6-BC258D40BB1F}"/>
          </ac:spMkLst>
        </pc:spChg>
        <pc:spChg chg="add">
          <ac:chgData name="jose ramon jorca" userId="4df42de720a68e87" providerId="Windows Live" clId="Web-{9FD5B900-75C8-4CB1-B541-7330112ECBB2}" dt="2021-07-23T17:51:52.421" v="897"/>
          <ac:spMkLst>
            <pc:docMk/>
            <pc:sldMk cId="2424604958" sldId="267"/>
            <ac:spMk id="7" creationId="{AC545DC4-AFA7-4FB5-8FA5-3EAB49AEBF92}"/>
          </ac:spMkLst>
        </pc:spChg>
        <pc:picChg chg="add mod ord">
          <ac:chgData name="jose ramon jorca" userId="4df42de720a68e87" providerId="Windows Live" clId="Web-{9FD5B900-75C8-4CB1-B541-7330112ECBB2}" dt="2021-07-23T17:47:04.523" v="852" actId="1076"/>
          <ac:picMkLst>
            <pc:docMk/>
            <pc:sldMk cId="2424604958" sldId="267"/>
            <ac:picMk id="4" creationId="{AC080362-A6D5-42B4-91BB-C93647B06629}"/>
          </ac:picMkLst>
        </pc:picChg>
      </pc:sldChg>
      <pc:sldChg chg="addSp modSp new mod setBg modNotes">
        <pc:chgData name="jose ramon jorca" userId="4df42de720a68e87" providerId="Windows Live" clId="Web-{9FD5B900-75C8-4CB1-B541-7330112ECBB2}" dt="2021-07-23T18:26:34.832" v="1053"/>
        <pc:sldMkLst>
          <pc:docMk/>
          <pc:sldMk cId="1261112222" sldId="268"/>
        </pc:sldMkLst>
        <pc:spChg chg="mod">
          <ac:chgData name="jose ramon jorca" userId="4df42de720a68e87" providerId="Windows Live" clId="Web-{9FD5B900-75C8-4CB1-B541-7330112ECBB2}" dt="2021-07-23T18:11:01.793" v="1011"/>
          <ac:spMkLst>
            <pc:docMk/>
            <pc:sldMk cId="1261112222" sldId="268"/>
            <ac:spMk id="2" creationId="{E6343BDE-1DF6-45D9-9D2F-EE6F8A41AD60}"/>
          </ac:spMkLst>
        </pc:spChg>
        <pc:spChg chg="mod">
          <ac:chgData name="jose ramon jorca" userId="4df42de720a68e87" providerId="Windows Live" clId="Web-{9FD5B900-75C8-4CB1-B541-7330112ECBB2}" dt="2021-07-23T18:26:22.629" v="1049" actId="20577"/>
          <ac:spMkLst>
            <pc:docMk/>
            <pc:sldMk cId="1261112222" sldId="268"/>
            <ac:spMk id="3" creationId="{BC4DF46F-DC09-4755-B71D-3DAFE1CE2874}"/>
          </ac:spMkLst>
        </pc:spChg>
        <pc:spChg chg="add">
          <ac:chgData name="jose ramon jorca" userId="4df42de720a68e87" providerId="Windows Live" clId="Web-{9FD5B900-75C8-4CB1-B541-7330112ECBB2}" dt="2021-07-23T18:11:23.825" v="1012"/>
          <ac:spMkLst>
            <pc:docMk/>
            <pc:sldMk cId="1261112222" sldId="268"/>
            <ac:spMk id="4" creationId="{10F0C8EE-9D24-4BC2-A6AA-753EE63D712F}"/>
          </ac:spMkLst>
        </pc:spChg>
        <pc:spChg chg="add">
          <ac:chgData name="jose ramon jorca" userId="4df42de720a68e87" providerId="Windows Live" clId="Web-{9FD5B900-75C8-4CB1-B541-7330112ECBB2}" dt="2021-07-23T18:11:01.793" v="1011"/>
          <ac:spMkLst>
            <pc:docMk/>
            <pc:sldMk cId="1261112222" sldId="268"/>
            <ac:spMk id="8" creationId="{70FF25AD-0F94-41DA-B0CB-8FDC642B706A}"/>
          </ac:spMkLst>
        </pc:spChg>
        <pc:spChg chg="add">
          <ac:chgData name="jose ramon jorca" userId="4df42de720a68e87" providerId="Windows Live" clId="Web-{9FD5B900-75C8-4CB1-B541-7330112ECBB2}" dt="2021-07-23T18:11:01.793" v="1011"/>
          <ac:spMkLst>
            <pc:docMk/>
            <pc:sldMk cId="1261112222" sldId="268"/>
            <ac:spMk id="10" creationId="{D914EEE2-91CA-464B-AC64-5479DB51338C}"/>
          </ac:spMkLst>
        </pc:spChg>
        <pc:spChg chg="add">
          <ac:chgData name="jose ramon jorca" userId="4df42de720a68e87" providerId="Windows Live" clId="Web-{9FD5B900-75C8-4CB1-B541-7330112ECBB2}" dt="2021-07-23T18:11:01.793" v="1011"/>
          <ac:spMkLst>
            <pc:docMk/>
            <pc:sldMk cId="1261112222" sldId="268"/>
            <ac:spMk id="12" creationId="{6850C165-81F9-4CBC-87CA-3E6EBEA63901}"/>
          </ac:spMkLst>
        </pc:spChg>
        <pc:spChg chg="add">
          <ac:chgData name="jose ramon jorca" userId="4df42de720a68e87" providerId="Windows Live" clId="Web-{9FD5B900-75C8-4CB1-B541-7330112ECBB2}" dt="2021-07-23T18:11:01.793" v="1011"/>
          <ac:spMkLst>
            <pc:docMk/>
            <pc:sldMk cId="1261112222" sldId="268"/>
            <ac:spMk id="14" creationId="{5C1A212B-431A-4929-AA76-34A688D359DD}"/>
          </ac:spMkLst>
        </pc:spChg>
      </pc:sldChg>
      <pc:sldChg chg="addSp delSp modSp new mod setBg modNotes">
        <pc:chgData name="jose ramon jorca" userId="4df42de720a68e87" providerId="Windows Live" clId="Web-{9FD5B900-75C8-4CB1-B541-7330112ECBB2}" dt="2021-07-23T18:24:08.297" v="1022" actId="1076"/>
        <pc:sldMkLst>
          <pc:docMk/>
          <pc:sldMk cId="3641821418" sldId="269"/>
        </pc:sldMkLst>
        <pc:spChg chg="mod">
          <ac:chgData name="jose ramon jorca" userId="4df42de720a68e87" providerId="Windows Live" clId="Web-{9FD5B900-75C8-4CB1-B541-7330112ECBB2}" dt="2021-07-23T18:08:11.523" v="1006" actId="20577"/>
          <ac:spMkLst>
            <pc:docMk/>
            <pc:sldMk cId="3641821418" sldId="269"/>
            <ac:spMk id="2" creationId="{9EF12BAE-9981-452A-9F9E-6050002F41CF}"/>
          </ac:spMkLst>
        </pc:spChg>
        <pc:spChg chg="mod">
          <ac:chgData name="jose ramon jorca" userId="4df42de720a68e87" providerId="Windows Live" clId="Web-{9FD5B900-75C8-4CB1-B541-7330112ECBB2}" dt="2021-07-23T18:24:05.375" v="1021" actId="1076"/>
          <ac:spMkLst>
            <pc:docMk/>
            <pc:sldMk cId="3641821418" sldId="269"/>
            <ac:spMk id="3" creationId="{8487DC74-34A6-4D48-8840-33E3DED0C755}"/>
          </ac:spMkLst>
        </pc:spChg>
        <pc:spChg chg="add del">
          <ac:chgData name="jose ramon jorca" userId="4df42de720a68e87" providerId="Windows Live" clId="Web-{9FD5B900-75C8-4CB1-B541-7330112ECBB2}" dt="2021-07-23T18:23:47.953" v="1016"/>
          <ac:spMkLst>
            <pc:docMk/>
            <pc:sldMk cId="3641821418" sldId="269"/>
            <ac:spMk id="6" creationId="{234F0277-9787-4F36-A3BF-E802CFB7D6D5}"/>
          </ac:spMkLst>
        </pc:spChg>
        <pc:spChg chg="add del">
          <ac:chgData name="jose ramon jorca" userId="4df42de720a68e87" providerId="Windows Live" clId="Web-{9FD5B900-75C8-4CB1-B541-7330112ECBB2}" dt="2021-07-23T18:23:45.750" v="1015"/>
          <ac:spMkLst>
            <pc:docMk/>
            <pc:sldMk cId="3641821418" sldId="269"/>
            <ac:spMk id="7" creationId="{3C988F98-E994-49DA-9705-CBD10D144F20}"/>
          </ac:spMkLst>
        </pc:spChg>
        <pc:spChg chg="add mod">
          <ac:chgData name="jose ramon jorca" userId="4df42de720a68e87" providerId="Windows Live" clId="Web-{9FD5B900-75C8-4CB1-B541-7330112ECBB2}" dt="2021-07-23T18:23:54.422" v="1018" actId="1076"/>
          <ac:spMkLst>
            <pc:docMk/>
            <pc:sldMk cId="3641821418" sldId="269"/>
            <ac:spMk id="8" creationId="{19B650F0-2CE3-4562-9736-B1DB1E4C779C}"/>
          </ac:spMkLst>
        </pc:spChg>
        <pc:spChg chg="add">
          <ac:chgData name="jose ramon jorca" userId="4df42de720a68e87" providerId="Windows Live" clId="Web-{9FD5B900-75C8-4CB1-B541-7330112ECBB2}" dt="2021-07-23T18:06:50.084" v="999"/>
          <ac:spMkLst>
            <pc:docMk/>
            <pc:sldMk cId="3641821418" sldId="269"/>
            <ac:spMk id="10" creationId="{0FF30AE3-5A36-4C87-A232-1BB2380AE7A0}"/>
          </ac:spMkLst>
        </pc:spChg>
        <pc:spChg chg="add">
          <ac:chgData name="jose ramon jorca" userId="4df42de720a68e87" providerId="Windows Live" clId="Web-{9FD5B900-75C8-4CB1-B541-7330112ECBB2}" dt="2021-07-23T18:06:50.084" v="999"/>
          <ac:spMkLst>
            <pc:docMk/>
            <pc:sldMk cId="3641821418" sldId="269"/>
            <ac:spMk id="12" creationId="{A525B5FF-E13A-45B8-AE8F-C24F2DD7DC31}"/>
          </ac:spMkLst>
        </pc:spChg>
        <pc:spChg chg="add">
          <ac:chgData name="jose ramon jorca" userId="4df42de720a68e87" providerId="Windows Live" clId="Web-{9FD5B900-75C8-4CB1-B541-7330112ECBB2}" dt="2021-07-23T18:06:50.084" v="999"/>
          <ac:spMkLst>
            <pc:docMk/>
            <pc:sldMk cId="3641821418" sldId="269"/>
            <ac:spMk id="14" creationId="{5A23B282-46D3-4D08-AA8B-B34C55AD43AE}"/>
          </ac:spMkLst>
        </pc:spChg>
        <pc:spChg chg="add">
          <ac:chgData name="jose ramon jorca" userId="4df42de720a68e87" providerId="Windows Live" clId="Web-{9FD5B900-75C8-4CB1-B541-7330112ECBB2}" dt="2021-07-23T18:06:50.084" v="999"/>
          <ac:spMkLst>
            <pc:docMk/>
            <pc:sldMk cId="3641821418" sldId="269"/>
            <ac:spMk id="16" creationId="{9309C63A-BB43-4695-A368-9B4D722F1387}"/>
          </ac:spMkLst>
        </pc:spChg>
        <pc:picChg chg="add del mod">
          <ac:chgData name="jose ramon jorca" userId="4df42de720a68e87" providerId="Windows Live" clId="Web-{9FD5B900-75C8-4CB1-B541-7330112ECBB2}" dt="2021-07-23T18:02:52.234" v="993"/>
          <ac:picMkLst>
            <pc:docMk/>
            <pc:sldMk cId="3641821418" sldId="269"/>
            <ac:picMk id="4" creationId="{32F4BA68-108E-47B3-B953-093D2CAAD593}"/>
          </ac:picMkLst>
        </pc:picChg>
        <pc:picChg chg="add mod">
          <ac:chgData name="jose ramon jorca" userId="4df42de720a68e87" providerId="Windows Live" clId="Web-{9FD5B900-75C8-4CB1-B541-7330112ECBB2}" dt="2021-07-23T18:24:08.297" v="1022" actId="1076"/>
          <ac:picMkLst>
            <pc:docMk/>
            <pc:sldMk cId="3641821418" sldId="269"/>
            <ac:picMk id="5" creationId="{1BCAEE8B-4D23-4616-95DE-AF9DDC78F513}"/>
          </ac:picMkLst>
        </pc:picChg>
      </pc:sldChg>
      <pc:sldChg chg="addSp delSp modSp new mod setBg">
        <pc:chgData name="jose ramon jorca" userId="4df42de720a68e87" providerId="Windows Live" clId="Web-{9FD5B900-75C8-4CB1-B541-7330112ECBB2}" dt="2021-07-23T19:04:30.535" v="1517" actId="20577"/>
        <pc:sldMkLst>
          <pc:docMk/>
          <pc:sldMk cId="1067187654" sldId="270"/>
        </pc:sldMkLst>
        <pc:spChg chg="mod">
          <ac:chgData name="jose ramon jorca" userId="4df42de720a68e87" providerId="Windows Live" clId="Web-{9FD5B900-75C8-4CB1-B541-7330112ECBB2}" dt="2021-07-23T18:32:48.498" v="1162"/>
          <ac:spMkLst>
            <pc:docMk/>
            <pc:sldMk cId="1067187654" sldId="270"/>
            <ac:spMk id="2" creationId="{7431F42A-1E5A-4467-9CD4-C5DACF7A38E0}"/>
          </ac:spMkLst>
        </pc:spChg>
        <pc:spChg chg="del">
          <ac:chgData name="jose ramon jorca" userId="4df42de720a68e87" providerId="Windows Live" clId="Web-{9FD5B900-75C8-4CB1-B541-7330112ECBB2}" dt="2021-07-23T18:25:33.003" v="1042"/>
          <ac:spMkLst>
            <pc:docMk/>
            <pc:sldMk cId="1067187654" sldId="270"/>
            <ac:spMk id="3" creationId="{4DEEB071-7F35-46AD-86F0-A4398FAF062C}"/>
          </ac:spMkLst>
        </pc:spChg>
        <pc:spChg chg="add mod ord">
          <ac:chgData name="jose ramon jorca" userId="4df42de720a68e87" providerId="Windows Live" clId="Web-{9FD5B900-75C8-4CB1-B541-7330112ECBB2}" dt="2021-07-23T19:04:30.535" v="1517" actId="20577"/>
          <ac:spMkLst>
            <pc:docMk/>
            <pc:sldMk cId="1067187654" sldId="270"/>
            <ac:spMk id="5" creationId="{B31AF50A-D4DD-4279-8C69-8C086C1C228B}"/>
          </ac:spMkLst>
        </pc:spChg>
        <pc:spChg chg="add del mod">
          <ac:chgData name="jose ramon jorca" userId="4df42de720a68e87" providerId="Windows Live" clId="Web-{9FD5B900-75C8-4CB1-B541-7330112ECBB2}" dt="2021-07-23T18:33:52.968" v="1172"/>
          <ac:spMkLst>
            <pc:docMk/>
            <pc:sldMk cId="1067187654" sldId="270"/>
            <ac:spMk id="8" creationId="{31D47062-2BBF-4E7B-ABD2-3F3A78F3800B}"/>
          </ac:spMkLst>
        </pc:spChg>
        <pc:spChg chg="add">
          <ac:chgData name="jose ramon jorca" userId="4df42de720a68e87" providerId="Windows Live" clId="Web-{9FD5B900-75C8-4CB1-B541-7330112ECBB2}" dt="2021-07-23T18:32:48.498" v="1162"/>
          <ac:spMkLst>
            <pc:docMk/>
            <pc:sldMk cId="1067187654" sldId="270"/>
            <ac:spMk id="11" creationId="{4B81A0BA-16CC-4B81-8085-B2D25C963792}"/>
          </ac:spMkLst>
        </pc:spChg>
        <pc:spChg chg="add">
          <ac:chgData name="jose ramon jorca" userId="4df42de720a68e87" providerId="Windows Live" clId="Web-{9FD5B900-75C8-4CB1-B541-7330112ECBB2}" dt="2021-07-23T18:32:48.498" v="1162"/>
          <ac:spMkLst>
            <pc:docMk/>
            <pc:sldMk cId="1067187654" sldId="270"/>
            <ac:spMk id="13" creationId="{27E5507D-EF5C-4996-B981-54DCF9445332}"/>
          </ac:spMkLst>
        </pc:spChg>
        <pc:spChg chg="add">
          <ac:chgData name="jose ramon jorca" userId="4df42de720a68e87" providerId="Windows Live" clId="Web-{9FD5B900-75C8-4CB1-B541-7330112ECBB2}" dt="2021-07-23T18:32:48.498" v="1162"/>
          <ac:spMkLst>
            <pc:docMk/>
            <pc:sldMk cId="1067187654" sldId="270"/>
            <ac:spMk id="15" creationId="{4ED13649-024C-4DF3-8430-AF1E68511D1B}"/>
          </ac:spMkLst>
        </pc:spChg>
        <pc:spChg chg="add">
          <ac:chgData name="jose ramon jorca" userId="4df42de720a68e87" providerId="Windows Live" clId="Web-{9FD5B900-75C8-4CB1-B541-7330112ECBB2}" dt="2021-07-23T18:32:48.498" v="1162"/>
          <ac:spMkLst>
            <pc:docMk/>
            <pc:sldMk cId="1067187654" sldId="270"/>
            <ac:spMk id="17" creationId="{0021CDA5-A680-4335-B921-39A7F681C5FD}"/>
          </ac:spMkLst>
        </pc:spChg>
        <pc:picChg chg="add del mod ord">
          <ac:chgData name="jose ramon jorca" userId="4df42de720a68e87" providerId="Windows Live" clId="Web-{9FD5B900-75C8-4CB1-B541-7330112ECBB2}" dt="2021-07-23T18:33:35.811" v="1171"/>
          <ac:picMkLst>
            <pc:docMk/>
            <pc:sldMk cId="1067187654" sldId="270"/>
            <ac:picMk id="4" creationId="{02D7BE48-B333-4289-91F7-4CBCA3CAEC26}"/>
          </ac:picMkLst>
        </pc:picChg>
        <pc:picChg chg="add del mod">
          <ac:chgData name="jose ramon jorca" userId="4df42de720a68e87" providerId="Windows Live" clId="Web-{9FD5B900-75C8-4CB1-B541-7330112ECBB2}" dt="2021-07-23T18:33:16.467" v="1168"/>
          <ac:picMkLst>
            <pc:docMk/>
            <pc:sldMk cId="1067187654" sldId="270"/>
            <ac:picMk id="6" creationId="{51D5740F-8785-4534-AFFB-922997542857}"/>
          </ac:picMkLst>
        </pc:picChg>
        <pc:picChg chg="add mod ord">
          <ac:chgData name="jose ramon jorca" userId="4df42de720a68e87" providerId="Windows Live" clId="Web-{9FD5B900-75C8-4CB1-B541-7330112ECBB2}" dt="2021-07-23T19:00:10.387" v="1486" actId="1076"/>
          <ac:picMkLst>
            <pc:docMk/>
            <pc:sldMk cId="1067187654" sldId="270"/>
            <ac:picMk id="9" creationId="{7621D40B-10DC-43CA-AF00-544BA4EA6128}"/>
          </ac:picMkLst>
        </pc:picChg>
        <pc:picChg chg="add del mod">
          <ac:chgData name="jose ramon jorca" userId="4df42de720a68e87" providerId="Windows Live" clId="Web-{9FD5B900-75C8-4CB1-B541-7330112ECBB2}" dt="2021-07-23T19:00:47.731" v="1490"/>
          <ac:picMkLst>
            <pc:docMk/>
            <pc:sldMk cId="1067187654" sldId="270"/>
            <ac:picMk id="10" creationId="{B31C6CFA-86A1-4E57-AB95-B9A3BCCC446A}"/>
          </ac:picMkLst>
        </pc:picChg>
        <pc:picChg chg="add mod">
          <ac:chgData name="jose ramon jorca" userId="4df42de720a68e87" providerId="Windows Live" clId="Web-{9FD5B900-75C8-4CB1-B541-7330112ECBB2}" dt="2021-07-23T19:02:06.921" v="1498" actId="14100"/>
          <ac:picMkLst>
            <pc:docMk/>
            <pc:sldMk cId="1067187654" sldId="270"/>
            <ac:picMk id="12" creationId="{13AFB303-ECE0-452C-B301-041F9862E6E2}"/>
          </ac:picMkLst>
        </pc:picChg>
      </pc:sldChg>
      <pc:sldChg chg="addSp modSp new">
        <pc:chgData name="jose ramon jorca" userId="4df42de720a68e87" providerId="Windows Live" clId="Web-{9FD5B900-75C8-4CB1-B541-7330112ECBB2}" dt="2021-07-23T18:44:04.077" v="1341"/>
        <pc:sldMkLst>
          <pc:docMk/>
          <pc:sldMk cId="2522661139" sldId="271"/>
        </pc:sldMkLst>
        <pc:spChg chg="mod">
          <ac:chgData name="jose ramon jorca" userId="4df42de720a68e87" providerId="Windows Live" clId="Web-{9FD5B900-75C8-4CB1-B541-7330112ECBB2}" dt="2021-07-23T18:40:11.524" v="1306" actId="1076"/>
          <ac:spMkLst>
            <pc:docMk/>
            <pc:sldMk cId="2522661139" sldId="271"/>
            <ac:spMk id="2" creationId="{2110A92C-3D10-4448-998A-83270B158C91}"/>
          </ac:spMkLst>
        </pc:spChg>
        <pc:spChg chg="mod">
          <ac:chgData name="jose ramon jorca" userId="4df42de720a68e87" providerId="Windows Live" clId="Web-{9FD5B900-75C8-4CB1-B541-7330112ECBB2}" dt="2021-07-23T18:40:21.931" v="1307" actId="1076"/>
          <ac:spMkLst>
            <pc:docMk/>
            <pc:sldMk cId="2522661139" sldId="271"/>
            <ac:spMk id="3" creationId="{A21DDD38-3AD4-4A20-906C-088EB5588B97}"/>
          </ac:spMkLst>
        </pc:spChg>
        <pc:spChg chg="add mod">
          <ac:chgData name="jose ramon jorca" userId="4df42de720a68e87" providerId="Windows Live" clId="Web-{9FD5B900-75C8-4CB1-B541-7330112ECBB2}" dt="2021-07-23T18:40:21.978" v="1311" actId="1076"/>
          <ac:spMkLst>
            <pc:docMk/>
            <pc:sldMk cId="2522661139" sldId="271"/>
            <ac:spMk id="7" creationId="{DC340174-069A-4029-BA7E-3502E2C0CBB0}"/>
          </ac:spMkLst>
        </pc:spChg>
        <pc:spChg chg="add mod">
          <ac:chgData name="jose ramon jorca" userId="4df42de720a68e87" providerId="Windows Live" clId="Web-{9FD5B900-75C8-4CB1-B541-7330112ECBB2}" dt="2021-07-23T18:40:40.603" v="1319" actId="14100"/>
          <ac:spMkLst>
            <pc:docMk/>
            <pc:sldMk cId="2522661139" sldId="271"/>
            <ac:spMk id="8" creationId="{CDA8F82F-3CC3-4708-BE25-A9568B006FEB}"/>
          </ac:spMkLst>
        </pc:spChg>
        <pc:spChg chg="add mod">
          <ac:chgData name="jose ramon jorca" userId="4df42de720a68e87" providerId="Windows Live" clId="Web-{9FD5B900-75C8-4CB1-B541-7330112ECBB2}" dt="2021-07-23T18:40:29.571" v="1315" actId="14100"/>
          <ac:spMkLst>
            <pc:docMk/>
            <pc:sldMk cId="2522661139" sldId="271"/>
            <ac:spMk id="9" creationId="{BD2605F3-8FF5-44F5-A38C-28DF1D20BAE0}"/>
          </ac:spMkLst>
        </pc:spChg>
        <pc:spChg chg="add mod">
          <ac:chgData name="jose ramon jorca" userId="4df42de720a68e87" providerId="Windows Live" clId="Web-{9FD5B900-75C8-4CB1-B541-7330112ECBB2}" dt="2021-07-23T18:42:45.387" v="1339" actId="1076"/>
          <ac:spMkLst>
            <pc:docMk/>
            <pc:sldMk cId="2522661139" sldId="271"/>
            <ac:spMk id="11" creationId="{EE7F95EA-AE6B-451E-AC2C-6E92ABB7446E}"/>
          </ac:spMkLst>
        </pc:spChg>
        <pc:spChg chg="add">
          <ac:chgData name="jose ramon jorca" userId="4df42de720a68e87" providerId="Windows Live" clId="Web-{9FD5B900-75C8-4CB1-B541-7330112ECBB2}" dt="2021-07-23T18:44:04.077" v="1341"/>
          <ac:spMkLst>
            <pc:docMk/>
            <pc:sldMk cId="2522661139" sldId="271"/>
            <ac:spMk id="13" creationId="{0D6BDDA7-8DFD-4D4F-B552-097E8CB272CF}"/>
          </ac:spMkLst>
        </pc:spChg>
        <pc:picChg chg="add mod">
          <ac:chgData name="jose ramon jorca" userId="4df42de720a68e87" providerId="Windows Live" clId="Web-{9FD5B900-75C8-4CB1-B541-7330112ECBB2}" dt="2021-07-23T18:40:21.946" v="1308" actId="1076"/>
          <ac:picMkLst>
            <pc:docMk/>
            <pc:sldMk cId="2522661139" sldId="271"/>
            <ac:picMk id="4" creationId="{5036C124-45AC-4201-88AD-06AAF103B638}"/>
          </ac:picMkLst>
        </pc:picChg>
        <pc:picChg chg="add mod">
          <ac:chgData name="jose ramon jorca" userId="4df42de720a68e87" providerId="Windows Live" clId="Web-{9FD5B900-75C8-4CB1-B541-7330112ECBB2}" dt="2021-07-23T18:40:32.806" v="1316" actId="1076"/>
          <ac:picMkLst>
            <pc:docMk/>
            <pc:sldMk cId="2522661139" sldId="271"/>
            <ac:picMk id="5" creationId="{1CFE1325-E04E-4B8E-B9BF-D3D0A349555D}"/>
          </ac:picMkLst>
        </pc:picChg>
        <pc:picChg chg="add mod modCrop">
          <ac:chgData name="jose ramon jorca" userId="4df42de720a68e87" providerId="Windows Live" clId="Web-{9FD5B900-75C8-4CB1-B541-7330112ECBB2}" dt="2021-07-23T18:40:25.384" v="1314" actId="1076"/>
          <ac:picMkLst>
            <pc:docMk/>
            <pc:sldMk cId="2522661139" sldId="271"/>
            <ac:picMk id="6" creationId="{0F257689-CDC2-4D56-A0AB-F0BE1D12CEB2}"/>
          </ac:picMkLst>
        </pc:picChg>
        <pc:picChg chg="add mod">
          <ac:chgData name="jose ramon jorca" userId="4df42de720a68e87" providerId="Windows Live" clId="Web-{9FD5B900-75C8-4CB1-B541-7330112ECBB2}" dt="2021-07-23T18:41:22.807" v="1322" actId="1076"/>
          <ac:picMkLst>
            <pc:docMk/>
            <pc:sldMk cId="2522661139" sldId="271"/>
            <ac:picMk id="10" creationId="{3F749352-D2E4-4FB5-A729-05219B09D3E1}"/>
          </ac:picMkLst>
        </pc:picChg>
      </pc:sldChg>
      <pc:sldChg chg="addSp delSp modSp new mod setBg modNotes">
        <pc:chgData name="jose ramon jorca" userId="4df42de720a68e87" providerId="Windows Live" clId="Web-{9FD5B900-75C8-4CB1-B541-7330112ECBB2}" dt="2021-07-23T18:49:50.101" v="1376"/>
        <pc:sldMkLst>
          <pc:docMk/>
          <pc:sldMk cId="440745633" sldId="272"/>
        </pc:sldMkLst>
        <pc:spChg chg="mod">
          <ac:chgData name="jose ramon jorca" userId="4df42de720a68e87" providerId="Windows Live" clId="Web-{9FD5B900-75C8-4CB1-B541-7330112ECBB2}" dt="2021-07-23T18:45:48.626" v="1349"/>
          <ac:spMkLst>
            <pc:docMk/>
            <pc:sldMk cId="440745633" sldId="272"/>
            <ac:spMk id="2" creationId="{669BE130-C626-4F68-B2AF-098F5B031F72}"/>
          </ac:spMkLst>
        </pc:spChg>
        <pc:spChg chg="del mod">
          <ac:chgData name="jose ramon jorca" userId="4df42de720a68e87" providerId="Windows Live" clId="Web-{9FD5B900-75C8-4CB1-B541-7330112ECBB2}" dt="2021-07-23T18:47:43.051" v="1351"/>
          <ac:spMkLst>
            <pc:docMk/>
            <pc:sldMk cId="440745633" sldId="272"/>
            <ac:spMk id="3" creationId="{28440344-9027-4366-8107-4351F397EC1D}"/>
          </ac:spMkLst>
        </pc:spChg>
        <pc:spChg chg="add del">
          <ac:chgData name="jose ramon jorca" userId="4df42de720a68e87" providerId="Windows Live" clId="Web-{9FD5B900-75C8-4CB1-B541-7330112ECBB2}" dt="2021-07-23T18:45:48.626" v="1349"/>
          <ac:spMkLst>
            <pc:docMk/>
            <pc:sldMk cId="440745633" sldId="272"/>
            <ac:spMk id="5" creationId="{03521F91-EF5E-4546-9307-4929E1FCCEB8}"/>
          </ac:spMkLst>
        </pc:spChg>
        <pc:spChg chg="add del">
          <ac:chgData name="jose ramon jorca" userId="4df42de720a68e87" providerId="Windows Live" clId="Web-{9FD5B900-75C8-4CB1-B541-7330112ECBB2}" dt="2021-07-23T18:45:48.626" v="1349"/>
          <ac:spMkLst>
            <pc:docMk/>
            <pc:sldMk cId="440745633" sldId="272"/>
            <ac:spMk id="7" creationId="{8354E4A1-6024-4D18-89EA-EB7EF53D340F}"/>
          </ac:spMkLst>
        </pc:spChg>
        <pc:spChg chg="add del">
          <ac:chgData name="jose ramon jorca" userId="4df42de720a68e87" providerId="Windows Live" clId="Web-{9FD5B900-75C8-4CB1-B541-7330112ECBB2}" dt="2021-07-23T18:45:48.626" v="1349"/>
          <ac:spMkLst>
            <pc:docMk/>
            <pc:sldMk cId="440745633" sldId="272"/>
            <ac:spMk id="8" creationId="{EFA0B0F3-4BE3-414F-BF92-563F722B1FE8}"/>
          </ac:spMkLst>
        </pc:spChg>
        <pc:spChg chg="add del">
          <ac:chgData name="jose ramon jorca" userId="4df42de720a68e87" providerId="Windows Live" clId="Web-{9FD5B900-75C8-4CB1-B541-7330112ECBB2}" dt="2021-07-23T18:45:48.626" v="1349"/>
          <ac:spMkLst>
            <pc:docMk/>
            <pc:sldMk cId="440745633" sldId="272"/>
            <ac:spMk id="9" creationId="{3B544EC4-1768-4207-B2BF-E80679952803}"/>
          </ac:spMkLst>
        </pc:spChg>
        <pc:spChg chg="add del">
          <ac:chgData name="jose ramon jorca" userId="4df42de720a68e87" providerId="Windows Live" clId="Web-{9FD5B900-75C8-4CB1-B541-7330112ECBB2}" dt="2021-07-23T18:45:36.157" v="1347"/>
          <ac:spMkLst>
            <pc:docMk/>
            <pc:sldMk cId="440745633" sldId="272"/>
            <ac:spMk id="10" creationId="{70FF25AD-0F94-41DA-B0CB-8FDC642B706A}"/>
          </ac:spMkLst>
        </pc:spChg>
        <pc:spChg chg="add mod">
          <ac:chgData name="jose ramon jorca" userId="4df42de720a68e87" providerId="Windows Live" clId="Web-{9FD5B900-75C8-4CB1-B541-7330112ECBB2}" dt="2021-07-23T18:49:34.725" v="1373" actId="20577"/>
          <ac:spMkLst>
            <pc:docMk/>
            <pc:sldMk cId="440745633" sldId="272"/>
            <ac:spMk id="11" creationId="{9112C124-0624-493D-BC74-C1F946FB53FA}"/>
          </ac:spMkLst>
        </pc:spChg>
        <pc:spChg chg="add del">
          <ac:chgData name="jose ramon jorca" userId="4df42de720a68e87" providerId="Windows Live" clId="Web-{9FD5B900-75C8-4CB1-B541-7330112ECBB2}" dt="2021-07-23T18:45:36.157" v="1347"/>
          <ac:spMkLst>
            <pc:docMk/>
            <pc:sldMk cId="440745633" sldId="272"/>
            <ac:spMk id="12" creationId="{D914EEE2-91CA-464B-AC64-5479DB51338C}"/>
          </ac:spMkLst>
        </pc:spChg>
        <pc:spChg chg="add del">
          <ac:chgData name="jose ramon jorca" userId="4df42de720a68e87" providerId="Windows Live" clId="Web-{9FD5B900-75C8-4CB1-B541-7330112ECBB2}" dt="2021-07-23T18:45:36.157" v="1347"/>
          <ac:spMkLst>
            <pc:docMk/>
            <pc:sldMk cId="440745633" sldId="272"/>
            <ac:spMk id="14" creationId="{6850C165-81F9-4CBC-87CA-3E6EBEA63901}"/>
          </ac:spMkLst>
        </pc:spChg>
        <pc:spChg chg="add del">
          <ac:chgData name="jose ramon jorca" userId="4df42de720a68e87" providerId="Windows Live" clId="Web-{9FD5B900-75C8-4CB1-B541-7330112ECBB2}" dt="2021-07-23T18:45:36.157" v="1347"/>
          <ac:spMkLst>
            <pc:docMk/>
            <pc:sldMk cId="440745633" sldId="272"/>
            <ac:spMk id="16" creationId="{5C1A212B-431A-4929-AA76-34A688D359DD}"/>
          </ac:spMkLst>
        </pc:spChg>
        <pc:picChg chg="add mod ord">
          <ac:chgData name="jose ramon jorca" userId="4df42de720a68e87" providerId="Windows Live" clId="Web-{9FD5B900-75C8-4CB1-B541-7330112ECBB2}" dt="2021-07-23T18:47:55.536" v="1355" actId="1076"/>
          <ac:picMkLst>
            <pc:docMk/>
            <pc:sldMk cId="440745633" sldId="272"/>
            <ac:picMk id="6" creationId="{0E087796-35D6-4AD9-A27C-FE0BFD813BE1}"/>
          </ac:picMkLst>
        </pc:picChg>
      </pc:sldChg>
      <pc:sldChg chg="addSp delSp modSp new mod setBg modNotes">
        <pc:chgData name="jose ramon jorca" userId="4df42de720a68e87" providerId="Windows Live" clId="Web-{9FD5B900-75C8-4CB1-B541-7330112ECBB2}" dt="2021-07-23T19:11:47.124" v="1593"/>
        <pc:sldMkLst>
          <pc:docMk/>
          <pc:sldMk cId="2816236038" sldId="273"/>
        </pc:sldMkLst>
        <pc:spChg chg="mod">
          <ac:chgData name="jose ramon jorca" userId="4df42de720a68e87" providerId="Windows Live" clId="Web-{9FD5B900-75C8-4CB1-B541-7330112ECBB2}" dt="2021-07-23T19:11:37.827" v="1588"/>
          <ac:spMkLst>
            <pc:docMk/>
            <pc:sldMk cId="2816236038" sldId="273"/>
            <ac:spMk id="2" creationId="{3F1EDE87-6456-4C46-A69B-53B1488FA963}"/>
          </ac:spMkLst>
        </pc:spChg>
        <pc:spChg chg="add del mod">
          <ac:chgData name="jose ramon jorca" userId="4df42de720a68e87" providerId="Windows Live" clId="Web-{9FD5B900-75C8-4CB1-B541-7330112ECBB2}" dt="2021-07-23T19:10:29.216" v="1581"/>
          <ac:spMkLst>
            <pc:docMk/>
            <pc:sldMk cId="2816236038" sldId="273"/>
            <ac:spMk id="3" creationId="{402994E5-EE3A-47AA-9C46-579078CECC95}"/>
          </ac:spMkLst>
        </pc:spChg>
        <pc:spChg chg="add del">
          <ac:chgData name="jose ramon jorca" userId="4df42de720a68e87" providerId="Windows Live" clId="Web-{9FD5B900-75C8-4CB1-B541-7330112ECBB2}" dt="2021-07-23T18:58:16.478" v="1483"/>
          <ac:spMkLst>
            <pc:docMk/>
            <pc:sldMk cId="2816236038" sldId="273"/>
            <ac:spMk id="8" creationId="{70FF25AD-0F94-41DA-B0CB-8FDC642B706A}"/>
          </ac:spMkLst>
        </pc:spChg>
        <pc:spChg chg="add del">
          <ac:chgData name="jose ramon jorca" userId="4df42de720a68e87" providerId="Windows Live" clId="Web-{9FD5B900-75C8-4CB1-B541-7330112ECBB2}" dt="2021-07-23T18:58:16.478" v="1483"/>
          <ac:spMkLst>
            <pc:docMk/>
            <pc:sldMk cId="2816236038" sldId="273"/>
            <ac:spMk id="10" creationId="{D914EEE2-91CA-464B-AC64-5479DB51338C}"/>
          </ac:spMkLst>
        </pc:spChg>
        <pc:spChg chg="add del">
          <ac:chgData name="jose ramon jorca" userId="4df42de720a68e87" providerId="Windows Live" clId="Web-{9FD5B900-75C8-4CB1-B541-7330112ECBB2}" dt="2021-07-23T18:58:16.478" v="1483"/>
          <ac:spMkLst>
            <pc:docMk/>
            <pc:sldMk cId="2816236038" sldId="273"/>
            <ac:spMk id="12" creationId="{6850C165-81F9-4CBC-87CA-3E6EBEA63901}"/>
          </ac:spMkLst>
        </pc:spChg>
        <pc:spChg chg="add del">
          <ac:chgData name="jose ramon jorca" userId="4df42de720a68e87" providerId="Windows Live" clId="Web-{9FD5B900-75C8-4CB1-B541-7330112ECBB2}" dt="2021-07-23T18:58:16.478" v="1483"/>
          <ac:spMkLst>
            <pc:docMk/>
            <pc:sldMk cId="2816236038" sldId="273"/>
            <ac:spMk id="14" creationId="{5C1A212B-431A-4929-AA76-34A688D359DD}"/>
          </ac:spMkLst>
        </pc:spChg>
        <pc:spChg chg="add del">
          <ac:chgData name="jose ramon jorca" userId="4df42de720a68e87" providerId="Windows Live" clId="Web-{9FD5B900-75C8-4CB1-B541-7330112ECBB2}" dt="2021-07-23T18:58:16.462" v="1482"/>
          <ac:spMkLst>
            <pc:docMk/>
            <pc:sldMk cId="2816236038" sldId="273"/>
            <ac:spMk id="17" creationId="{7EFE8E1C-6E21-431C-9566-DBE21EB862EA}"/>
          </ac:spMkLst>
        </pc:spChg>
        <pc:spChg chg="add del">
          <ac:chgData name="jose ramon jorca" userId="4df42de720a68e87" providerId="Windows Live" clId="Web-{9FD5B900-75C8-4CB1-B541-7330112ECBB2}" dt="2021-07-23T18:58:16.462" v="1482"/>
          <ac:spMkLst>
            <pc:docMk/>
            <pc:sldMk cId="2816236038" sldId="273"/>
            <ac:spMk id="18" creationId="{7CB7A76F-CC93-42A5-9502-CBD469E99327}"/>
          </ac:spMkLst>
        </pc:spChg>
        <pc:spChg chg="add del">
          <ac:chgData name="jose ramon jorca" userId="4df42de720a68e87" providerId="Windows Live" clId="Web-{9FD5B900-75C8-4CB1-B541-7330112ECBB2}" dt="2021-07-23T18:58:16.462" v="1482"/>
          <ac:spMkLst>
            <pc:docMk/>
            <pc:sldMk cId="2816236038" sldId="273"/>
            <ac:spMk id="19" creationId="{CC2217DE-76DC-41C2-B926-88035EF63B27}"/>
          </ac:spMkLst>
        </pc:spChg>
        <pc:spChg chg="add del">
          <ac:chgData name="jose ramon jorca" userId="4df42de720a68e87" providerId="Windows Live" clId="Web-{9FD5B900-75C8-4CB1-B541-7330112ECBB2}" dt="2021-07-23T18:57:53.618" v="1480"/>
          <ac:spMkLst>
            <pc:docMk/>
            <pc:sldMk cId="2816236038" sldId="273"/>
            <ac:spMk id="20" creationId="{C4DD10E6-914E-4F17-ABD5-8F016C23EE57}"/>
          </ac:spMkLst>
        </pc:spChg>
        <pc:spChg chg="add del">
          <ac:chgData name="jose ramon jorca" userId="4df42de720a68e87" providerId="Windows Live" clId="Web-{9FD5B900-75C8-4CB1-B541-7330112ECBB2}" dt="2021-07-23T18:57:53.618" v="1480"/>
          <ac:spMkLst>
            <pc:docMk/>
            <pc:sldMk cId="2816236038" sldId="273"/>
            <ac:spMk id="22" creationId="{F9023182-6D3E-438B-8E1A-DBF47C70D73B}"/>
          </ac:spMkLst>
        </pc:spChg>
        <pc:spChg chg="add del">
          <ac:chgData name="jose ramon jorca" userId="4df42de720a68e87" providerId="Windows Live" clId="Web-{9FD5B900-75C8-4CB1-B541-7330112ECBB2}" dt="2021-07-23T19:10:29.216" v="1581"/>
          <ac:spMkLst>
            <pc:docMk/>
            <pc:sldMk cId="2816236038" sldId="273"/>
            <ac:spMk id="23" creationId="{8F4791EF-F3AC-48C0-A1AD-9A1BC724E902}"/>
          </ac:spMkLst>
        </pc:spChg>
        <pc:spChg chg="add del">
          <ac:chgData name="jose ramon jorca" userId="4df42de720a68e87" providerId="Windows Live" clId="Web-{9FD5B900-75C8-4CB1-B541-7330112ECBB2}" dt="2021-07-23T18:57:53.618" v="1480"/>
          <ac:spMkLst>
            <pc:docMk/>
            <pc:sldMk cId="2816236038" sldId="273"/>
            <ac:spMk id="24" creationId="{66989A7B-378A-4C5A-83D3-92770B761BE4}"/>
          </ac:spMkLst>
        </pc:spChg>
        <pc:spChg chg="add del">
          <ac:chgData name="jose ramon jorca" userId="4df42de720a68e87" providerId="Windows Live" clId="Web-{9FD5B900-75C8-4CB1-B541-7330112ECBB2}" dt="2021-07-23T19:10:29.216" v="1581"/>
          <ac:spMkLst>
            <pc:docMk/>
            <pc:sldMk cId="2816236038" sldId="273"/>
            <ac:spMk id="25" creationId="{C281677F-EDC3-4F59-BA45-99AC5ACBBF0F}"/>
          </ac:spMkLst>
        </pc:spChg>
        <pc:spChg chg="add del">
          <ac:chgData name="jose ramon jorca" userId="4df42de720a68e87" providerId="Windows Live" clId="Web-{9FD5B900-75C8-4CB1-B541-7330112ECBB2}" dt="2021-07-23T18:57:53.618" v="1480"/>
          <ac:spMkLst>
            <pc:docMk/>
            <pc:sldMk cId="2816236038" sldId="273"/>
            <ac:spMk id="26" creationId="{D493E550-6182-46EC-9D62-577FCFBA6037}"/>
          </ac:spMkLst>
        </pc:spChg>
        <pc:spChg chg="add del">
          <ac:chgData name="jose ramon jorca" userId="4df42de720a68e87" providerId="Windows Live" clId="Web-{9FD5B900-75C8-4CB1-B541-7330112ECBB2}" dt="2021-07-23T19:10:29.216" v="1581"/>
          <ac:spMkLst>
            <pc:docMk/>
            <pc:sldMk cId="2816236038" sldId="273"/>
            <ac:spMk id="27" creationId="{4833A6DA-6AEB-406A-8451-AAEEDFA511B1}"/>
          </ac:spMkLst>
        </pc:spChg>
        <pc:spChg chg="add del">
          <ac:chgData name="jose ramon jorca" userId="4df42de720a68e87" providerId="Windows Live" clId="Web-{9FD5B900-75C8-4CB1-B541-7330112ECBB2}" dt="2021-07-23T19:10:29.216" v="1581"/>
          <ac:spMkLst>
            <pc:docMk/>
            <pc:sldMk cId="2816236038" sldId="273"/>
            <ac:spMk id="28" creationId="{01A3DA0F-0A2B-4794-A6BD-D7FE641D56B4}"/>
          </ac:spMkLst>
        </pc:spChg>
        <pc:spChg chg="add del">
          <ac:chgData name="jose ramon jorca" userId="4df42de720a68e87" providerId="Windows Live" clId="Web-{9FD5B900-75C8-4CB1-B541-7330112ECBB2}" dt="2021-07-23T19:11:47.124" v="1593"/>
          <ac:spMkLst>
            <pc:docMk/>
            <pc:sldMk cId="2816236038" sldId="273"/>
            <ac:spMk id="34" creationId="{7EFE8E1C-6E21-431C-9566-DBE21EB862EA}"/>
          </ac:spMkLst>
        </pc:spChg>
        <pc:spChg chg="add del">
          <ac:chgData name="jose ramon jorca" userId="4df42de720a68e87" providerId="Windows Live" clId="Web-{9FD5B900-75C8-4CB1-B541-7330112ECBB2}" dt="2021-07-23T19:10:23.700" v="1580"/>
          <ac:spMkLst>
            <pc:docMk/>
            <pc:sldMk cId="2816236038" sldId="273"/>
            <ac:spMk id="35" creationId="{1A1DDCED-D50E-46E7-BC62-6F3E730D2BA4}"/>
          </ac:spMkLst>
        </pc:spChg>
        <pc:spChg chg="add del">
          <ac:chgData name="jose ramon jorca" userId="4df42de720a68e87" providerId="Windows Live" clId="Web-{9FD5B900-75C8-4CB1-B541-7330112ECBB2}" dt="2021-07-23T19:11:47.124" v="1593"/>
          <ac:spMkLst>
            <pc:docMk/>
            <pc:sldMk cId="2816236038" sldId="273"/>
            <ac:spMk id="36" creationId="{7CB7A76F-CC93-42A5-9502-CBD469E99327}"/>
          </ac:spMkLst>
        </pc:spChg>
        <pc:spChg chg="add del">
          <ac:chgData name="jose ramon jorca" userId="4df42de720a68e87" providerId="Windows Live" clId="Web-{9FD5B900-75C8-4CB1-B541-7330112ECBB2}" dt="2021-07-23T19:11:47.124" v="1593"/>
          <ac:spMkLst>
            <pc:docMk/>
            <pc:sldMk cId="2816236038" sldId="273"/>
            <ac:spMk id="38" creationId="{CC2217DE-76DC-41C2-B926-88035EF63B27}"/>
          </ac:spMkLst>
        </pc:spChg>
        <pc:spChg chg="add del">
          <ac:chgData name="jose ramon jorca" userId="4df42de720a68e87" providerId="Windows Live" clId="Web-{9FD5B900-75C8-4CB1-B541-7330112ECBB2}" dt="2021-07-23T19:11:34.873" v="1586"/>
          <ac:spMkLst>
            <pc:docMk/>
            <pc:sldMk cId="2816236038" sldId="273"/>
            <ac:spMk id="40" creationId="{CC2217DE-76DC-41C2-B926-88035EF63B27}"/>
          </ac:spMkLst>
        </pc:spChg>
        <pc:spChg chg="add del">
          <ac:chgData name="jose ramon jorca" userId="4df42de720a68e87" providerId="Windows Live" clId="Web-{9FD5B900-75C8-4CB1-B541-7330112ECBB2}" dt="2021-07-23T19:11:37.827" v="1588"/>
          <ac:spMkLst>
            <pc:docMk/>
            <pc:sldMk cId="2816236038" sldId="273"/>
            <ac:spMk id="41" creationId="{6AE74EBA-D2C0-48AE-BC45-68F2A5D40999}"/>
          </ac:spMkLst>
        </pc:spChg>
        <pc:spChg chg="add del">
          <ac:chgData name="jose ramon jorca" userId="4df42de720a68e87" providerId="Windows Live" clId="Web-{9FD5B900-75C8-4CB1-B541-7330112ECBB2}" dt="2021-07-23T19:11:37.827" v="1588"/>
          <ac:spMkLst>
            <pc:docMk/>
            <pc:sldMk cId="2816236038" sldId="273"/>
            <ac:spMk id="42" creationId="{FB26DDCB-14E3-4156-835C-B9A6A4300C78}"/>
          </ac:spMkLst>
        </pc:spChg>
        <pc:spChg chg="add del">
          <ac:chgData name="jose ramon jorca" userId="4df42de720a68e87" providerId="Windows Live" clId="Web-{9FD5B900-75C8-4CB1-B541-7330112ECBB2}" dt="2021-07-23T19:11:34.873" v="1586"/>
          <ac:spMkLst>
            <pc:docMk/>
            <pc:sldMk cId="2816236038" sldId="273"/>
            <ac:spMk id="43" creationId="{7EFE8E1C-6E21-431C-9566-DBE21EB862EA}"/>
          </ac:spMkLst>
        </pc:spChg>
        <pc:spChg chg="add del">
          <ac:chgData name="jose ramon jorca" userId="4df42de720a68e87" providerId="Windows Live" clId="Web-{9FD5B900-75C8-4CB1-B541-7330112ECBB2}" dt="2021-07-23T19:11:37.827" v="1588"/>
          <ac:spMkLst>
            <pc:docMk/>
            <pc:sldMk cId="2816236038" sldId="273"/>
            <ac:spMk id="44" creationId="{83299DC6-FC4C-47A5-B9DE-DD3011E19401}"/>
          </ac:spMkLst>
        </pc:spChg>
        <pc:spChg chg="add del">
          <ac:chgData name="jose ramon jorca" userId="4df42de720a68e87" providerId="Windows Live" clId="Web-{9FD5B900-75C8-4CB1-B541-7330112ECBB2}" dt="2021-07-23T19:11:34.873" v="1586"/>
          <ac:spMkLst>
            <pc:docMk/>
            <pc:sldMk cId="2816236038" sldId="273"/>
            <ac:spMk id="45" creationId="{7CB7A76F-CC93-42A5-9502-CBD469E99327}"/>
          </ac:spMkLst>
        </pc:spChg>
        <pc:spChg chg="add del">
          <ac:chgData name="jose ramon jorca" userId="4df42de720a68e87" providerId="Windows Live" clId="Web-{9FD5B900-75C8-4CB1-B541-7330112ECBB2}" dt="2021-07-23T19:11:42.811" v="1590"/>
          <ac:spMkLst>
            <pc:docMk/>
            <pc:sldMk cId="2816236038" sldId="273"/>
            <ac:spMk id="46" creationId="{7EFE8E1C-6E21-431C-9566-DBE21EB862EA}"/>
          </ac:spMkLst>
        </pc:spChg>
        <pc:spChg chg="add del mod">
          <ac:chgData name="jose ramon jorca" userId="4df42de720a68e87" providerId="Windows Live" clId="Web-{9FD5B900-75C8-4CB1-B541-7330112ECBB2}" dt="2021-07-23T19:11:16.185" v="1584"/>
          <ac:spMkLst>
            <pc:docMk/>
            <pc:sldMk cId="2816236038" sldId="273"/>
            <ac:spMk id="47" creationId="{BEF25C44-8F32-4BB8-A864-204D3013F294}"/>
          </ac:spMkLst>
        </pc:spChg>
        <pc:spChg chg="add del">
          <ac:chgData name="jose ramon jorca" userId="4df42de720a68e87" providerId="Windows Live" clId="Web-{9FD5B900-75C8-4CB1-B541-7330112ECBB2}" dt="2021-07-23T19:11:42.811" v="1590"/>
          <ac:spMkLst>
            <pc:docMk/>
            <pc:sldMk cId="2816236038" sldId="273"/>
            <ac:spMk id="48" creationId="{7CB7A76F-CC93-42A5-9502-CBD469E99327}"/>
          </ac:spMkLst>
        </pc:spChg>
        <pc:spChg chg="add del">
          <ac:chgData name="jose ramon jorca" userId="4df42de720a68e87" providerId="Windows Live" clId="Web-{9FD5B900-75C8-4CB1-B541-7330112ECBB2}" dt="2021-07-23T19:11:37.827" v="1588"/>
          <ac:spMkLst>
            <pc:docMk/>
            <pc:sldMk cId="2816236038" sldId="273"/>
            <ac:spMk id="49" creationId="{A455CAC4-59BE-4CCB-9569-D2A1AAA3AD65}"/>
          </ac:spMkLst>
        </pc:spChg>
        <pc:spChg chg="add del">
          <ac:chgData name="jose ramon jorca" userId="4df42de720a68e87" providerId="Windows Live" clId="Web-{9FD5B900-75C8-4CB1-B541-7330112ECBB2}" dt="2021-07-23T19:11:42.811" v="1590"/>
          <ac:spMkLst>
            <pc:docMk/>
            <pc:sldMk cId="2816236038" sldId="273"/>
            <ac:spMk id="50" creationId="{CC2217DE-76DC-41C2-B926-88035EF63B27}"/>
          </ac:spMkLst>
        </pc:spChg>
        <pc:spChg chg="add">
          <ac:chgData name="jose ramon jorca" userId="4df42de720a68e87" providerId="Windows Live" clId="Web-{9FD5B900-75C8-4CB1-B541-7330112ECBB2}" dt="2021-07-23T19:11:47.124" v="1593"/>
          <ac:spMkLst>
            <pc:docMk/>
            <pc:sldMk cId="2816236038" sldId="273"/>
            <ac:spMk id="51" creationId="{7EFE8E1C-6E21-431C-9566-DBE21EB862EA}"/>
          </ac:spMkLst>
        </pc:spChg>
        <pc:spChg chg="add">
          <ac:chgData name="jose ramon jorca" userId="4df42de720a68e87" providerId="Windows Live" clId="Web-{9FD5B900-75C8-4CB1-B541-7330112ECBB2}" dt="2021-07-23T19:11:47.124" v="1593"/>
          <ac:spMkLst>
            <pc:docMk/>
            <pc:sldMk cId="2816236038" sldId="273"/>
            <ac:spMk id="52" creationId="{7CB7A76F-CC93-42A5-9502-CBD469E99327}"/>
          </ac:spMkLst>
        </pc:spChg>
        <pc:spChg chg="add">
          <ac:chgData name="jose ramon jorca" userId="4df42de720a68e87" providerId="Windows Live" clId="Web-{9FD5B900-75C8-4CB1-B541-7330112ECBB2}" dt="2021-07-23T19:11:47.124" v="1593"/>
          <ac:spMkLst>
            <pc:docMk/>
            <pc:sldMk cId="2816236038" sldId="273"/>
            <ac:spMk id="53" creationId="{CC2217DE-76DC-41C2-B926-88035EF63B27}"/>
          </ac:spMkLst>
        </pc:spChg>
        <pc:graphicFrameChg chg="add del">
          <ac:chgData name="jose ramon jorca" userId="4df42de720a68e87" providerId="Windows Live" clId="Web-{9FD5B900-75C8-4CB1-B541-7330112ECBB2}" dt="2021-07-23T18:57:53.618" v="1480"/>
          <ac:graphicFrameMkLst>
            <pc:docMk/>
            <pc:sldMk cId="2816236038" sldId="273"/>
            <ac:graphicFrameMk id="16" creationId="{EF4D073F-4AAC-46F5-AB8B-19FAE0E3196F}"/>
          </ac:graphicFrameMkLst>
        </pc:graphicFrameChg>
        <pc:graphicFrameChg chg="add del">
          <ac:chgData name="jose ramon jorca" userId="4df42de720a68e87" providerId="Windows Live" clId="Web-{9FD5B900-75C8-4CB1-B541-7330112ECBB2}" dt="2021-07-23T18:58:16.462" v="1482"/>
          <ac:graphicFrameMkLst>
            <pc:docMk/>
            <pc:sldMk cId="2816236038" sldId="273"/>
            <ac:graphicFrameMk id="21" creationId="{F9A5DD19-0969-4DD2-813B-B3F563442D78}"/>
          </ac:graphicFrameMkLst>
        </pc:graphicFrameChg>
        <pc:graphicFrameChg chg="add mod modGraphic">
          <ac:chgData name="jose ramon jorca" userId="4df42de720a68e87" providerId="Windows Live" clId="Web-{9FD5B900-75C8-4CB1-B541-7330112ECBB2}" dt="2021-07-23T19:11:47.124" v="1593"/>
          <ac:graphicFrameMkLst>
            <pc:docMk/>
            <pc:sldMk cId="2816236038" sldId="273"/>
            <ac:graphicFrameMk id="30" creationId="{7F0907B5-BE72-4C27-9F49-E5FA51A0392C}"/>
          </ac:graphicFrameMkLst>
        </pc:graphicFrameChg>
      </pc:sldChg>
      <pc:sldChg chg="addSp modSp new mod setBg modNotes">
        <pc:chgData name="jose ramon jorca" userId="4df42de720a68e87" providerId="Windows Live" clId="Web-{9FD5B900-75C8-4CB1-B541-7330112ECBB2}" dt="2021-07-23T19:09:49.840" v="1576"/>
        <pc:sldMkLst>
          <pc:docMk/>
          <pc:sldMk cId="1280393595" sldId="274"/>
        </pc:sldMkLst>
        <pc:spChg chg="mod">
          <ac:chgData name="jose ramon jorca" userId="4df42de720a68e87" providerId="Windows Live" clId="Web-{9FD5B900-75C8-4CB1-B541-7330112ECBB2}" dt="2021-07-23T19:09:29.480" v="1575"/>
          <ac:spMkLst>
            <pc:docMk/>
            <pc:sldMk cId="1280393595" sldId="274"/>
            <ac:spMk id="2" creationId="{6521E33B-763B-4124-9699-A0AA3CC85677}"/>
          </ac:spMkLst>
        </pc:spChg>
        <pc:spChg chg="mod">
          <ac:chgData name="jose ramon jorca" userId="4df42de720a68e87" providerId="Windows Live" clId="Web-{9FD5B900-75C8-4CB1-B541-7330112ECBB2}" dt="2021-07-23T19:09:29.480" v="1575"/>
          <ac:spMkLst>
            <pc:docMk/>
            <pc:sldMk cId="1280393595" sldId="274"/>
            <ac:spMk id="3" creationId="{7EB8097A-F55E-4E74-A31F-C405B56E08AA}"/>
          </ac:spMkLst>
        </pc:spChg>
        <pc:spChg chg="add">
          <ac:chgData name="jose ramon jorca" userId="4df42de720a68e87" providerId="Windows Live" clId="Web-{9FD5B900-75C8-4CB1-B541-7330112ECBB2}" dt="2021-07-23T19:09:49.840" v="1576"/>
          <ac:spMkLst>
            <pc:docMk/>
            <pc:sldMk cId="1280393595" sldId="274"/>
            <ac:spMk id="5" creationId="{48802D5A-2A15-4AEF-A4F9-8B242B9A30EB}"/>
          </ac:spMkLst>
        </pc:spChg>
        <pc:spChg chg="add">
          <ac:chgData name="jose ramon jorca" userId="4df42de720a68e87" providerId="Windows Live" clId="Web-{9FD5B900-75C8-4CB1-B541-7330112ECBB2}" dt="2021-07-23T19:09:29.480" v="1575"/>
          <ac:spMkLst>
            <pc:docMk/>
            <pc:sldMk cId="1280393595" sldId="274"/>
            <ac:spMk id="9" creationId="{8354E4A1-6024-4D18-89EA-EB7EF53D340F}"/>
          </ac:spMkLst>
        </pc:spChg>
        <pc:spChg chg="add">
          <ac:chgData name="jose ramon jorca" userId="4df42de720a68e87" providerId="Windows Live" clId="Web-{9FD5B900-75C8-4CB1-B541-7330112ECBB2}" dt="2021-07-23T19:09:29.480" v="1575"/>
          <ac:spMkLst>
            <pc:docMk/>
            <pc:sldMk cId="1280393595" sldId="274"/>
            <ac:spMk id="11" creationId="{184965AF-C953-45C8-BD68-12F8B58810A6}"/>
          </ac:spMkLst>
        </pc:spChg>
        <pc:spChg chg="add">
          <ac:chgData name="jose ramon jorca" userId="4df42de720a68e87" providerId="Windows Live" clId="Web-{9FD5B900-75C8-4CB1-B541-7330112ECBB2}" dt="2021-07-23T19:09:29.480" v="1575"/>
          <ac:spMkLst>
            <pc:docMk/>
            <pc:sldMk cId="1280393595" sldId="274"/>
            <ac:spMk id="13" creationId="{2DECE677-C1FD-4829-8D4A-3C19A04A3659}"/>
          </ac:spMkLst>
        </pc:spChg>
        <pc:picChg chg="add mod">
          <ac:chgData name="jose ramon jorca" userId="4df42de720a68e87" providerId="Windows Live" clId="Web-{9FD5B900-75C8-4CB1-B541-7330112ECBB2}" dt="2021-07-23T19:09:29.480" v="1575"/>
          <ac:picMkLst>
            <pc:docMk/>
            <pc:sldMk cId="1280393595" sldId="274"/>
            <ac:picMk id="4" creationId="{251035DB-0331-4000-BECB-E24EE3A1F129}"/>
          </ac:picMkLst>
        </pc:picChg>
      </pc:sldChg>
      <pc:sldChg chg="addSp delSp modSp new">
        <pc:chgData name="jose ramon jorca" userId="4df42de720a68e87" providerId="Windows Live" clId="Web-{9FD5B900-75C8-4CB1-B541-7330112ECBB2}" dt="2021-07-23T19:20:59.419" v="1681" actId="1076"/>
        <pc:sldMkLst>
          <pc:docMk/>
          <pc:sldMk cId="776235468" sldId="275"/>
        </pc:sldMkLst>
        <pc:spChg chg="mod">
          <ac:chgData name="jose ramon jorca" userId="4df42de720a68e87" providerId="Windows Live" clId="Web-{9FD5B900-75C8-4CB1-B541-7330112ECBB2}" dt="2021-07-23T19:12:12.953" v="1605" actId="20577"/>
          <ac:spMkLst>
            <pc:docMk/>
            <pc:sldMk cId="776235468" sldId="275"/>
            <ac:spMk id="2" creationId="{A29F25BE-3ABF-4E9B-BC7C-DD5DAA2D43BD}"/>
          </ac:spMkLst>
        </pc:spChg>
        <pc:spChg chg="mod">
          <ac:chgData name="jose ramon jorca" userId="4df42de720a68e87" providerId="Windows Live" clId="Web-{9FD5B900-75C8-4CB1-B541-7330112ECBB2}" dt="2021-07-23T19:19:51.136" v="1676" actId="20577"/>
          <ac:spMkLst>
            <pc:docMk/>
            <pc:sldMk cId="776235468" sldId="275"/>
            <ac:spMk id="3" creationId="{4242345C-7DA7-4DE2-AC51-B4F1105009EE}"/>
          </ac:spMkLst>
        </pc:spChg>
        <pc:picChg chg="add del mod">
          <ac:chgData name="jose ramon jorca" userId="4df42de720a68e87" providerId="Windows Live" clId="Web-{9FD5B900-75C8-4CB1-B541-7330112ECBB2}" dt="2021-07-23T19:19:36.260" v="1672"/>
          <ac:picMkLst>
            <pc:docMk/>
            <pc:sldMk cId="776235468" sldId="275"/>
            <ac:picMk id="4" creationId="{704A3A6A-02BB-429B-9ACA-2317A9036947}"/>
          </ac:picMkLst>
        </pc:picChg>
        <pc:picChg chg="add mod">
          <ac:chgData name="jose ramon jorca" userId="4df42de720a68e87" providerId="Windows Live" clId="Web-{9FD5B900-75C8-4CB1-B541-7330112ECBB2}" dt="2021-07-23T19:19:43.448" v="1675" actId="14100"/>
          <ac:picMkLst>
            <pc:docMk/>
            <pc:sldMk cId="776235468" sldId="275"/>
            <ac:picMk id="5" creationId="{A0D733FF-E4D7-4FC1-8A75-1F2AB2FC6E4A}"/>
          </ac:picMkLst>
        </pc:picChg>
        <pc:picChg chg="add mod">
          <ac:chgData name="jose ramon jorca" userId="4df42de720a68e87" providerId="Windows Live" clId="Web-{9FD5B900-75C8-4CB1-B541-7330112ECBB2}" dt="2021-07-23T19:20:59.419" v="1681" actId="1076"/>
          <ac:picMkLst>
            <pc:docMk/>
            <pc:sldMk cId="776235468" sldId="275"/>
            <ac:picMk id="6" creationId="{A6DBCCF7-78AC-4CF9-AF22-F61C44D6FA79}"/>
          </ac:picMkLst>
        </pc:picChg>
      </pc:sldChg>
      <pc:sldMasterChg chg="del delSldLayout">
        <pc:chgData name="jose ramon jorca" userId="4df42de720a68e87" providerId="Windows Live" clId="Web-{9FD5B900-75C8-4CB1-B541-7330112ECBB2}" dt="2021-07-23T16:15:09.253" v="35"/>
        <pc:sldMasterMkLst>
          <pc:docMk/>
          <pc:sldMasterMk cId="2933118997" sldId="2147483648"/>
        </pc:sldMasterMkLst>
        <pc:sldLayoutChg chg="del">
          <pc:chgData name="jose ramon jorca" userId="4df42de720a68e87" providerId="Windows Live" clId="Web-{9FD5B900-75C8-4CB1-B541-7330112ECBB2}" dt="2021-07-23T16:15:09.253" v="35"/>
          <pc:sldLayoutMkLst>
            <pc:docMk/>
            <pc:sldMasterMk cId="2933118997" sldId="2147483648"/>
            <pc:sldLayoutMk cId="2288191458" sldId="2147483649"/>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398174421" sldId="2147483650"/>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2339700568" sldId="2147483651"/>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979029867" sldId="2147483652"/>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1752394269" sldId="2147483653"/>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630658609" sldId="2147483654"/>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682375612" sldId="2147483655"/>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1360449816" sldId="2147483656"/>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83603595" sldId="2147483657"/>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541863252" sldId="2147483658"/>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2215096201" sldId="2147483659"/>
          </pc:sldLayoutMkLst>
        </pc:sldLayoutChg>
      </pc:sldMasterChg>
      <pc:sldMasterChg chg="add del addSldLayout delSldLayout">
        <pc:chgData name="jose ramon jorca" userId="4df42de720a68e87" providerId="Windows Live" clId="Web-{9FD5B900-75C8-4CB1-B541-7330112ECBB2}" dt="2021-07-23T16:17:42.303" v="64"/>
        <pc:sldMasterMkLst>
          <pc:docMk/>
          <pc:sldMasterMk cId="3533508277" sldId="2147483712"/>
        </pc:sldMasterMkLst>
        <pc:sldLayoutChg chg="add del">
          <pc:chgData name="jose ramon jorca" userId="4df42de720a68e87" providerId="Windows Live" clId="Web-{9FD5B900-75C8-4CB1-B541-7330112ECBB2}" dt="2021-07-23T16:17:42.303" v="64"/>
          <pc:sldLayoutMkLst>
            <pc:docMk/>
            <pc:sldMasterMk cId="3533508277" sldId="2147483712"/>
            <pc:sldLayoutMk cId="1329408725" sldId="2147483701"/>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969795655" sldId="2147483702"/>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953764887" sldId="2147483703"/>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1729818316" sldId="2147483704"/>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517291838" sldId="2147483705"/>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4111425018" sldId="2147483706"/>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394274901" sldId="2147483707"/>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777481612" sldId="2147483708"/>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358174364" sldId="2147483709"/>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915912805" sldId="2147483710"/>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1827453308" sldId="2147483711"/>
          </pc:sldLayoutMkLst>
        </pc:sldLayoutChg>
      </pc:sldMasterChg>
      <pc:sldMasterChg chg="add addSldLayout">
        <pc:chgData name="jose ramon jorca" userId="4df42de720a68e87" providerId="Windows Live" clId="Web-{9FD5B900-75C8-4CB1-B541-7330112ECBB2}" dt="2021-07-23T16:17:42.303" v="64"/>
        <pc:sldMasterMkLst>
          <pc:docMk/>
          <pc:sldMasterMk cId="1949971522" sldId="2147483775"/>
        </pc:sldMasterMkLst>
        <pc:sldLayoutChg chg="add">
          <pc:chgData name="jose ramon jorca" userId="4df42de720a68e87" providerId="Windows Live" clId="Web-{9FD5B900-75C8-4CB1-B541-7330112ECBB2}" dt="2021-07-23T16:17:42.303" v="64"/>
          <pc:sldLayoutMkLst>
            <pc:docMk/>
            <pc:sldMasterMk cId="1949971522" sldId="2147483775"/>
            <pc:sldLayoutMk cId="2973633605" sldId="2147483764"/>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83225137" sldId="2147483765"/>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004931425" sldId="2147483766"/>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009105571" sldId="2147483767"/>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418826370" sldId="2147483768"/>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593436061" sldId="2147483769"/>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3238970156" sldId="2147483770"/>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244374486" sldId="2147483771"/>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285109015" sldId="2147483772"/>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051550103" sldId="2147483773"/>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3174656108" sldId="2147483774"/>
          </pc:sldLayoutMkLst>
        </pc:sldLayoutChg>
      </pc:sldMasterChg>
    </pc:docChg>
  </pc:docChgLst>
  <pc:docChgLst>
    <pc:chgData name="jose ramon jorca" userId="4df42de720a68e87" providerId="Windows Live" clId="Web-{450AA6E0-CE28-4F28-A160-113BEBE51490}"/>
    <pc:docChg chg="modSld">
      <pc:chgData name="jose ramon jorca" userId="4df42de720a68e87" providerId="Windows Live" clId="Web-{450AA6E0-CE28-4F28-A160-113BEBE51490}" dt="2021-07-25T20:18:01.414" v="305"/>
      <pc:docMkLst>
        <pc:docMk/>
      </pc:docMkLst>
      <pc:sldChg chg="modSp modNotes">
        <pc:chgData name="jose ramon jorca" userId="4df42de720a68e87" providerId="Windows Live" clId="Web-{450AA6E0-CE28-4F28-A160-113BEBE51490}" dt="2021-07-25T20:15:47.095" v="280"/>
        <pc:sldMkLst>
          <pc:docMk/>
          <pc:sldMk cId="820722461" sldId="289"/>
        </pc:sldMkLst>
        <pc:spChg chg="mod">
          <ac:chgData name="jose ramon jorca" userId="4df42de720a68e87" providerId="Windows Live" clId="Web-{450AA6E0-CE28-4F28-A160-113BEBE51490}" dt="2021-07-25T20:14:48.577" v="271" actId="20577"/>
          <ac:spMkLst>
            <pc:docMk/>
            <pc:sldMk cId="820722461" sldId="289"/>
            <ac:spMk id="18" creationId="{1EA7E6C7-C165-47FF-8017-02D84174A2F9}"/>
          </ac:spMkLst>
        </pc:spChg>
      </pc:sldChg>
      <pc:sldChg chg="modSp modNotes">
        <pc:chgData name="jose ramon jorca" userId="4df42de720a68e87" providerId="Windows Live" clId="Web-{450AA6E0-CE28-4F28-A160-113BEBE51490}" dt="2021-07-25T20:18:01.414" v="305"/>
        <pc:sldMkLst>
          <pc:docMk/>
          <pc:sldMk cId="3462450461" sldId="293"/>
        </pc:sldMkLst>
        <pc:spChg chg="mod">
          <ac:chgData name="jose ramon jorca" userId="4df42de720a68e87" providerId="Windows Live" clId="Web-{450AA6E0-CE28-4F28-A160-113BEBE51490}" dt="2021-07-25T20:18:01.414" v="305"/>
          <ac:spMkLst>
            <pc:docMk/>
            <pc:sldMk cId="3462450461" sldId="293"/>
            <ac:spMk id="3" creationId="{44404A33-6603-459D-B940-C5297F2084E0}"/>
          </ac:spMkLst>
        </pc:spChg>
      </pc:sldChg>
    </pc:docChg>
  </pc:docChgLst>
  <pc:docChgLst>
    <pc:chgData name="jose ramon jorca" userId="4df42de720a68e87" providerId="Windows Live" clId="Web-{BE04DF8F-F796-4E87-BA95-093ACC68BE89}"/>
    <pc:docChg chg="addSld delSld modSld">
      <pc:chgData name="jose ramon jorca" userId="4df42de720a68e87" providerId="Windows Live" clId="Web-{BE04DF8F-F796-4E87-BA95-093ACC68BE89}" dt="2021-07-24T14:44:23.393" v="1082" actId="20577"/>
      <pc:docMkLst>
        <pc:docMk/>
      </pc:docMkLst>
      <pc:sldChg chg="addSp delSp modSp">
        <pc:chgData name="jose ramon jorca" userId="4df42de720a68e87" providerId="Windows Live" clId="Web-{BE04DF8F-F796-4E87-BA95-093ACC68BE89}" dt="2021-07-24T12:05:09.075" v="32" actId="20577"/>
        <pc:sldMkLst>
          <pc:docMk/>
          <pc:sldMk cId="2493680176" sldId="257"/>
        </pc:sldMkLst>
        <pc:spChg chg="mod">
          <ac:chgData name="jose ramon jorca" userId="4df42de720a68e87" providerId="Windows Live" clId="Web-{BE04DF8F-F796-4E87-BA95-093ACC68BE89}" dt="2021-07-24T12:04:24.199" v="29"/>
          <ac:spMkLst>
            <pc:docMk/>
            <pc:sldMk cId="2493680176" sldId="257"/>
            <ac:spMk id="2" creationId="{1EC73B8B-173A-49A3-9BA9-2AC6CB0B1487}"/>
          </ac:spMkLst>
        </pc:spChg>
        <pc:spChg chg="mod">
          <ac:chgData name="jose ramon jorca" userId="4df42de720a68e87" providerId="Windows Live" clId="Web-{BE04DF8F-F796-4E87-BA95-093ACC68BE89}" dt="2021-07-24T12:05:09.075" v="32" actId="20577"/>
          <ac:spMkLst>
            <pc:docMk/>
            <pc:sldMk cId="2493680176" sldId="257"/>
            <ac:spMk id="3" creationId="{4B814CD8-EDD6-40B3-8EE2-AD62F5B09F90}"/>
          </ac:spMkLst>
        </pc:spChg>
        <pc:spChg chg="ord">
          <ac:chgData name="jose ramon jorca" userId="4df42de720a68e87" providerId="Windows Live" clId="Web-{BE04DF8F-F796-4E87-BA95-093ACC68BE89}" dt="2021-07-24T12:04:24.199" v="28"/>
          <ac:spMkLst>
            <pc:docMk/>
            <pc:sldMk cId="2493680176" sldId="257"/>
            <ac:spMk id="4" creationId="{B1B7D43F-2BBE-4B18-A423-C45D93DFD039}"/>
          </ac:spMkLst>
        </pc:spChg>
        <pc:spChg chg="add del">
          <ac:chgData name="jose ramon jorca" userId="4df42de720a68e87" providerId="Windows Live" clId="Web-{BE04DF8F-F796-4E87-BA95-093ACC68BE89}" dt="2021-07-24T12:04:24.199" v="29"/>
          <ac:spMkLst>
            <pc:docMk/>
            <pc:sldMk cId="2493680176" sldId="257"/>
            <ac:spMk id="8" creationId="{70FF25AD-0F94-41DA-B0CB-8FDC642B706A}"/>
          </ac:spMkLst>
        </pc:spChg>
        <pc:spChg chg="add del">
          <ac:chgData name="jose ramon jorca" userId="4df42de720a68e87" providerId="Windows Live" clId="Web-{BE04DF8F-F796-4E87-BA95-093ACC68BE89}" dt="2021-07-24T12:04:24.199" v="29"/>
          <ac:spMkLst>
            <pc:docMk/>
            <pc:sldMk cId="2493680176" sldId="257"/>
            <ac:spMk id="10" creationId="{D914EEE2-91CA-464B-AC64-5479DB51338C}"/>
          </ac:spMkLst>
        </pc:spChg>
        <pc:spChg chg="add del">
          <ac:chgData name="jose ramon jorca" userId="4df42de720a68e87" providerId="Windows Live" clId="Web-{BE04DF8F-F796-4E87-BA95-093ACC68BE89}" dt="2021-07-24T12:04:24.199" v="29"/>
          <ac:spMkLst>
            <pc:docMk/>
            <pc:sldMk cId="2493680176" sldId="257"/>
            <ac:spMk id="12" creationId="{6850C165-81F9-4CBC-87CA-3E6EBEA63901}"/>
          </ac:spMkLst>
        </pc:spChg>
        <pc:spChg chg="add del">
          <ac:chgData name="jose ramon jorca" userId="4df42de720a68e87" providerId="Windows Live" clId="Web-{BE04DF8F-F796-4E87-BA95-093ACC68BE89}" dt="2021-07-24T12:04:24.199" v="29"/>
          <ac:spMkLst>
            <pc:docMk/>
            <pc:sldMk cId="2493680176" sldId="257"/>
            <ac:spMk id="14" creationId="{5C1A212B-431A-4929-AA76-34A688D359DD}"/>
          </ac:spMkLst>
        </pc:spChg>
        <pc:spChg chg="add">
          <ac:chgData name="jose ramon jorca" userId="4df42de720a68e87" providerId="Windows Live" clId="Web-{BE04DF8F-F796-4E87-BA95-093ACC68BE89}" dt="2021-07-24T12:04:24.199" v="29"/>
          <ac:spMkLst>
            <pc:docMk/>
            <pc:sldMk cId="2493680176" sldId="257"/>
            <ac:spMk id="16" creationId="{51B4153B-B110-4ED7-8630-3CABE81A3821}"/>
          </ac:spMkLst>
        </pc:spChg>
        <pc:spChg chg="add">
          <ac:chgData name="jose ramon jorca" userId="4df42de720a68e87" providerId="Windows Live" clId="Web-{BE04DF8F-F796-4E87-BA95-093ACC68BE89}" dt="2021-07-24T12:04:24.199" v="29"/>
          <ac:spMkLst>
            <pc:docMk/>
            <pc:sldMk cId="2493680176" sldId="257"/>
            <ac:spMk id="17" creationId="{6FA5C78E-B270-4285-98D2-CD98C01BA1A8}"/>
          </ac:spMkLst>
        </pc:spChg>
        <pc:spChg chg="add">
          <ac:chgData name="jose ramon jorca" userId="4df42de720a68e87" providerId="Windows Live" clId="Web-{BE04DF8F-F796-4E87-BA95-093ACC68BE89}" dt="2021-07-24T12:04:24.199" v="29"/>
          <ac:spMkLst>
            <pc:docMk/>
            <pc:sldMk cId="2493680176" sldId="257"/>
            <ac:spMk id="18" creationId="{03A2060A-9B94-4B72-B661-8908DD26C267}"/>
          </ac:spMkLst>
        </pc:spChg>
        <pc:spChg chg="add del">
          <ac:chgData name="jose ramon jorca" userId="4df42de720a68e87" providerId="Windows Live" clId="Web-{BE04DF8F-F796-4E87-BA95-093ACC68BE89}" dt="2021-07-24T12:04:24.199" v="28"/>
          <ac:spMkLst>
            <pc:docMk/>
            <pc:sldMk cId="2493680176" sldId="257"/>
            <ac:spMk id="19" creationId="{CB63154B-778D-4A97-B328-36341A5215B2}"/>
          </ac:spMkLst>
        </pc:spChg>
        <pc:spChg chg="add">
          <ac:chgData name="jose ramon jorca" userId="4df42de720a68e87" providerId="Windows Live" clId="Web-{BE04DF8F-F796-4E87-BA95-093ACC68BE89}" dt="2021-07-24T12:04:24.199" v="29"/>
          <ac:spMkLst>
            <pc:docMk/>
            <pc:sldMk cId="2493680176" sldId="257"/>
            <ac:spMk id="20" creationId="{85F34811-F695-48A5-BE8E-269963D86F04}"/>
          </ac:spMkLst>
        </pc:spChg>
        <pc:spChg chg="add del">
          <ac:chgData name="jose ramon jorca" userId="4df42de720a68e87" providerId="Windows Live" clId="Web-{BE04DF8F-F796-4E87-BA95-093ACC68BE89}" dt="2021-07-24T12:04:24.199" v="28"/>
          <ac:spMkLst>
            <pc:docMk/>
            <pc:sldMk cId="2493680176" sldId="257"/>
            <ac:spMk id="21" creationId="{EC5D7039-6499-4D27-A45E-DF5E16A009B6}"/>
          </ac:spMkLst>
        </pc:spChg>
        <pc:spChg chg="add del">
          <ac:chgData name="jose ramon jorca" userId="4df42de720a68e87" providerId="Windows Live" clId="Web-{BE04DF8F-F796-4E87-BA95-093ACC68BE89}" dt="2021-07-24T12:04:24.199" v="28"/>
          <ac:spMkLst>
            <pc:docMk/>
            <pc:sldMk cId="2493680176" sldId="257"/>
            <ac:spMk id="23" creationId="{3DE9A7F4-691A-447E-ACC3-DF3EABCD22A9}"/>
          </ac:spMkLst>
        </pc:spChg>
        <pc:spChg chg="add del">
          <ac:chgData name="jose ramon jorca" userId="4df42de720a68e87" providerId="Windows Live" clId="Web-{BE04DF8F-F796-4E87-BA95-093ACC68BE89}" dt="2021-07-24T12:04:24.199" v="28"/>
          <ac:spMkLst>
            <pc:docMk/>
            <pc:sldMk cId="2493680176" sldId="257"/>
            <ac:spMk id="25" creationId="{96C5CF39-BEA7-4686-ACC2-49AD79005392}"/>
          </ac:spMkLst>
        </pc:spChg>
        <pc:picChg chg="add mod ord">
          <ac:chgData name="jose ramon jorca" userId="4df42de720a68e87" providerId="Windows Live" clId="Web-{BE04DF8F-F796-4E87-BA95-093ACC68BE89}" dt="2021-07-24T12:04:24.199" v="29"/>
          <ac:picMkLst>
            <pc:docMk/>
            <pc:sldMk cId="2493680176" sldId="257"/>
            <ac:picMk id="5" creationId="{018290AC-8505-4803-BF70-54A8F9D42DAA}"/>
          </ac:picMkLst>
        </pc:picChg>
      </pc:sldChg>
      <pc:sldChg chg="del">
        <pc:chgData name="jose ramon jorca" userId="4df42de720a68e87" providerId="Windows Live" clId="Web-{BE04DF8F-F796-4E87-BA95-093ACC68BE89}" dt="2021-07-24T12:00:07.707" v="24"/>
        <pc:sldMkLst>
          <pc:docMk/>
          <pc:sldMk cId="1483155184" sldId="258"/>
        </pc:sldMkLst>
      </pc:sldChg>
      <pc:sldChg chg="del">
        <pc:chgData name="jose ramon jorca" userId="4df42de720a68e87" providerId="Windows Live" clId="Web-{BE04DF8F-F796-4E87-BA95-093ACC68BE89}" dt="2021-07-24T12:00:07.707" v="23"/>
        <pc:sldMkLst>
          <pc:docMk/>
          <pc:sldMk cId="2131535698" sldId="259"/>
        </pc:sldMkLst>
      </pc:sldChg>
      <pc:sldChg chg="del">
        <pc:chgData name="jose ramon jorca" userId="4df42de720a68e87" providerId="Windows Live" clId="Web-{BE04DF8F-F796-4E87-BA95-093ACC68BE89}" dt="2021-07-24T12:00:07.707" v="22"/>
        <pc:sldMkLst>
          <pc:docMk/>
          <pc:sldMk cId="1696460233" sldId="260"/>
        </pc:sldMkLst>
      </pc:sldChg>
      <pc:sldChg chg="del">
        <pc:chgData name="jose ramon jorca" userId="4df42de720a68e87" providerId="Windows Live" clId="Web-{BE04DF8F-F796-4E87-BA95-093ACC68BE89}" dt="2021-07-24T12:00:07.692" v="21"/>
        <pc:sldMkLst>
          <pc:docMk/>
          <pc:sldMk cId="105903996" sldId="261"/>
        </pc:sldMkLst>
      </pc:sldChg>
      <pc:sldChg chg="del">
        <pc:chgData name="jose ramon jorca" userId="4df42de720a68e87" providerId="Windows Live" clId="Web-{BE04DF8F-F796-4E87-BA95-093ACC68BE89}" dt="2021-07-24T12:00:07.692" v="19"/>
        <pc:sldMkLst>
          <pc:docMk/>
          <pc:sldMk cId="2880096518" sldId="262"/>
        </pc:sldMkLst>
      </pc:sldChg>
      <pc:sldChg chg="del">
        <pc:chgData name="jose ramon jorca" userId="4df42de720a68e87" providerId="Windows Live" clId="Web-{BE04DF8F-F796-4E87-BA95-093ACC68BE89}" dt="2021-07-24T12:00:07.692" v="18"/>
        <pc:sldMkLst>
          <pc:docMk/>
          <pc:sldMk cId="2702904210" sldId="263"/>
        </pc:sldMkLst>
      </pc:sldChg>
      <pc:sldChg chg="del">
        <pc:chgData name="jose ramon jorca" userId="4df42de720a68e87" providerId="Windows Live" clId="Web-{BE04DF8F-F796-4E87-BA95-093ACC68BE89}" dt="2021-07-24T12:00:07.692" v="16"/>
        <pc:sldMkLst>
          <pc:docMk/>
          <pc:sldMk cId="3722979362" sldId="264"/>
        </pc:sldMkLst>
      </pc:sldChg>
      <pc:sldChg chg="del">
        <pc:chgData name="jose ramon jorca" userId="4df42de720a68e87" providerId="Windows Live" clId="Web-{BE04DF8F-F796-4E87-BA95-093ACC68BE89}" dt="2021-07-24T12:00:07.692" v="15"/>
        <pc:sldMkLst>
          <pc:docMk/>
          <pc:sldMk cId="1436766520" sldId="265"/>
        </pc:sldMkLst>
      </pc:sldChg>
      <pc:sldChg chg="del">
        <pc:chgData name="jose ramon jorca" userId="4df42de720a68e87" providerId="Windows Live" clId="Web-{BE04DF8F-F796-4E87-BA95-093ACC68BE89}" dt="2021-07-24T12:00:07.692" v="20"/>
        <pc:sldMkLst>
          <pc:docMk/>
          <pc:sldMk cId="1189432451" sldId="266"/>
        </pc:sldMkLst>
      </pc:sldChg>
      <pc:sldChg chg="del">
        <pc:chgData name="jose ramon jorca" userId="4df42de720a68e87" providerId="Windows Live" clId="Web-{BE04DF8F-F796-4E87-BA95-093ACC68BE89}" dt="2021-07-24T12:00:07.692" v="14"/>
        <pc:sldMkLst>
          <pc:docMk/>
          <pc:sldMk cId="2424604958" sldId="267"/>
        </pc:sldMkLst>
      </pc:sldChg>
      <pc:sldChg chg="del">
        <pc:chgData name="jose ramon jorca" userId="4df42de720a68e87" providerId="Windows Live" clId="Web-{BE04DF8F-F796-4E87-BA95-093ACC68BE89}" dt="2021-07-24T12:00:07.692" v="13"/>
        <pc:sldMkLst>
          <pc:docMk/>
          <pc:sldMk cId="1261112222" sldId="268"/>
        </pc:sldMkLst>
      </pc:sldChg>
      <pc:sldChg chg="del">
        <pc:chgData name="jose ramon jorca" userId="4df42de720a68e87" providerId="Windows Live" clId="Web-{BE04DF8F-F796-4E87-BA95-093ACC68BE89}" dt="2021-07-24T12:00:07.692" v="17"/>
        <pc:sldMkLst>
          <pc:docMk/>
          <pc:sldMk cId="3641821418" sldId="269"/>
        </pc:sldMkLst>
      </pc:sldChg>
      <pc:sldChg chg="del">
        <pc:chgData name="jose ramon jorca" userId="4df42de720a68e87" providerId="Windows Live" clId="Web-{BE04DF8F-F796-4E87-BA95-093ACC68BE89}" dt="2021-07-24T12:00:07.676" v="12"/>
        <pc:sldMkLst>
          <pc:docMk/>
          <pc:sldMk cId="1067187654" sldId="270"/>
        </pc:sldMkLst>
      </pc:sldChg>
      <pc:sldChg chg="del">
        <pc:chgData name="jose ramon jorca" userId="4df42de720a68e87" providerId="Windows Live" clId="Web-{BE04DF8F-F796-4E87-BA95-093ACC68BE89}" dt="2021-07-24T12:00:07.676" v="11"/>
        <pc:sldMkLst>
          <pc:docMk/>
          <pc:sldMk cId="2522661139" sldId="271"/>
        </pc:sldMkLst>
      </pc:sldChg>
      <pc:sldChg chg="del">
        <pc:chgData name="jose ramon jorca" userId="4df42de720a68e87" providerId="Windows Live" clId="Web-{BE04DF8F-F796-4E87-BA95-093ACC68BE89}" dt="2021-07-24T12:00:07.676" v="10"/>
        <pc:sldMkLst>
          <pc:docMk/>
          <pc:sldMk cId="440745633" sldId="272"/>
        </pc:sldMkLst>
      </pc:sldChg>
      <pc:sldChg chg="del">
        <pc:chgData name="jose ramon jorca" userId="4df42de720a68e87" providerId="Windows Live" clId="Web-{BE04DF8F-F796-4E87-BA95-093ACC68BE89}" dt="2021-07-24T12:00:07.676" v="8"/>
        <pc:sldMkLst>
          <pc:docMk/>
          <pc:sldMk cId="2816236038" sldId="273"/>
        </pc:sldMkLst>
      </pc:sldChg>
      <pc:sldChg chg="del">
        <pc:chgData name="jose ramon jorca" userId="4df42de720a68e87" providerId="Windows Live" clId="Web-{BE04DF8F-F796-4E87-BA95-093ACC68BE89}" dt="2021-07-24T12:00:07.676" v="9"/>
        <pc:sldMkLst>
          <pc:docMk/>
          <pc:sldMk cId="1280393595" sldId="274"/>
        </pc:sldMkLst>
      </pc:sldChg>
      <pc:sldChg chg="del">
        <pc:chgData name="jose ramon jorca" userId="4df42de720a68e87" providerId="Windows Live" clId="Web-{BE04DF8F-F796-4E87-BA95-093ACC68BE89}" dt="2021-07-24T12:00:07.676" v="7"/>
        <pc:sldMkLst>
          <pc:docMk/>
          <pc:sldMk cId="776235468" sldId="275"/>
        </pc:sldMkLst>
      </pc:sldChg>
      <pc:sldChg chg="del">
        <pc:chgData name="jose ramon jorca" userId="4df42de720a68e87" providerId="Windows Live" clId="Web-{BE04DF8F-F796-4E87-BA95-093ACC68BE89}" dt="2021-07-24T12:00:07.676" v="6"/>
        <pc:sldMkLst>
          <pc:docMk/>
          <pc:sldMk cId="3735644110" sldId="276"/>
        </pc:sldMkLst>
      </pc:sldChg>
      <pc:sldChg chg="del">
        <pc:chgData name="jose ramon jorca" userId="4df42de720a68e87" providerId="Windows Live" clId="Web-{BE04DF8F-F796-4E87-BA95-093ACC68BE89}" dt="2021-07-24T12:00:07.676" v="5"/>
        <pc:sldMkLst>
          <pc:docMk/>
          <pc:sldMk cId="3238270571" sldId="277"/>
        </pc:sldMkLst>
      </pc:sldChg>
      <pc:sldChg chg="del">
        <pc:chgData name="jose ramon jorca" userId="4df42de720a68e87" providerId="Windows Live" clId="Web-{BE04DF8F-F796-4E87-BA95-093ACC68BE89}" dt="2021-07-24T12:00:07.676" v="4"/>
        <pc:sldMkLst>
          <pc:docMk/>
          <pc:sldMk cId="2595394335" sldId="278"/>
        </pc:sldMkLst>
      </pc:sldChg>
      <pc:sldChg chg="del">
        <pc:chgData name="jose ramon jorca" userId="4df42de720a68e87" providerId="Windows Live" clId="Web-{BE04DF8F-F796-4E87-BA95-093ACC68BE89}" dt="2021-07-24T12:00:07.661" v="1"/>
        <pc:sldMkLst>
          <pc:docMk/>
          <pc:sldMk cId="3960287047" sldId="279"/>
        </pc:sldMkLst>
      </pc:sldChg>
      <pc:sldChg chg="del">
        <pc:chgData name="jose ramon jorca" userId="4df42de720a68e87" providerId="Windows Live" clId="Web-{BE04DF8F-F796-4E87-BA95-093ACC68BE89}" dt="2021-07-24T12:00:07.661" v="3"/>
        <pc:sldMkLst>
          <pc:docMk/>
          <pc:sldMk cId="2114139982" sldId="280"/>
        </pc:sldMkLst>
      </pc:sldChg>
      <pc:sldChg chg="del">
        <pc:chgData name="jose ramon jorca" userId="4df42de720a68e87" providerId="Windows Live" clId="Web-{BE04DF8F-F796-4E87-BA95-093ACC68BE89}" dt="2021-07-24T12:00:07.661" v="2"/>
        <pc:sldMkLst>
          <pc:docMk/>
          <pc:sldMk cId="392248436" sldId="281"/>
        </pc:sldMkLst>
      </pc:sldChg>
      <pc:sldChg chg="del">
        <pc:chgData name="jose ramon jorca" userId="4df42de720a68e87" providerId="Windows Live" clId="Web-{BE04DF8F-F796-4E87-BA95-093ACC68BE89}" dt="2021-07-24T12:00:07.661" v="0"/>
        <pc:sldMkLst>
          <pc:docMk/>
          <pc:sldMk cId="414566950" sldId="282"/>
        </pc:sldMkLst>
      </pc:sldChg>
      <pc:sldChg chg="addSp delSp modSp new mod setBg modNotes">
        <pc:chgData name="jose ramon jorca" userId="4df42de720a68e87" providerId="Windows Live" clId="Web-{BE04DF8F-F796-4E87-BA95-093ACC68BE89}" dt="2021-07-24T14:43:45.048" v="1071" actId="20577"/>
        <pc:sldMkLst>
          <pc:docMk/>
          <pc:sldMk cId="2084583820" sldId="284"/>
        </pc:sldMkLst>
        <pc:spChg chg="mod">
          <ac:chgData name="jose ramon jorca" userId="4df42de720a68e87" providerId="Windows Live" clId="Web-{BE04DF8F-F796-4E87-BA95-093ACC68BE89}" dt="2021-07-24T14:43:45.048" v="1071" actId="20577"/>
          <ac:spMkLst>
            <pc:docMk/>
            <pc:sldMk cId="2084583820" sldId="284"/>
            <ac:spMk id="2" creationId="{416AB765-1FA9-4DEB-B818-7E4038E39F28}"/>
          </ac:spMkLst>
        </pc:spChg>
        <pc:spChg chg="del">
          <ac:chgData name="jose ramon jorca" userId="4df42de720a68e87" providerId="Windows Live" clId="Web-{BE04DF8F-F796-4E87-BA95-093ACC68BE89}" dt="2021-07-24T13:17:39.260" v="43"/>
          <ac:spMkLst>
            <pc:docMk/>
            <pc:sldMk cId="2084583820" sldId="284"/>
            <ac:spMk id="3" creationId="{3E5067D0-21EE-472C-8E9B-253DBC12DEBE}"/>
          </ac:spMkLst>
        </pc:spChg>
        <pc:spChg chg="add">
          <ac:chgData name="jose ramon jorca" userId="4df42de720a68e87" providerId="Windows Live" clId="Web-{BE04DF8F-F796-4E87-BA95-093ACC68BE89}" dt="2021-07-24T13:19:14.622" v="90"/>
          <ac:spMkLst>
            <pc:docMk/>
            <pc:sldMk cId="2084583820" sldId="284"/>
            <ac:spMk id="6" creationId="{7A08E557-10DB-421A-876E-1AE58F8E07C4}"/>
          </ac:spMkLst>
        </pc:spChg>
        <pc:spChg chg="add">
          <ac:chgData name="jose ramon jorca" userId="4df42de720a68e87" providerId="Windows Live" clId="Web-{BE04DF8F-F796-4E87-BA95-093ACC68BE89}" dt="2021-07-24T13:19:14.622" v="90"/>
          <ac:spMkLst>
            <pc:docMk/>
            <pc:sldMk cId="2084583820" sldId="284"/>
            <ac:spMk id="7" creationId="{C8226B21-7EEE-457E-BC57-B9EB1CC7ADE9}"/>
          </ac:spMkLst>
        </pc:spChg>
        <pc:spChg chg="add">
          <ac:chgData name="jose ramon jorca" userId="4df42de720a68e87" providerId="Windows Live" clId="Web-{BE04DF8F-F796-4E87-BA95-093ACC68BE89}" dt="2021-07-24T13:19:14.622" v="90"/>
          <ac:spMkLst>
            <pc:docMk/>
            <pc:sldMk cId="2084583820" sldId="284"/>
            <ac:spMk id="8" creationId="{867FF7C7-E2F6-481F-A3EA-1C41F70617E6}"/>
          </ac:spMkLst>
        </pc:spChg>
        <pc:spChg chg="add del">
          <ac:chgData name="jose ramon jorca" userId="4df42de720a68e87" providerId="Windows Live" clId="Web-{BE04DF8F-F796-4E87-BA95-093ACC68BE89}" dt="2021-07-24T13:19:14.591" v="89"/>
          <ac:spMkLst>
            <pc:docMk/>
            <pc:sldMk cId="2084583820" sldId="284"/>
            <ac:spMk id="9" creationId="{7A08E557-10DB-421A-876E-1AE58F8E07C4}"/>
          </ac:spMkLst>
        </pc:spChg>
        <pc:spChg chg="add">
          <ac:chgData name="jose ramon jorca" userId="4df42de720a68e87" providerId="Windows Live" clId="Web-{BE04DF8F-F796-4E87-BA95-093ACC68BE89}" dt="2021-07-24T13:19:14.622" v="90"/>
          <ac:spMkLst>
            <pc:docMk/>
            <pc:sldMk cId="2084583820" sldId="284"/>
            <ac:spMk id="10" creationId="{F310A769-6528-494B-A3D4-47492DFC0A5C}"/>
          </ac:spMkLst>
        </pc:spChg>
        <pc:spChg chg="add del">
          <ac:chgData name="jose ramon jorca" userId="4df42de720a68e87" providerId="Windows Live" clId="Web-{BE04DF8F-F796-4E87-BA95-093ACC68BE89}" dt="2021-07-24T13:19:14.591" v="89"/>
          <ac:spMkLst>
            <pc:docMk/>
            <pc:sldMk cId="2084583820" sldId="284"/>
            <ac:spMk id="11" creationId="{D2FE1895-D723-4291-9D23-34ABCE97270C}"/>
          </ac:spMkLst>
        </pc:spChg>
        <pc:spChg chg="add">
          <ac:chgData name="jose ramon jorca" userId="4df42de720a68e87" providerId="Windows Live" clId="Web-{BE04DF8F-F796-4E87-BA95-093ACC68BE89}" dt="2021-07-24T13:19:14.622" v="90"/>
          <ac:spMkLst>
            <pc:docMk/>
            <pc:sldMk cId="2084583820" sldId="284"/>
            <ac:spMk id="12" creationId="{1230A3A2-13D1-43FD-BC65-86D09CD510EE}"/>
          </ac:spMkLst>
        </pc:spChg>
        <pc:spChg chg="add del">
          <ac:chgData name="jose ramon jorca" userId="4df42de720a68e87" providerId="Windows Live" clId="Web-{BE04DF8F-F796-4E87-BA95-093ACC68BE89}" dt="2021-07-24T13:19:14.591" v="89"/>
          <ac:spMkLst>
            <pc:docMk/>
            <pc:sldMk cId="2084583820" sldId="284"/>
            <ac:spMk id="13" creationId="{FA0D2B71-5D5B-4887-8703-474324E0E3F8}"/>
          </ac:spMkLst>
        </pc:spChg>
        <pc:spChg chg="add del">
          <ac:chgData name="jose ramon jorca" userId="4df42de720a68e87" providerId="Windows Live" clId="Web-{BE04DF8F-F796-4E87-BA95-093ACC68BE89}" dt="2021-07-24T13:19:14.591" v="89"/>
          <ac:spMkLst>
            <pc:docMk/>
            <pc:sldMk cId="2084583820" sldId="284"/>
            <ac:spMk id="15" creationId="{B29C3614-2A4F-446E-99B0-D1589D99798D}"/>
          </ac:spMkLst>
        </pc:spChg>
        <pc:spChg chg="add del">
          <ac:chgData name="jose ramon jorca" userId="4df42de720a68e87" providerId="Windows Live" clId="Web-{BE04DF8F-F796-4E87-BA95-093ACC68BE89}" dt="2021-07-24T13:19:14.591" v="89"/>
          <ac:spMkLst>
            <pc:docMk/>
            <pc:sldMk cId="2084583820" sldId="284"/>
            <ac:spMk id="17" creationId="{1BC7C971-803E-4F15-ACE9-AE0BFA876A44}"/>
          </ac:spMkLst>
        </pc:spChg>
        <pc:spChg chg="add del">
          <ac:chgData name="jose ramon jorca" userId="4df42de720a68e87" providerId="Windows Live" clId="Web-{BE04DF8F-F796-4E87-BA95-093ACC68BE89}" dt="2021-07-24T13:19:14.591" v="89"/>
          <ac:spMkLst>
            <pc:docMk/>
            <pc:sldMk cId="2084583820" sldId="284"/>
            <ac:spMk id="19" creationId="{74319818-7012-46F7-BE23-777D5B2E6925}"/>
          </ac:spMkLst>
        </pc:spChg>
        <pc:graphicFrameChg chg="add mod modGraphic">
          <ac:chgData name="jose ramon jorca" userId="4df42de720a68e87" providerId="Windows Live" clId="Web-{BE04DF8F-F796-4E87-BA95-093ACC68BE89}" dt="2021-07-24T14:40:44.293" v="1059"/>
          <ac:graphicFrameMkLst>
            <pc:docMk/>
            <pc:sldMk cId="2084583820" sldId="284"/>
            <ac:graphicFrameMk id="4" creationId="{3EAD2314-79FE-4858-902D-BE328100C201}"/>
          </ac:graphicFrameMkLst>
        </pc:graphicFrameChg>
        <pc:picChg chg="add mod">
          <ac:chgData name="jose ramon jorca" userId="4df42de720a68e87" providerId="Windows Live" clId="Web-{BE04DF8F-F796-4E87-BA95-093ACC68BE89}" dt="2021-07-24T14:42:50.109" v="1065" actId="14100"/>
          <ac:picMkLst>
            <pc:docMk/>
            <pc:sldMk cId="2084583820" sldId="284"/>
            <ac:picMk id="3" creationId="{FE45158D-949D-40A5-B4AD-EBFB492EDED4}"/>
          </ac:picMkLst>
        </pc:picChg>
        <pc:picChg chg="add mod">
          <ac:chgData name="jose ramon jorca" userId="4df42de720a68e87" providerId="Windows Live" clId="Web-{BE04DF8F-F796-4E87-BA95-093ACC68BE89}" dt="2021-07-24T14:43:33.532" v="1070" actId="1076"/>
          <ac:picMkLst>
            <pc:docMk/>
            <pc:sldMk cId="2084583820" sldId="284"/>
            <ac:picMk id="5" creationId="{2638095D-37D3-4501-8828-005B1928550C}"/>
          </ac:picMkLst>
        </pc:picChg>
        <pc:picChg chg="add del mod">
          <ac:chgData name="jose ramon jorca" userId="4df42de720a68e87" providerId="Windows Live" clId="Web-{BE04DF8F-F796-4E87-BA95-093ACC68BE89}" dt="2021-07-24T13:37:42.334" v="583"/>
          <ac:picMkLst>
            <pc:docMk/>
            <pc:sldMk cId="2084583820" sldId="284"/>
            <ac:picMk id="5" creationId="{CC8BF6D6-9F83-4408-8739-1CE8D43D5F04}"/>
          </ac:picMkLst>
        </pc:picChg>
        <pc:picChg chg="add del mod">
          <ac:chgData name="jose ramon jorca" userId="4df42de720a68e87" providerId="Windows Live" clId="Web-{BE04DF8F-F796-4E87-BA95-093ACC68BE89}" dt="2021-07-24T13:37:44.693" v="584"/>
          <ac:picMkLst>
            <pc:docMk/>
            <pc:sldMk cId="2084583820" sldId="284"/>
            <ac:picMk id="14" creationId="{A11CC373-1508-4E28-8483-B2CA8B767076}"/>
          </ac:picMkLst>
        </pc:picChg>
        <pc:picChg chg="add del mod modCrop">
          <ac:chgData name="jose ramon jorca" userId="4df42de720a68e87" providerId="Windows Live" clId="Web-{BE04DF8F-F796-4E87-BA95-093ACC68BE89}" dt="2021-07-24T14:42:53.219" v="1066"/>
          <ac:picMkLst>
            <pc:docMk/>
            <pc:sldMk cId="2084583820" sldId="284"/>
            <ac:picMk id="16" creationId="{6A1C7F54-736D-474D-9E49-5A753DF3E29F}"/>
          </ac:picMkLst>
        </pc:picChg>
        <pc:picChg chg="add del mod">
          <ac:chgData name="jose ramon jorca" userId="4df42de720a68e87" providerId="Windows Live" clId="Web-{BE04DF8F-F796-4E87-BA95-093ACC68BE89}" dt="2021-07-24T14:42:37.265" v="1061"/>
          <ac:picMkLst>
            <pc:docMk/>
            <pc:sldMk cId="2084583820" sldId="284"/>
            <ac:picMk id="18" creationId="{6E691419-E860-4A6F-A602-2A4F63E07202}"/>
          </ac:picMkLst>
        </pc:picChg>
      </pc:sldChg>
      <pc:sldChg chg="addSp delSp modSp new mod setBg modNotes">
        <pc:chgData name="jose ramon jorca" userId="4df42de720a68e87" providerId="Windows Live" clId="Web-{BE04DF8F-F796-4E87-BA95-093ACC68BE89}" dt="2021-07-24T14:03:31.817" v="1015"/>
        <pc:sldMkLst>
          <pc:docMk/>
          <pc:sldMk cId="987263468" sldId="285"/>
        </pc:sldMkLst>
        <pc:spChg chg="mod">
          <ac:chgData name="jose ramon jorca" userId="4df42de720a68e87" providerId="Windows Live" clId="Web-{BE04DF8F-F796-4E87-BA95-093ACC68BE89}" dt="2021-07-24T13:49:20.183" v="811" actId="14100"/>
          <ac:spMkLst>
            <pc:docMk/>
            <pc:sldMk cId="987263468" sldId="285"/>
            <ac:spMk id="2" creationId="{49FEC8E2-5A4C-4838-B1F5-3A1AC801F504}"/>
          </ac:spMkLst>
        </pc:spChg>
        <pc:spChg chg="add del">
          <ac:chgData name="jose ramon jorca" userId="4df42de720a68e87" providerId="Windows Live" clId="Web-{BE04DF8F-F796-4E87-BA95-093ACC68BE89}" dt="2021-07-24T13:45:20.285" v="707"/>
          <ac:spMkLst>
            <pc:docMk/>
            <pc:sldMk cId="987263468" sldId="285"/>
            <ac:spMk id="3" creationId="{2A361910-C6CB-493F-AD9D-E797ABFCC0CE}"/>
          </ac:spMkLst>
        </pc:spChg>
        <pc:spChg chg="add del mod">
          <ac:chgData name="jose ramon jorca" userId="4df42de720a68e87" providerId="Windows Live" clId="Web-{BE04DF8F-F796-4E87-BA95-093ACC68BE89}" dt="2021-07-24T13:46:43.538" v="714"/>
          <ac:spMkLst>
            <pc:docMk/>
            <pc:sldMk cId="987263468" sldId="285"/>
            <ac:spMk id="9" creationId="{11EE158E-F988-4C9F-B20B-02FB88A0568D}"/>
          </ac:spMkLst>
        </pc:spChg>
        <pc:spChg chg="add del">
          <ac:chgData name="jose ramon jorca" userId="4df42de720a68e87" providerId="Windows Live" clId="Web-{BE04DF8F-F796-4E87-BA95-093ACC68BE89}" dt="2021-07-24T13:46:21.881" v="712"/>
          <ac:spMkLst>
            <pc:docMk/>
            <pc:sldMk cId="987263468" sldId="285"/>
            <ac:spMk id="12" creationId="{FBA4298C-3B35-4490-B20E-FE53B856100B}"/>
          </ac:spMkLst>
        </pc:spChg>
        <pc:spChg chg="add del">
          <ac:chgData name="jose ramon jorca" userId="4df42de720a68e87" providerId="Windows Live" clId="Web-{BE04DF8F-F796-4E87-BA95-093ACC68BE89}" dt="2021-07-24T13:46:21.881" v="712"/>
          <ac:spMkLst>
            <pc:docMk/>
            <pc:sldMk cId="987263468" sldId="285"/>
            <ac:spMk id="14" creationId="{97747F40-F9BD-47EC-AE13-27CA7BBEF927}"/>
          </ac:spMkLst>
        </pc:spChg>
        <pc:spChg chg="add del">
          <ac:chgData name="jose ramon jorca" userId="4df42de720a68e87" providerId="Windows Live" clId="Web-{BE04DF8F-F796-4E87-BA95-093ACC68BE89}" dt="2021-07-24T13:46:21.881" v="712"/>
          <ac:spMkLst>
            <pc:docMk/>
            <pc:sldMk cId="987263468" sldId="285"/>
            <ac:spMk id="16" creationId="{A115D65E-0C93-4C40-B736-E34E0BBEC379}"/>
          </ac:spMkLst>
        </pc:spChg>
        <pc:spChg chg="add del">
          <ac:chgData name="jose ramon jorca" userId="4df42de720a68e87" providerId="Windows Live" clId="Web-{BE04DF8F-F796-4E87-BA95-093ACC68BE89}" dt="2021-07-24T13:46:21.881" v="712"/>
          <ac:spMkLst>
            <pc:docMk/>
            <pc:sldMk cId="987263468" sldId="285"/>
            <ac:spMk id="18" creationId="{A2EF89B5-146A-40CD-9E37-AE6B8156DC51}"/>
          </ac:spMkLst>
        </pc:spChg>
        <pc:spChg chg="add">
          <ac:chgData name="jose ramon jorca" userId="4df42de720a68e87" providerId="Windows Live" clId="Web-{BE04DF8F-F796-4E87-BA95-093ACC68BE89}" dt="2021-07-24T13:46:21.881" v="712"/>
          <ac:spMkLst>
            <pc:docMk/>
            <pc:sldMk cId="987263468" sldId="285"/>
            <ac:spMk id="23" creationId="{51B4153B-B110-4ED7-8630-3CABE81A3821}"/>
          </ac:spMkLst>
        </pc:spChg>
        <pc:spChg chg="add">
          <ac:chgData name="jose ramon jorca" userId="4df42de720a68e87" providerId="Windows Live" clId="Web-{BE04DF8F-F796-4E87-BA95-093ACC68BE89}" dt="2021-07-24T13:46:21.881" v="712"/>
          <ac:spMkLst>
            <pc:docMk/>
            <pc:sldMk cId="987263468" sldId="285"/>
            <ac:spMk id="25" creationId="{6FA5C78E-B270-4285-98D2-CD98C01BA1A8}"/>
          </ac:spMkLst>
        </pc:spChg>
        <pc:spChg chg="add">
          <ac:chgData name="jose ramon jorca" userId="4df42de720a68e87" providerId="Windows Live" clId="Web-{BE04DF8F-F796-4E87-BA95-093ACC68BE89}" dt="2021-07-24T13:46:21.881" v="712"/>
          <ac:spMkLst>
            <pc:docMk/>
            <pc:sldMk cId="987263468" sldId="285"/>
            <ac:spMk id="27" creationId="{03A2060A-9B94-4B72-B661-8908DD26C267}"/>
          </ac:spMkLst>
        </pc:spChg>
        <pc:spChg chg="add">
          <ac:chgData name="jose ramon jorca" userId="4df42de720a68e87" providerId="Windows Live" clId="Web-{BE04DF8F-F796-4E87-BA95-093ACC68BE89}" dt="2021-07-24T13:46:21.881" v="712"/>
          <ac:spMkLst>
            <pc:docMk/>
            <pc:sldMk cId="987263468" sldId="285"/>
            <ac:spMk id="29" creationId="{85F34811-F695-48A5-BE8E-269963D86F04}"/>
          </ac:spMkLst>
        </pc:spChg>
        <pc:graphicFrameChg chg="add mod ord modGraphic">
          <ac:chgData name="jose ramon jorca" userId="4df42de720a68e87" providerId="Windows Live" clId="Web-{BE04DF8F-F796-4E87-BA95-093ACC68BE89}" dt="2021-07-24T14:00:49.624" v="997"/>
          <ac:graphicFrameMkLst>
            <pc:docMk/>
            <pc:sldMk cId="987263468" sldId="285"/>
            <ac:graphicFrameMk id="6" creationId="{30719E6A-6221-4E96-AFB1-86E1C910CB8F}"/>
          </ac:graphicFrameMkLst>
        </pc:graphicFrameChg>
        <pc:picChg chg="add del mod">
          <ac:chgData name="jose ramon jorca" userId="4df42de720a68e87" providerId="Windows Live" clId="Web-{BE04DF8F-F796-4E87-BA95-093ACC68BE89}" dt="2021-07-24T13:45:14.363" v="705"/>
          <ac:picMkLst>
            <pc:docMk/>
            <pc:sldMk cId="987263468" sldId="285"/>
            <ac:picMk id="4" creationId="{05E4332F-B729-4810-9C4C-8907951EC963}"/>
          </ac:picMkLst>
        </pc:picChg>
        <pc:picChg chg="add del mod ord">
          <ac:chgData name="jose ramon jorca" userId="4df42de720a68e87" providerId="Windows Live" clId="Web-{BE04DF8F-F796-4E87-BA95-093ACC68BE89}" dt="2021-07-24T13:46:30.053" v="713"/>
          <ac:picMkLst>
            <pc:docMk/>
            <pc:sldMk cId="987263468" sldId="285"/>
            <ac:picMk id="5" creationId="{CA4A0823-481E-4516-B181-0BAF1250F2A5}"/>
          </ac:picMkLst>
        </pc:picChg>
        <pc:picChg chg="add mod">
          <ac:chgData name="jose ramon jorca" userId="4df42de720a68e87" providerId="Windows Live" clId="Web-{BE04DF8F-F796-4E87-BA95-093ACC68BE89}" dt="2021-07-24T13:59:27.575" v="994" actId="14100"/>
          <ac:picMkLst>
            <pc:docMk/>
            <pc:sldMk cId="987263468" sldId="285"/>
            <ac:picMk id="7" creationId="{99272C07-A178-4612-BDA0-864459796D0F}"/>
          </ac:picMkLst>
        </pc:picChg>
        <pc:picChg chg="add mod">
          <ac:chgData name="jose ramon jorca" userId="4df42de720a68e87" providerId="Windows Live" clId="Web-{BE04DF8F-F796-4E87-BA95-093ACC68BE89}" dt="2021-07-24T13:59:33.216" v="996" actId="14100"/>
          <ac:picMkLst>
            <pc:docMk/>
            <pc:sldMk cId="987263468" sldId="285"/>
            <ac:picMk id="8" creationId="{E03C8B75-3E4C-44F1-A0F8-3CEA3F249DE9}"/>
          </ac:picMkLst>
        </pc:picChg>
        <pc:picChg chg="add mod">
          <ac:chgData name="jose ramon jorca" userId="4df42de720a68e87" providerId="Windows Live" clId="Web-{BE04DF8F-F796-4E87-BA95-093ACC68BE89}" dt="2021-07-24T14:01:28.078" v="1000" actId="14100"/>
          <ac:picMkLst>
            <pc:docMk/>
            <pc:sldMk cId="987263468" sldId="285"/>
            <ac:picMk id="10" creationId="{48BA40D4-1A63-46BD-A04F-9F918F9D8D41}"/>
          </ac:picMkLst>
        </pc:picChg>
      </pc:sldChg>
      <pc:sldChg chg="modSp new">
        <pc:chgData name="jose ramon jorca" userId="4df42de720a68e87" providerId="Windows Live" clId="Web-{BE04DF8F-F796-4E87-BA95-093ACC68BE89}" dt="2021-07-24T14:44:23.393" v="1082" actId="20577"/>
        <pc:sldMkLst>
          <pc:docMk/>
          <pc:sldMk cId="641916297" sldId="286"/>
        </pc:sldMkLst>
        <pc:spChg chg="mod">
          <ac:chgData name="jose ramon jorca" userId="4df42de720a68e87" providerId="Windows Live" clId="Web-{BE04DF8F-F796-4E87-BA95-093ACC68BE89}" dt="2021-07-24T14:44:23.393" v="1082" actId="20577"/>
          <ac:spMkLst>
            <pc:docMk/>
            <pc:sldMk cId="641916297" sldId="286"/>
            <ac:spMk id="2" creationId="{23C9FE50-E5A7-4720-811E-DDEFE1E60E80}"/>
          </ac:spMkLst>
        </pc:spChg>
      </pc:sldChg>
    </pc:docChg>
  </pc:docChgLst>
  <pc:docChgLst>
    <pc:chgData name="jose ramon jorca" userId="4df42de720a68e87" providerId="Windows Live" clId="Web-{E50BD283-B7D0-40FE-96D3-C7462DB9377F}"/>
    <pc:docChg chg="addSld modSld">
      <pc:chgData name="jose ramon jorca" userId="4df42de720a68e87" providerId="Windows Live" clId="Web-{E50BD283-B7D0-40FE-96D3-C7462DB9377F}" dt="2021-07-24T11:58:27.640" v="2336" actId="20577"/>
      <pc:docMkLst>
        <pc:docMk/>
      </pc:docMkLst>
      <pc:sldChg chg="modNotes">
        <pc:chgData name="jose ramon jorca" userId="4df42de720a68e87" providerId="Windows Live" clId="Web-{E50BD283-B7D0-40FE-96D3-C7462DB9377F}" dt="2021-07-24T09:49:04.596" v="51"/>
        <pc:sldMkLst>
          <pc:docMk/>
          <pc:sldMk cId="3722979362" sldId="264"/>
        </pc:sldMkLst>
      </pc:sldChg>
      <pc:sldChg chg="modSp">
        <pc:chgData name="jose ramon jorca" userId="4df42de720a68e87" providerId="Windows Live" clId="Web-{E50BD283-B7D0-40FE-96D3-C7462DB9377F}" dt="2021-07-24T11:56:17.137" v="2313" actId="20577"/>
        <pc:sldMkLst>
          <pc:docMk/>
          <pc:sldMk cId="1261112222" sldId="268"/>
        </pc:sldMkLst>
        <pc:spChg chg="mod">
          <ac:chgData name="jose ramon jorca" userId="4df42de720a68e87" providerId="Windows Live" clId="Web-{E50BD283-B7D0-40FE-96D3-C7462DB9377F}" dt="2021-07-24T11:56:17.137" v="2313" actId="20577"/>
          <ac:spMkLst>
            <pc:docMk/>
            <pc:sldMk cId="1261112222" sldId="268"/>
            <ac:spMk id="2" creationId="{E6343BDE-1DF6-45D9-9D2F-EE6F8A41AD60}"/>
          </ac:spMkLst>
        </pc:spChg>
      </pc:sldChg>
      <pc:sldChg chg="addSp">
        <pc:chgData name="jose ramon jorca" userId="4df42de720a68e87" providerId="Windows Live" clId="Web-{E50BD283-B7D0-40FE-96D3-C7462DB9377F}" dt="2021-07-24T11:24:05.862" v="1916"/>
        <pc:sldMkLst>
          <pc:docMk/>
          <pc:sldMk cId="2816236038" sldId="273"/>
        </pc:sldMkLst>
        <pc:spChg chg="add">
          <ac:chgData name="jose ramon jorca" userId="4df42de720a68e87" providerId="Windows Live" clId="Web-{E50BD283-B7D0-40FE-96D3-C7462DB9377F}" dt="2021-07-24T11:24:05.862" v="1916"/>
          <ac:spMkLst>
            <pc:docMk/>
            <pc:sldMk cId="2816236038" sldId="273"/>
            <ac:spMk id="27" creationId="{6A42F7E0-97F0-4D4A-B5BE-0ACF54E06D9F}"/>
          </ac:spMkLst>
        </pc:spChg>
      </pc:sldChg>
      <pc:sldChg chg="modSp">
        <pc:chgData name="jose ramon jorca" userId="4df42de720a68e87" providerId="Windows Live" clId="Web-{E50BD283-B7D0-40FE-96D3-C7462DB9377F}" dt="2021-07-24T11:56:49.091" v="2316" actId="20577"/>
        <pc:sldMkLst>
          <pc:docMk/>
          <pc:sldMk cId="1280393595" sldId="274"/>
        </pc:sldMkLst>
        <pc:spChg chg="mod">
          <ac:chgData name="jose ramon jorca" userId="4df42de720a68e87" providerId="Windows Live" clId="Web-{E50BD283-B7D0-40FE-96D3-C7462DB9377F}" dt="2021-07-24T11:56:49.091" v="2316" actId="20577"/>
          <ac:spMkLst>
            <pc:docMk/>
            <pc:sldMk cId="1280393595" sldId="274"/>
            <ac:spMk id="2" creationId="{6521E33B-763B-4124-9699-A0AA3CC85677}"/>
          </ac:spMkLst>
        </pc:spChg>
      </pc:sldChg>
      <pc:sldChg chg="addSp">
        <pc:chgData name="jose ramon jorca" userId="4df42de720a68e87" providerId="Windows Live" clId="Web-{E50BD283-B7D0-40FE-96D3-C7462DB9377F}" dt="2021-07-24T11:24:08.253" v="1917"/>
        <pc:sldMkLst>
          <pc:docMk/>
          <pc:sldMk cId="776235468" sldId="275"/>
        </pc:sldMkLst>
        <pc:spChg chg="add">
          <ac:chgData name="jose ramon jorca" userId="4df42de720a68e87" providerId="Windows Live" clId="Web-{E50BD283-B7D0-40FE-96D3-C7462DB9377F}" dt="2021-07-24T11:24:08.253" v="1917"/>
          <ac:spMkLst>
            <pc:docMk/>
            <pc:sldMk cId="776235468" sldId="275"/>
            <ac:spMk id="4" creationId="{4A80689B-CA47-47F6-9856-D14A03430848}"/>
          </ac:spMkLst>
        </pc:spChg>
      </pc:sldChg>
      <pc:sldChg chg="addSp delSp modSp new mod setBg modNotes">
        <pc:chgData name="jose ramon jorca" userId="4df42de720a68e87" providerId="Windows Live" clId="Web-{E50BD283-B7D0-40FE-96D3-C7462DB9377F}" dt="2021-07-24T11:57:08.920" v="2320" actId="20577"/>
        <pc:sldMkLst>
          <pc:docMk/>
          <pc:sldMk cId="3735644110" sldId="276"/>
        </pc:sldMkLst>
        <pc:spChg chg="mod">
          <ac:chgData name="jose ramon jorca" userId="4df42de720a68e87" providerId="Windows Live" clId="Web-{E50BD283-B7D0-40FE-96D3-C7462DB9377F}" dt="2021-07-24T11:57:08.920" v="2320" actId="20577"/>
          <ac:spMkLst>
            <pc:docMk/>
            <pc:sldMk cId="3735644110" sldId="276"/>
            <ac:spMk id="2" creationId="{A7955C3F-3B92-40DD-AF14-86E8BDEBE765}"/>
          </ac:spMkLst>
        </pc:spChg>
        <pc:spChg chg="mod">
          <ac:chgData name="jose ramon jorca" userId="4df42de720a68e87" providerId="Windows Live" clId="Web-{E50BD283-B7D0-40FE-96D3-C7462DB9377F}" dt="2021-07-24T10:23:05.020" v="466" actId="1076"/>
          <ac:spMkLst>
            <pc:docMk/>
            <pc:sldMk cId="3735644110" sldId="276"/>
            <ac:spMk id="3" creationId="{63C36600-98B2-4B5A-AA8C-6BFF4AFC8CDB}"/>
          </ac:spMkLst>
        </pc:spChg>
        <pc:spChg chg="add mod">
          <ac:chgData name="jose ramon jorca" userId="4df42de720a68e87" providerId="Windows Live" clId="Web-{E50BD283-B7D0-40FE-96D3-C7462DB9377F}" dt="2021-07-24T10:23:16.410" v="468" actId="1076"/>
          <ac:spMkLst>
            <pc:docMk/>
            <pc:sldMk cId="3735644110" sldId="276"/>
            <ac:spMk id="4" creationId="{D4ADEAB6-6A29-4D2B-8DA6-5F3FBE4FFBE4}"/>
          </ac:spMkLst>
        </pc:spChg>
        <pc:spChg chg="add del mod">
          <ac:chgData name="jose ramon jorca" userId="4df42de720a68e87" providerId="Windows Live" clId="Web-{E50BD283-B7D0-40FE-96D3-C7462DB9377F}" dt="2021-07-24T09:57:52.726" v="105"/>
          <ac:spMkLst>
            <pc:docMk/>
            <pc:sldMk cId="3735644110" sldId="276"/>
            <ac:spMk id="5" creationId="{BF4C2AD1-E264-446F-AB02-5E5CD0837E8D}"/>
          </ac:spMkLst>
        </pc:spChg>
        <pc:spChg chg="add del mod">
          <ac:chgData name="jose ramon jorca" userId="4df42de720a68e87" providerId="Windows Live" clId="Web-{E50BD283-B7D0-40FE-96D3-C7462DB9377F}" dt="2021-07-24T09:56:57.350" v="102"/>
          <ac:spMkLst>
            <pc:docMk/>
            <pc:sldMk cId="3735644110" sldId="276"/>
            <ac:spMk id="6" creationId="{1AC05198-28F9-4518-8A8D-4EDC53102A30}"/>
          </ac:spMkLst>
        </pc:spChg>
        <pc:spChg chg="add mod">
          <ac:chgData name="jose ramon jorca" userId="4df42de720a68e87" providerId="Windows Live" clId="Web-{E50BD283-B7D0-40FE-96D3-C7462DB9377F}" dt="2021-07-24T10:23:11.770" v="467" actId="1076"/>
          <ac:spMkLst>
            <pc:docMk/>
            <pc:sldMk cId="3735644110" sldId="276"/>
            <ac:spMk id="10" creationId="{A95CFDE8-F9F9-469A-9198-DE5FFB20209C}"/>
          </ac:spMkLst>
        </pc:spChg>
        <pc:spChg chg="add">
          <ac:chgData name="jose ramon jorca" userId="4df42de720a68e87" providerId="Windows Live" clId="Web-{E50BD283-B7D0-40FE-96D3-C7462DB9377F}" dt="2021-07-24T11:24:10.174" v="1918"/>
          <ac:spMkLst>
            <pc:docMk/>
            <pc:sldMk cId="3735644110" sldId="276"/>
            <ac:spMk id="14" creationId="{1EB0FE71-16C1-469B-B029-D3104B0E74FA}"/>
          </ac:spMkLst>
        </pc:spChg>
        <pc:spChg chg="add">
          <ac:chgData name="jose ramon jorca" userId="4df42de720a68e87" providerId="Windows Live" clId="Web-{E50BD283-B7D0-40FE-96D3-C7462DB9377F}" dt="2021-07-24T10:22:59.551" v="465"/>
          <ac:spMkLst>
            <pc:docMk/>
            <pc:sldMk cId="3735644110" sldId="276"/>
            <ac:spMk id="15" creationId="{0FF30AE3-5A36-4C87-A232-1BB2380AE7A0}"/>
          </ac:spMkLst>
        </pc:spChg>
        <pc:spChg chg="add">
          <ac:chgData name="jose ramon jorca" userId="4df42de720a68e87" providerId="Windows Live" clId="Web-{E50BD283-B7D0-40FE-96D3-C7462DB9377F}" dt="2021-07-24T10:22:59.551" v="465"/>
          <ac:spMkLst>
            <pc:docMk/>
            <pc:sldMk cId="3735644110" sldId="276"/>
            <ac:spMk id="16" creationId="{E9621A52-88CD-4B49-A58B-BEF9A39CC304}"/>
          </ac:spMkLst>
        </pc:spChg>
        <pc:spChg chg="add">
          <ac:chgData name="jose ramon jorca" userId="4df42de720a68e87" providerId="Windows Live" clId="Web-{E50BD283-B7D0-40FE-96D3-C7462DB9377F}" dt="2021-07-24T10:22:59.551" v="465"/>
          <ac:spMkLst>
            <pc:docMk/>
            <pc:sldMk cId="3735644110" sldId="276"/>
            <ac:spMk id="17" creationId="{C1C7E7A1-91C8-4555-9917-CA8A58A8C37D}"/>
          </ac:spMkLst>
        </pc:spChg>
        <pc:spChg chg="add del">
          <ac:chgData name="jose ramon jorca" userId="4df42de720a68e87" providerId="Windows Live" clId="Web-{E50BD283-B7D0-40FE-96D3-C7462DB9377F}" dt="2021-07-24T10:22:27.941" v="464"/>
          <ac:spMkLst>
            <pc:docMk/>
            <pc:sldMk cId="3735644110" sldId="276"/>
            <ac:spMk id="18" creationId="{FBA4298C-3B35-4490-B20E-FE53B856100B}"/>
          </ac:spMkLst>
        </pc:spChg>
        <pc:spChg chg="add">
          <ac:chgData name="jose ramon jorca" userId="4df42de720a68e87" providerId="Windows Live" clId="Web-{E50BD283-B7D0-40FE-96D3-C7462DB9377F}" dt="2021-07-24T10:22:59.551" v="465"/>
          <ac:spMkLst>
            <pc:docMk/>
            <pc:sldMk cId="3735644110" sldId="276"/>
            <ac:spMk id="19" creationId="{BE861055-2EAB-429E-B867-4869568A11EF}"/>
          </ac:spMkLst>
        </pc:spChg>
        <pc:spChg chg="add del">
          <ac:chgData name="jose ramon jorca" userId="4df42de720a68e87" providerId="Windows Live" clId="Web-{E50BD283-B7D0-40FE-96D3-C7462DB9377F}" dt="2021-07-24T10:22:27.941" v="464"/>
          <ac:spMkLst>
            <pc:docMk/>
            <pc:sldMk cId="3735644110" sldId="276"/>
            <ac:spMk id="20" creationId="{97747F40-F9BD-47EC-AE13-27CA7BBEF927}"/>
          </ac:spMkLst>
        </pc:spChg>
        <pc:spChg chg="add del">
          <ac:chgData name="jose ramon jorca" userId="4df42de720a68e87" providerId="Windows Live" clId="Web-{E50BD283-B7D0-40FE-96D3-C7462DB9377F}" dt="2021-07-24T10:22:27.941" v="464"/>
          <ac:spMkLst>
            <pc:docMk/>
            <pc:sldMk cId="3735644110" sldId="276"/>
            <ac:spMk id="22" creationId="{A115D65E-0C93-4C40-B736-E34E0BBEC379}"/>
          </ac:spMkLst>
        </pc:spChg>
        <pc:spChg chg="add del">
          <ac:chgData name="jose ramon jorca" userId="4df42de720a68e87" providerId="Windows Live" clId="Web-{E50BD283-B7D0-40FE-96D3-C7462DB9377F}" dt="2021-07-24T10:22:27.941" v="464"/>
          <ac:spMkLst>
            <pc:docMk/>
            <pc:sldMk cId="3735644110" sldId="276"/>
            <ac:spMk id="24" creationId="{A2EF89B5-146A-40CD-9E37-AE6B8156DC51}"/>
          </ac:spMkLst>
        </pc:spChg>
        <pc:graphicFrameChg chg="add del mod modGraphic">
          <ac:chgData name="jose ramon jorca" userId="4df42de720a68e87" providerId="Windows Live" clId="Web-{E50BD283-B7D0-40FE-96D3-C7462DB9377F}" dt="2021-07-24T09:59:04.009" v="125"/>
          <ac:graphicFrameMkLst>
            <pc:docMk/>
            <pc:sldMk cId="3735644110" sldId="276"/>
            <ac:graphicFrameMk id="7" creationId="{F07A0C1C-B7F9-43C6-B5D8-6FE8D0361654}"/>
          </ac:graphicFrameMkLst>
        </pc:graphicFrameChg>
        <pc:graphicFrameChg chg="add del">
          <ac:chgData name="jose ramon jorca" userId="4df42de720a68e87" providerId="Windows Live" clId="Web-{E50BD283-B7D0-40FE-96D3-C7462DB9377F}" dt="2021-07-24T09:59:24.728" v="129"/>
          <ac:graphicFrameMkLst>
            <pc:docMk/>
            <pc:sldMk cId="3735644110" sldId="276"/>
            <ac:graphicFrameMk id="8" creationId="{47EC109C-96E0-4FE6-ADC3-82944D12A976}"/>
          </ac:graphicFrameMkLst>
        </pc:graphicFrameChg>
        <pc:graphicFrameChg chg="add del mod modGraphic">
          <ac:chgData name="jose ramon jorca" userId="4df42de720a68e87" providerId="Windows Live" clId="Web-{E50BD283-B7D0-40FE-96D3-C7462DB9377F}" dt="2021-07-24T10:16:32.132" v="423"/>
          <ac:graphicFrameMkLst>
            <pc:docMk/>
            <pc:sldMk cId="3735644110" sldId="276"/>
            <ac:graphicFrameMk id="9" creationId="{F56D1FAD-CC2A-44C2-908D-078BA60DF653}"/>
          </ac:graphicFrameMkLst>
        </pc:graphicFrameChg>
        <pc:picChg chg="add del mod">
          <ac:chgData name="jose ramon jorca" userId="4df42de720a68e87" providerId="Windows Live" clId="Web-{E50BD283-B7D0-40FE-96D3-C7462DB9377F}" dt="2021-07-24T10:18:14.169" v="438"/>
          <ac:picMkLst>
            <pc:docMk/>
            <pc:sldMk cId="3735644110" sldId="276"/>
            <ac:picMk id="11" creationId="{B8929DEA-0853-4FAD-8D5F-1B82FCC0C3E6}"/>
          </ac:picMkLst>
        </pc:picChg>
        <pc:picChg chg="add del mod">
          <ac:chgData name="jose ramon jorca" userId="4df42de720a68e87" providerId="Windows Live" clId="Web-{E50BD283-B7D0-40FE-96D3-C7462DB9377F}" dt="2021-07-24T10:20:21.641" v="442"/>
          <ac:picMkLst>
            <pc:docMk/>
            <pc:sldMk cId="3735644110" sldId="276"/>
            <ac:picMk id="12" creationId="{3C91FC81-8E97-4BEE-AD8B-2C2EB1DEC33E}"/>
          </ac:picMkLst>
        </pc:picChg>
        <pc:picChg chg="add mod ord">
          <ac:chgData name="jose ramon jorca" userId="4df42de720a68e87" providerId="Windows Live" clId="Web-{E50BD283-B7D0-40FE-96D3-C7462DB9377F}" dt="2021-07-24T10:23:26.895" v="471" actId="14100"/>
          <ac:picMkLst>
            <pc:docMk/>
            <pc:sldMk cId="3735644110" sldId="276"/>
            <ac:picMk id="13" creationId="{F54AD81C-F967-486E-85C2-ABB8711D0719}"/>
          </ac:picMkLst>
        </pc:picChg>
      </pc:sldChg>
      <pc:sldChg chg="addSp delSp modSp new mod setBg modNotes">
        <pc:chgData name="jose ramon jorca" userId="4df42de720a68e87" providerId="Windows Live" clId="Web-{E50BD283-B7D0-40FE-96D3-C7462DB9377F}" dt="2021-07-24T11:24:12.768" v="1919"/>
        <pc:sldMkLst>
          <pc:docMk/>
          <pc:sldMk cId="3238270571" sldId="277"/>
        </pc:sldMkLst>
        <pc:spChg chg="mod">
          <ac:chgData name="jose ramon jorca" userId="4df42de720a68e87" providerId="Windows Live" clId="Web-{E50BD283-B7D0-40FE-96D3-C7462DB9377F}" dt="2021-07-24T10:31:20.453" v="965"/>
          <ac:spMkLst>
            <pc:docMk/>
            <pc:sldMk cId="3238270571" sldId="277"/>
            <ac:spMk id="2" creationId="{E89AA3B4-F3C8-436C-AB28-D337F0E94AF4}"/>
          </ac:spMkLst>
        </pc:spChg>
        <pc:spChg chg="del">
          <ac:chgData name="jose ramon jorca" userId="4df42de720a68e87" providerId="Windows Live" clId="Web-{E50BD283-B7D0-40FE-96D3-C7462DB9377F}" dt="2021-07-24T10:16:08.725" v="404"/>
          <ac:spMkLst>
            <pc:docMk/>
            <pc:sldMk cId="3238270571" sldId="277"/>
            <ac:spMk id="3" creationId="{DE759EC3-FE99-49ED-AFCB-83D325DDD953}"/>
          </ac:spMkLst>
        </pc:spChg>
        <pc:spChg chg="add">
          <ac:chgData name="jose ramon jorca" userId="4df42de720a68e87" providerId="Windows Live" clId="Web-{E50BD283-B7D0-40FE-96D3-C7462DB9377F}" dt="2021-07-24T11:24:12.768" v="1919"/>
          <ac:spMkLst>
            <pc:docMk/>
            <pc:sldMk cId="3238270571" sldId="277"/>
            <ac:spMk id="6" creationId="{3A57477E-A9B2-450E-8AD3-74388F51946C}"/>
          </ac:spMkLst>
        </pc:spChg>
        <pc:spChg chg="add">
          <ac:chgData name="jose ramon jorca" userId="4df42de720a68e87" providerId="Windows Live" clId="Web-{E50BD283-B7D0-40FE-96D3-C7462DB9377F}" dt="2021-07-24T10:31:20.453" v="965"/>
          <ac:spMkLst>
            <pc:docMk/>
            <pc:sldMk cId="3238270571" sldId="277"/>
            <ac:spMk id="10" creationId="{7EFE8E1C-6E21-431C-9566-DBE21EB862EA}"/>
          </ac:spMkLst>
        </pc:spChg>
        <pc:spChg chg="add">
          <ac:chgData name="jose ramon jorca" userId="4df42de720a68e87" providerId="Windows Live" clId="Web-{E50BD283-B7D0-40FE-96D3-C7462DB9377F}" dt="2021-07-24T10:31:20.453" v="965"/>
          <ac:spMkLst>
            <pc:docMk/>
            <pc:sldMk cId="3238270571" sldId="277"/>
            <ac:spMk id="12" creationId="{7CB7A76F-CC93-42A5-9502-CBD469E99327}"/>
          </ac:spMkLst>
        </pc:spChg>
        <pc:spChg chg="add">
          <ac:chgData name="jose ramon jorca" userId="4df42de720a68e87" providerId="Windows Live" clId="Web-{E50BD283-B7D0-40FE-96D3-C7462DB9377F}" dt="2021-07-24T10:31:20.453" v="965"/>
          <ac:spMkLst>
            <pc:docMk/>
            <pc:sldMk cId="3238270571" sldId="277"/>
            <ac:spMk id="14" creationId="{CC2217DE-76DC-41C2-B926-88035EF63B27}"/>
          </ac:spMkLst>
        </pc:spChg>
        <pc:graphicFrameChg chg="add mod ord modGraphic">
          <ac:chgData name="jose ramon jorca" userId="4df42de720a68e87" providerId="Windows Live" clId="Web-{E50BD283-B7D0-40FE-96D3-C7462DB9377F}" dt="2021-07-24T11:16:02.054" v="1852"/>
          <ac:graphicFrameMkLst>
            <pc:docMk/>
            <pc:sldMk cId="3238270571" sldId="277"/>
            <ac:graphicFrameMk id="5" creationId="{CD81516E-0A8A-4677-A593-8C9773441253}"/>
          </ac:graphicFrameMkLst>
        </pc:graphicFrameChg>
      </pc:sldChg>
      <pc:sldChg chg="addSp delSp modSp add replId modNotes">
        <pc:chgData name="jose ramon jorca" userId="4df42de720a68e87" providerId="Windows Live" clId="Web-{E50BD283-B7D0-40FE-96D3-C7462DB9377F}" dt="2021-07-24T11:24:15.018" v="1920"/>
        <pc:sldMkLst>
          <pc:docMk/>
          <pc:sldMk cId="2595394335" sldId="278"/>
        </pc:sldMkLst>
        <pc:spChg chg="add">
          <ac:chgData name="jose ramon jorca" userId="4df42de720a68e87" providerId="Windows Live" clId="Web-{E50BD283-B7D0-40FE-96D3-C7462DB9377F}" dt="2021-07-24T11:24:15.018" v="1920"/>
          <ac:spMkLst>
            <pc:docMk/>
            <pc:sldMk cId="2595394335" sldId="278"/>
            <ac:spMk id="4" creationId="{14548CD2-656B-4D8F-BCCF-ABBE4786B1D3}"/>
          </ac:spMkLst>
        </pc:spChg>
        <pc:graphicFrameChg chg="mod modGraphic">
          <ac:chgData name="jose ramon jorca" userId="4df42de720a68e87" providerId="Windows Live" clId="Web-{E50BD283-B7D0-40FE-96D3-C7462DB9377F}" dt="2021-07-24T11:00:52.447" v="1433"/>
          <ac:graphicFrameMkLst>
            <pc:docMk/>
            <pc:sldMk cId="2595394335" sldId="278"/>
            <ac:graphicFrameMk id="5" creationId="{CD81516E-0A8A-4677-A593-8C9773441253}"/>
          </ac:graphicFrameMkLst>
        </pc:graphicFrameChg>
        <pc:picChg chg="add del mod">
          <ac:chgData name="jose ramon jorca" userId="4df42de720a68e87" providerId="Windows Live" clId="Web-{E50BD283-B7D0-40FE-96D3-C7462DB9377F}" dt="2021-07-24T11:23:56.268" v="1915"/>
          <ac:picMkLst>
            <pc:docMk/>
            <pc:sldMk cId="2595394335" sldId="278"/>
            <ac:picMk id="3" creationId="{FDDDA046-BF61-4378-BAEE-DC1CBA81FF5B}"/>
          </ac:picMkLst>
        </pc:picChg>
      </pc:sldChg>
      <pc:sldChg chg="addSp delSp modSp new mod setBg modNotes">
        <pc:chgData name="jose ramon jorca" userId="4df42de720a68e87" providerId="Windows Live" clId="Web-{E50BD283-B7D0-40FE-96D3-C7462DB9377F}" dt="2021-07-24T11:24:20.472" v="1922"/>
        <pc:sldMkLst>
          <pc:docMk/>
          <pc:sldMk cId="3960287047" sldId="279"/>
        </pc:sldMkLst>
        <pc:spChg chg="mod">
          <ac:chgData name="jose ramon jorca" userId="4df42de720a68e87" providerId="Windows Live" clId="Web-{E50BD283-B7D0-40FE-96D3-C7462DB9377F}" dt="2021-07-24T11:20:47.639" v="1905"/>
          <ac:spMkLst>
            <pc:docMk/>
            <pc:sldMk cId="3960287047" sldId="279"/>
            <ac:spMk id="2" creationId="{46095B16-2569-41F4-BC61-0D1A53EC7B3C}"/>
          </ac:spMkLst>
        </pc:spChg>
        <pc:spChg chg="mod">
          <ac:chgData name="jose ramon jorca" userId="4df42de720a68e87" providerId="Windows Live" clId="Web-{E50BD283-B7D0-40FE-96D3-C7462DB9377F}" dt="2021-07-24T11:20:47.639" v="1905"/>
          <ac:spMkLst>
            <pc:docMk/>
            <pc:sldMk cId="3960287047" sldId="279"/>
            <ac:spMk id="3" creationId="{AE3BDBA3-D7CB-494E-BD40-C1A3CCE88E6C}"/>
          </ac:spMkLst>
        </pc:spChg>
        <pc:spChg chg="add">
          <ac:chgData name="jose ramon jorca" userId="4df42de720a68e87" providerId="Windows Live" clId="Web-{E50BD283-B7D0-40FE-96D3-C7462DB9377F}" dt="2021-07-24T11:24:20.472" v="1922"/>
          <ac:spMkLst>
            <pc:docMk/>
            <pc:sldMk cId="3960287047" sldId="279"/>
            <ac:spMk id="6" creationId="{850F073B-4914-4A65-B577-5B72C9ADFA2C}"/>
          </ac:spMkLst>
        </pc:spChg>
        <pc:spChg chg="add">
          <ac:chgData name="jose ramon jorca" userId="4df42de720a68e87" providerId="Windows Live" clId="Web-{E50BD283-B7D0-40FE-96D3-C7462DB9377F}" dt="2021-07-24T11:20:47.639" v="1905"/>
          <ac:spMkLst>
            <pc:docMk/>
            <pc:sldMk cId="3960287047" sldId="279"/>
            <ac:spMk id="8" creationId="{4833A6DA-6AEB-406A-8451-AAEEDFA511B1}"/>
          </ac:spMkLst>
        </pc:spChg>
        <pc:spChg chg="add">
          <ac:chgData name="jose ramon jorca" userId="4df42de720a68e87" providerId="Windows Live" clId="Web-{E50BD283-B7D0-40FE-96D3-C7462DB9377F}" dt="2021-07-24T11:20:47.639" v="1905"/>
          <ac:spMkLst>
            <pc:docMk/>
            <pc:sldMk cId="3960287047" sldId="279"/>
            <ac:spMk id="10" creationId="{01A3DA0F-0A2B-4794-A6BD-D7FE641D56B4}"/>
          </ac:spMkLst>
        </pc:spChg>
        <pc:spChg chg="add">
          <ac:chgData name="jose ramon jorca" userId="4df42de720a68e87" providerId="Windows Live" clId="Web-{E50BD283-B7D0-40FE-96D3-C7462DB9377F}" dt="2021-07-24T11:20:47.639" v="1905"/>
          <ac:spMkLst>
            <pc:docMk/>
            <pc:sldMk cId="3960287047" sldId="279"/>
            <ac:spMk id="12" creationId="{8F4791EF-F3AC-48C0-A1AD-9A1BC724E902}"/>
          </ac:spMkLst>
        </pc:spChg>
        <pc:spChg chg="add">
          <ac:chgData name="jose ramon jorca" userId="4df42de720a68e87" providerId="Windows Live" clId="Web-{E50BD283-B7D0-40FE-96D3-C7462DB9377F}" dt="2021-07-24T11:20:47.639" v="1905"/>
          <ac:spMkLst>
            <pc:docMk/>
            <pc:sldMk cId="3960287047" sldId="279"/>
            <ac:spMk id="14" creationId="{C281677F-EDC3-4F59-BA45-99AC5ACBBF0F}"/>
          </ac:spMkLst>
        </pc:spChg>
        <pc:graphicFrameChg chg="add del mod modGraphic">
          <ac:chgData name="jose ramon jorca" userId="4df42de720a68e87" providerId="Windows Live" clId="Web-{E50BD283-B7D0-40FE-96D3-C7462DB9377F}" dt="2021-07-24T11:20:36.295" v="1902"/>
          <ac:graphicFrameMkLst>
            <pc:docMk/>
            <pc:sldMk cId="3960287047" sldId="279"/>
            <ac:graphicFrameMk id="5" creationId="{8B3EC768-B32F-4A5F-9EBB-0CD9CBD10F43}"/>
          </ac:graphicFrameMkLst>
        </pc:graphicFrameChg>
      </pc:sldChg>
      <pc:sldChg chg="addSp delSp modSp new mod setBg modNotes">
        <pc:chgData name="jose ramon jorca" userId="4df42de720a68e87" providerId="Windows Live" clId="Web-{E50BD283-B7D0-40FE-96D3-C7462DB9377F}" dt="2021-07-24T11:24:16.800" v="1921"/>
        <pc:sldMkLst>
          <pc:docMk/>
          <pc:sldMk cId="2114139982" sldId="280"/>
        </pc:sldMkLst>
        <pc:spChg chg="mod">
          <ac:chgData name="jose ramon jorca" userId="4df42de720a68e87" providerId="Windows Live" clId="Web-{E50BD283-B7D0-40FE-96D3-C7462DB9377F}" dt="2021-07-24T11:03:31.623" v="1557"/>
          <ac:spMkLst>
            <pc:docMk/>
            <pc:sldMk cId="2114139982" sldId="280"/>
            <ac:spMk id="2" creationId="{BFB1C126-F9DF-4D6C-8D93-97F964EC53EA}"/>
          </ac:spMkLst>
        </pc:spChg>
        <pc:spChg chg="add del">
          <ac:chgData name="jose ramon jorca" userId="4df42de720a68e87" providerId="Windows Live" clId="Web-{E50BD283-B7D0-40FE-96D3-C7462DB9377F}" dt="2021-07-24T11:01:04.322" v="1436"/>
          <ac:spMkLst>
            <pc:docMk/>
            <pc:sldMk cId="2114139982" sldId="280"/>
            <ac:spMk id="3" creationId="{06CDAB48-3E5C-46B4-8F7C-72D59CAE7894}"/>
          </ac:spMkLst>
        </pc:spChg>
        <pc:spChg chg="add">
          <ac:chgData name="jose ramon jorca" userId="4df42de720a68e87" providerId="Windows Live" clId="Web-{E50BD283-B7D0-40FE-96D3-C7462DB9377F}" dt="2021-07-24T11:24:16.800" v="1921"/>
          <ac:spMkLst>
            <pc:docMk/>
            <pc:sldMk cId="2114139982" sldId="280"/>
            <ac:spMk id="8" creationId="{A77157B5-77C7-44D7-A121-5E60E21D7E11}"/>
          </ac:spMkLst>
        </pc:spChg>
        <pc:spChg chg="add del">
          <ac:chgData name="jose ramon jorca" userId="4df42de720a68e87" providerId="Windows Live" clId="Web-{E50BD283-B7D0-40FE-96D3-C7462DB9377F}" dt="2021-07-24T11:03:31.623" v="1557"/>
          <ac:spMkLst>
            <pc:docMk/>
            <pc:sldMk cId="2114139982" sldId="280"/>
            <ac:spMk id="11" creationId="{7A08E557-10DB-421A-876E-1AE58F8E07C4}"/>
          </ac:spMkLst>
        </pc:spChg>
        <pc:spChg chg="add del">
          <ac:chgData name="jose ramon jorca" userId="4df42de720a68e87" providerId="Windows Live" clId="Web-{E50BD283-B7D0-40FE-96D3-C7462DB9377F}" dt="2021-07-24T11:03:31.623" v="1557"/>
          <ac:spMkLst>
            <pc:docMk/>
            <pc:sldMk cId="2114139982" sldId="280"/>
            <ac:spMk id="13" creationId="{C8226B21-7EEE-457E-BC57-B9EB1CC7ADE9}"/>
          </ac:spMkLst>
        </pc:spChg>
        <pc:spChg chg="add del">
          <ac:chgData name="jose ramon jorca" userId="4df42de720a68e87" providerId="Windows Live" clId="Web-{E50BD283-B7D0-40FE-96D3-C7462DB9377F}" dt="2021-07-24T11:03:31.623" v="1557"/>
          <ac:spMkLst>
            <pc:docMk/>
            <pc:sldMk cId="2114139982" sldId="280"/>
            <ac:spMk id="15" creationId="{867FF7C7-E2F6-481F-A3EA-1C41F70617E6}"/>
          </ac:spMkLst>
        </pc:spChg>
        <pc:spChg chg="add del">
          <ac:chgData name="jose ramon jorca" userId="4df42de720a68e87" providerId="Windows Live" clId="Web-{E50BD283-B7D0-40FE-96D3-C7462DB9377F}" dt="2021-07-24T11:03:31.623" v="1557"/>
          <ac:spMkLst>
            <pc:docMk/>
            <pc:sldMk cId="2114139982" sldId="280"/>
            <ac:spMk id="17" creationId="{F310A769-6528-494B-A3D4-47492DFC0A5C}"/>
          </ac:spMkLst>
        </pc:spChg>
        <pc:spChg chg="add del">
          <ac:chgData name="jose ramon jorca" userId="4df42de720a68e87" providerId="Windows Live" clId="Web-{E50BD283-B7D0-40FE-96D3-C7462DB9377F}" dt="2021-07-24T11:03:31.623" v="1557"/>
          <ac:spMkLst>
            <pc:docMk/>
            <pc:sldMk cId="2114139982" sldId="280"/>
            <ac:spMk id="19" creationId="{1230A3A2-13D1-43FD-BC65-86D09CD510EE}"/>
          </ac:spMkLst>
        </pc:spChg>
        <pc:graphicFrameChg chg="add del mod ord modGraphic">
          <ac:chgData name="jose ramon jorca" userId="4df42de720a68e87" providerId="Windows Live" clId="Web-{E50BD283-B7D0-40FE-96D3-C7462DB9377F}" dt="2021-07-24T11:01:00.479" v="1435"/>
          <ac:graphicFrameMkLst>
            <pc:docMk/>
            <pc:sldMk cId="2114139982" sldId="280"/>
            <ac:graphicFrameMk id="5" creationId="{6913DB66-D296-4C46-8676-996D77C072CC}"/>
          </ac:graphicFrameMkLst>
        </pc:graphicFrameChg>
        <pc:graphicFrameChg chg="add mod modGraphic">
          <ac:chgData name="jose ramon jorca" userId="4df42de720a68e87" providerId="Windows Live" clId="Web-{E50BD283-B7D0-40FE-96D3-C7462DB9377F}" dt="2021-07-24T11:20:08.919" v="1901"/>
          <ac:graphicFrameMkLst>
            <pc:docMk/>
            <pc:sldMk cId="2114139982" sldId="280"/>
            <ac:graphicFrameMk id="6" creationId="{B8B4E423-0B0B-48EB-84D5-A6AD78C25949}"/>
          </ac:graphicFrameMkLst>
        </pc:graphicFrameChg>
        <pc:picChg chg="add mod">
          <ac:chgData name="jose ramon jorca" userId="4df42de720a68e87" providerId="Windows Live" clId="Web-{E50BD283-B7D0-40FE-96D3-C7462DB9377F}" dt="2021-07-24T11:23:38.846" v="1909" actId="1076"/>
          <ac:picMkLst>
            <pc:docMk/>
            <pc:sldMk cId="2114139982" sldId="280"/>
            <ac:picMk id="7" creationId="{CF7E2FC8-00DC-408D-98B8-5FF68A6EF037}"/>
          </ac:picMkLst>
        </pc:picChg>
      </pc:sldChg>
      <pc:sldChg chg="modSp add replId modNotes">
        <pc:chgData name="jose ramon jorca" userId="4df42de720a68e87" providerId="Windows Live" clId="Web-{E50BD283-B7D0-40FE-96D3-C7462DB9377F}" dt="2021-07-24T11:31:43.810" v="2053"/>
        <pc:sldMkLst>
          <pc:docMk/>
          <pc:sldMk cId="392248436" sldId="281"/>
        </pc:sldMkLst>
        <pc:graphicFrameChg chg="mod modGraphic">
          <ac:chgData name="jose ramon jorca" userId="4df42de720a68e87" providerId="Windows Live" clId="Web-{E50BD283-B7D0-40FE-96D3-C7462DB9377F}" dt="2021-07-24T11:31:11.637" v="2048"/>
          <ac:graphicFrameMkLst>
            <pc:docMk/>
            <pc:sldMk cId="392248436" sldId="281"/>
            <ac:graphicFrameMk id="6" creationId="{B8B4E423-0B0B-48EB-84D5-A6AD78C25949}"/>
          </ac:graphicFrameMkLst>
        </pc:graphicFrameChg>
        <pc:picChg chg="mod">
          <ac:chgData name="jose ramon jorca" userId="4df42de720a68e87" providerId="Windows Live" clId="Web-{E50BD283-B7D0-40FE-96D3-C7462DB9377F}" dt="2021-07-24T11:31:22.934" v="2049" actId="1076"/>
          <ac:picMkLst>
            <pc:docMk/>
            <pc:sldMk cId="392248436" sldId="281"/>
            <ac:picMk id="7" creationId="{CF7E2FC8-00DC-408D-98B8-5FF68A6EF037}"/>
          </ac:picMkLst>
        </pc:picChg>
      </pc:sldChg>
      <pc:sldChg chg="addSp modSp new modNotes">
        <pc:chgData name="jose ramon jorca" userId="4df42de720a68e87" providerId="Windows Live" clId="Web-{E50BD283-B7D0-40FE-96D3-C7462DB9377F}" dt="2021-07-24T11:45:28.935" v="2213"/>
        <pc:sldMkLst>
          <pc:docMk/>
          <pc:sldMk cId="414566950" sldId="282"/>
        </pc:sldMkLst>
        <pc:spChg chg="mod">
          <ac:chgData name="jose ramon jorca" userId="4df42de720a68e87" providerId="Windows Live" clId="Web-{E50BD283-B7D0-40FE-96D3-C7462DB9377F}" dt="2021-07-24T11:32:21.514" v="2062" actId="20577"/>
          <ac:spMkLst>
            <pc:docMk/>
            <pc:sldMk cId="414566950" sldId="282"/>
            <ac:spMk id="2" creationId="{AFB9D9B7-C94B-48D7-B46A-FC745A0318E7}"/>
          </ac:spMkLst>
        </pc:spChg>
        <pc:spChg chg="mod">
          <ac:chgData name="jose ramon jorca" userId="4df42de720a68e87" providerId="Windows Live" clId="Web-{E50BD283-B7D0-40FE-96D3-C7462DB9377F}" dt="2021-07-24T11:43:21.836" v="2187" actId="20577"/>
          <ac:spMkLst>
            <pc:docMk/>
            <pc:sldMk cId="414566950" sldId="282"/>
            <ac:spMk id="3" creationId="{0A5E49A1-4FBF-46FE-9DFF-A2B40ACBCFF8}"/>
          </ac:spMkLst>
        </pc:spChg>
        <pc:spChg chg="add mod">
          <ac:chgData name="jose ramon jorca" userId="4df42de720a68e87" providerId="Windows Live" clId="Web-{E50BD283-B7D0-40FE-96D3-C7462DB9377F}" dt="2021-07-24T11:43:17.148" v="2186" actId="14100"/>
          <ac:spMkLst>
            <pc:docMk/>
            <pc:sldMk cId="414566950" sldId="282"/>
            <ac:spMk id="4" creationId="{DC59F39A-E6CB-41D3-A3A1-138017717D46}"/>
          </ac:spMkLst>
        </pc:spChg>
        <pc:spChg chg="add mod">
          <ac:chgData name="jose ramon jorca" userId="4df42de720a68e87" providerId="Windows Live" clId="Web-{E50BD283-B7D0-40FE-96D3-C7462DB9377F}" dt="2021-07-24T11:44:11.543" v="2202" actId="1076"/>
          <ac:spMkLst>
            <pc:docMk/>
            <pc:sldMk cId="414566950" sldId="282"/>
            <ac:spMk id="5" creationId="{995BDA0E-694C-4033-9EB7-9FC532128BBB}"/>
          </ac:spMkLst>
        </pc:spChg>
        <pc:spChg chg="add mod">
          <ac:chgData name="jose ramon jorca" userId="4df42de720a68e87" providerId="Windows Live" clId="Web-{E50BD283-B7D0-40FE-96D3-C7462DB9377F}" dt="2021-07-24T11:44:27.090" v="2207" actId="20577"/>
          <ac:spMkLst>
            <pc:docMk/>
            <pc:sldMk cId="414566950" sldId="282"/>
            <ac:spMk id="6" creationId="{E67689B2-B2A0-4AF9-95FF-344AF8690B10}"/>
          </ac:spMkLst>
        </pc:spChg>
        <pc:spChg chg="add mod">
          <ac:chgData name="jose ramon jorca" userId="4df42de720a68e87" providerId="Windows Live" clId="Web-{E50BD283-B7D0-40FE-96D3-C7462DB9377F}" dt="2021-07-24T11:44:35.699" v="2209" actId="1076"/>
          <ac:spMkLst>
            <pc:docMk/>
            <pc:sldMk cId="414566950" sldId="282"/>
            <ac:spMk id="7" creationId="{32CF5B26-79DE-4E3D-94CF-18A5E2328101}"/>
          </ac:spMkLst>
        </pc:spChg>
        <pc:spChg chg="add">
          <ac:chgData name="jose ramon jorca" userId="4df42de720a68e87" providerId="Windows Live" clId="Web-{E50BD283-B7D0-40FE-96D3-C7462DB9377F}" dt="2021-07-24T11:44:53.887" v="2210"/>
          <ac:spMkLst>
            <pc:docMk/>
            <pc:sldMk cId="414566950" sldId="282"/>
            <ac:spMk id="9" creationId="{7198D0B6-3E31-4E8C-A639-2885594BB51F}"/>
          </ac:spMkLst>
        </pc:spChg>
      </pc:sldChg>
      <pc:sldChg chg="addSp delSp modSp new mod setBg modNotes">
        <pc:chgData name="jose ramon jorca" userId="4df42de720a68e87" providerId="Windows Live" clId="Web-{E50BD283-B7D0-40FE-96D3-C7462DB9377F}" dt="2021-07-24T11:58:27.640" v="2336" actId="20577"/>
        <pc:sldMkLst>
          <pc:docMk/>
          <pc:sldMk cId="2760340518" sldId="283"/>
        </pc:sldMkLst>
        <pc:spChg chg="mod">
          <ac:chgData name="jose ramon jorca" userId="4df42de720a68e87" providerId="Windows Live" clId="Web-{E50BD283-B7D0-40FE-96D3-C7462DB9377F}" dt="2021-07-24T11:57:31.342" v="2326"/>
          <ac:spMkLst>
            <pc:docMk/>
            <pc:sldMk cId="2760340518" sldId="283"/>
            <ac:spMk id="2" creationId="{615D5D79-A4EE-4E58-B779-CE54DC674EA4}"/>
          </ac:spMkLst>
        </pc:spChg>
        <pc:spChg chg="del">
          <ac:chgData name="jose ramon jorca" userId="4df42de720a68e87" providerId="Windows Live" clId="Web-{E50BD283-B7D0-40FE-96D3-C7462DB9377F}" dt="2021-07-24T11:47:26.703" v="2227"/>
          <ac:spMkLst>
            <pc:docMk/>
            <pc:sldMk cId="2760340518" sldId="283"/>
            <ac:spMk id="3" creationId="{E88B7E1C-1483-47CB-9EDF-E7C6130A67CC}"/>
          </ac:spMkLst>
        </pc:spChg>
        <pc:spChg chg="add mod">
          <ac:chgData name="jose ramon jorca" userId="4df42de720a68e87" providerId="Windows Live" clId="Web-{E50BD283-B7D0-40FE-96D3-C7462DB9377F}" dt="2021-07-24T11:58:27.640" v="2336" actId="20577"/>
          <ac:spMkLst>
            <pc:docMk/>
            <pc:sldMk cId="2760340518" sldId="283"/>
            <ac:spMk id="8" creationId="{16D88679-8605-4701-97C0-26FA303D9EBC}"/>
          </ac:spMkLst>
        </pc:spChg>
        <pc:spChg chg="add del">
          <ac:chgData name="jose ramon jorca" userId="4df42de720a68e87" providerId="Windows Live" clId="Web-{E50BD283-B7D0-40FE-96D3-C7462DB9377F}" dt="2021-07-24T11:53:57.837" v="2297"/>
          <ac:spMkLst>
            <pc:docMk/>
            <pc:sldMk cId="2760340518" sldId="283"/>
            <ac:spMk id="11" creationId="{51B4153B-B110-4ED7-8630-3CABE81A3821}"/>
          </ac:spMkLst>
        </pc:spChg>
        <pc:spChg chg="add del">
          <ac:chgData name="jose ramon jorca" userId="4df42de720a68e87" providerId="Windows Live" clId="Web-{E50BD283-B7D0-40FE-96D3-C7462DB9377F}" dt="2021-07-24T11:53:57.837" v="2297"/>
          <ac:spMkLst>
            <pc:docMk/>
            <pc:sldMk cId="2760340518" sldId="283"/>
            <ac:spMk id="13" creationId="{6FA5C78E-B270-4285-98D2-CD98C01BA1A8}"/>
          </ac:spMkLst>
        </pc:spChg>
        <pc:spChg chg="add del">
          <ac:chgData name="jose ramon jorca" userId="4df42de720a68e87" providerId="Windows Live" clId="Web-{E50BD283-B7D0-40FE-96D3-C7462DB9377F}" dt="2021-07-24T11:53:57.837" v="2297"/>
          <ac:spMkLst>
            <pc:docMk/>
            <pc:sldMk cId="2760340518" sldId="283"/>
            <ac:spMk id="15" creationId="{03A2060A-9B94-4B72-B661-8908DD26C267}"/>
          </ac:spMkLst>
        </pc:spChg>
        <pc:spChg chg="add del">
          <ac:chgData name="jose ramon jorca" userId="4df42de720a68e87" providerId="Windows Live" clId="Web-{E50BD283-B7D0-40FE-96D3-C7462DB9377F}" dt="2021-07-24T11:53:57.837" v="2297"/>
          <ac:spMkLst>
            <pc:docMk/>
            <pc:sldMk cId="2760340518" sldId="283"/>
            <ac:spMk id="17" creationId="{85F34811-F695-48A5-BE8E-269963D86F04}"/>
          </ac:spMkLst>
        </pc:spChg>
        <pc:spChg chg="add del">
          <ac:chgData name="jose ramon jorca" userId="4df42de720a68e87" providerId="Windows Live" clId="Web-{E50BD283-B7D0-40FE-96D3-C7462DB9377F}" dt="2021-07-24T11:57:31.342" v="2326"/>
          <ac:spMkLst>
            <pc:docMk/>
            <pc:sldMk cId="2760340518" sldId="283"/>
            <ac:spMk id="22" creationId="{9A272216-7419-4C87-AB03-82E0DA38729A}"/>
          </ac:spMkLst>
        </pc:spChg>
        <pc:spChg chg="add del">
          <ac:chgData name="jose ramon jorca" userId="4df42de720a68e87" providerId="Windows Live" clId="Web-{E50BD283-B7D0-40FE-96D3-C7462DB9377F}" dt="2021-07-24T11:57:31.342" v="2326"/>
          <ac:spMkLst>
            <pc:docMk/>
            <pc:sldMk cId="2760340518" sldId="283"/>
            <ac:spMk id="24" creationId="{11865473-2487-49BF-B479-E5B2413C9B75}"/>
          </ac:spMkLst>
        </pc:spChg>
        <pc:spChg chg="add del">
          <ac:chgData name="jose ramon jorca" userId="4df42de720a68e87" providerId="Windows Live" clId="Web-{E50BD283-B7D0-40FE-96D3-C7462DB9377F}" dt="2021-07-24T11:57:31.342" v="2326"/>
          <ac:spMkLst>
            <pc:docMk/>
            <pc:sldMk cId="2760340518" sldId="283"/>
            <ac:spMk id="26" creationId="{A350D0A8-258B-4E43-A736-771FE6E31FA2}"/>
          </ac:spMkLst>
        </pc:spChg>
        <pc:spChg chg="add">
          <ac:chgData name="jose ramon jorca" userId="4df42de720a68e87" providerId="Windows Live" clId="Web-{E50BD283-B7D0-40FE-96D3-C7462DB9377F}" dt="2021-07-24T11:57:31.342" v="2326"/>
          <ac:spMkLst>
            <pc:docMk/>
            <pc:sldMk cId="2760340518" sldId="283"/>
            <ac:spMk id="31" creationId="{CB63154B-778D-4A97-B328-36341A5215B2}"/>
          </ac:spMkLst>
        </pc:spChg>
        <pc:spChg chg="add">
          <ac:chgData name="jose ramon jorca" userId="4df42de720a68e87" providerId="Windows Live" clId="Web-{E50BD283-B7D0-40FE-96D3-C7462DB9377F}" dt="2021-07-24T11:57:31.342" v="2326"/>
          <ac:spMkLst>
            <pc:docMk/>
            <pc:sldMk cId="2760340518" sldId="283"/>
            <ac:spMk id="33" creationId="{EC5D7039-6499-4D27-A45E-DF5E16A009B6}"/>
          </ac:spMkLst>
        </pc:spChg>
        <pc:spChg chg="add">
          <ac:chgData name="jose ramon jorca" userId="4df42de720a68e87" providerId="Windows Live" clId="Web-{E50BD283-B7D0-40FE-96D3-C7462DB9377F}" dt="2021-07-24T11:57:31.342" v="2326"/>
          <ac:spMkLst>
            <pc:docMk/>
            <pc:sldMk cId="2760340518" sldId="283"/>
            <ac:spMk id="35" creationId="{3DE9A7F4-691A-447E-ACC3-DF3EABCD22A9}"/>
          </ac:spMkLst>
        </pc:spChg>
        <pc:spChg chg="add">
          <ac:chgData name="jose ramon jorca" userId="4df42de720a68e87" providerId="Windows Live" clId="Web-{E50BD283-B7D0-40FE-96D3-C7462DB9377F}" dt="2021-07-24T11:57:31.342" v="2326"/>
          <ac:spMkLst>
            <pc:docMk/>
            <pc:sldMk cId="2760340518" sldId="283"/>
            <ac:spMk id="37" creationId="{96C5CF39-BEA7-4686-ACC2-49AD79005392}"/>
          </ac:spMkLst>
        </pc:spChg>
        <pc:picChg chg="add mod ord">
          <ac:chgData name="jose ramon jorca" userId="4df42de720a68e87" providerId="Windows Live" clId="Web-{E50BD283-B7D0-40FE-96D3-C7462DB9377F}" dt="2021-07-24T11:57:31.342" v="2326"/>
          <ac:picMkLst>
            <pc:docMk/>
            <pc:sldMk cId="2760340518" sldId="283"/>
            <ac:picMk id="4" creationId="{95AC8A01-CB02-4981-A5A7-BEFD1A6A08A0}"/>
          </ac:picMkLst>
        </pc:picChg>
      </pc:sldChg>
    </pc:docChg>
  </pc:docChgLst>
  <pc:docChgLst>
    <pc:chgData name="jose ramon jorca" userId="4df42de720a68e87" providerId="Windows Live" clId="Web-{F4929837-F3B1-4A70-9415-E2E0599BF9FA}"/>
    <pc:docChg chg="addSld modSld sldOrd">
      <pc:chgData name="jose ramon jorca" userId="4df42de720a68e87" providerId="Windows Live" clId="Web-{F4929837-F3B1-4A70-9415-E2E0599BF9FA}" dt="2021-07-25T20:03:40.022" v="1077"/>
      <pc:docMkLst>
        <pc:docMk/>
      </pc:docMkLst>
      <pc:sldChg chg="addSp">
        <pc:chgData name="jose ramon jorca" userId="4df42de720a68e87" providerId="Windows Live" clId="Web-{F4929837-F3B1-4A70-9415-E2E0599BF9FA}" dt="2021-07-25T19:06:52.205" v="494"/>
        <pc:sldMkLst>
          <pc:docMk/>
          <pc:sldMk cId="2084583820" sldId="284"/>
        </pc:sldMkLst>
        <pc:spChg chg="add">
          <ac:chgData name="jose ramon jorca" userId="4df42de720a68e87" providerId="Windows Live" clId="Web-{F4929837-F3B1-4A70-9415-E2E0599BF9FA}" dt="2021-07-25T19:06:52.205" v="494"/>
          <ac:spMkLst>
            <pc:docMk/>
            <pc:sldMk cId="2084583820" sldId="284"/>
            <ac:spMk id="9" creationId="{6F60960E-E2FE-414F-9B68-A18146C98172}"/>
          </ac:spMkLst>
        </pc:spChg>
      </pc:sldChg>
      <pc:sldChg chg="addSp">
        <pc:chgData name="jose ramon jorca" userId="4df42de720a68e87" providerId="Windows Live" clId="Web-{F4929837-F3B1-4A70-9415-E2E0599BF9FA}" dt="2021-07-25T19:06:55.392" v="495"/>
        <pc:sldMkLst>
          <pc:docMk/>
          <pc:sldMk cId="987263468" sldId="285"/>
        </pc:sldMkLst>
        <pc:spChg chg="add">
          <ac:chgData name="jose ramon jorca" userId="4df42de720a68e87" providerId="Windows Live" clId="Web-{F4929837-F3B1-4A70-9415-E2E0599BF9FA}" dt="2021-07-25T19:06:55.392" v="495"/>
          <ac:spMkLst>
            <pc:docMk/>
            <pc:sldMk cId="987263468" sldId="285"/>
            <ac:spMk id="3" creationId="{5EEF97E7-C6FA-42CE-9371-653FC169C351}"/>
          </ac:spMkLst>
        </pc:spChg>
      </pc:sldChg>
      <pc:sldChg chg="addSp">
        <pc:chgData name="jose ramon jorca" userId="4df42de720a68e87" providerId="Windows Live" clId="Web-{F4929837-F3B1-4A70-9415-E2E0599BF9FA}" dt="2021-07-25T19:06:59.564" v="496"/>
        <pc:sldMkLst>
          <pc:docMk/>
          <pc:sldMk cId="641916297" sldId="286"/>
        </pc:sldMkLst>
        <pc:spChg chg="add">
          <ac:chgData name="jose ramon jorca" userId="4df42de720a68e87" providerId="Windows Live" clId="Web-{F4929837-F3B1-4A70-9415-E2E0599BF9FA}" dt="2021-07-25T19:06:59.564" v="496"/>
          <ac:spMkLst>
            <pc:docMk/>
            <pc:sldMk cId="641916297" sldId="286"/>
            <ac:spMk id="11" creationId="{E27B0CDB-370E-4630-BBF8-DF3C13F913B6}"/>
          </ac:spMkLst>
        </pc:spChg>
      </pc:sldChg>
      <pc:sldChg chg="addSp">
        <pc:chgData name="jose ramon jorca" userId="4df42de720a68e87" providerId="Windows Live" clId="Web-{F4929837-F3B1-4A70-9415-E2E0599BF9FA}" dt="2021-07-25T19:07:12.518" v="499"/>
        <pc:sldMkLst>
          <pc:docMk/>
          <pc:sldMk cId="310162660" sldId="287"/>
        </pc:sldMkLst>
        <pc:spChg chg="add">
          <ac:chgData name="jose ramon jorca" userId="4df42de720a68e87" providerId="Windows Live" clId="Web-{F4929837-F3B1-4A70-9415-E2E0599BF9FA}" dt="2021-07-25T19:07:12.518" v="499"/>
          <ac:spMkLst>
            <pc:docMk/>
            <pc:sldMk cId="310162660" sldId="287"/>
            <ac:spMk id="2" creationId="{33ACB9EB-85E8-4591-BC82-A5FA64FE8216}"/>
          </ac:spMkLst>
        </pc:spChg>
      </pc:sldChg>
      <pc:sldChg chg="addSp delSp modSp mod ord setBg modClrScheme delDesignElem chgLayout modNotes">
        <pc:chgData name="jose ramon jorca" userId="4df42de720a68e87" providerId="Windows Live" clId="Web-{F4929837-F3B1-4A70-9415-E2E0599BF9FA}" dt="2021-07-25T19:07:09.940" v="498" actId="1076"/>
        <pc:sldMkLst>
          <pc:docMk/>
          <pc:sldMk cId="1652516119" sldId="288"/>
        </pc:sldMkLst>
        <pc:spChg chg="mod ord">
          <ac:chgData name="jose ramon jorca" userId="4df42de720a68e87" providerId="Windows Live" clId="Web-{F4929837-F3B1-4A70-9415-E2E0599BF9FA}" dt="2021-07-25T18:19:36.921" v="377" actId="20577"/>
          <ac:spMkLst>
            <pc:docMk/>
            <pc:sldMk cId="1652516119" sldId="288"/>
            <ac:spMk id="2" creationId="{21F323E6-1263-4CAC-8FA3-3377AB783E6B}"/>
          </ac:spMkLst>
        </pc:spChg>
        <pc:spChg chg="mod ord">
          <ac:chgData name="jose ramon jorca" userId="4df42de720a68e87" providerId="Windows Live" clId="Web-{F4929837-F3B1-4A70-9415-E2E0599BF9FA}" dt="2021-07-25T18:20:21.078" v="396" actId="1076"/>
          <ac:spMkLst>
            <pc:docMk/>
            <pc:sldMk cId="1652516119" sldId="288"/>
            <ac:spMk id="3" creationId="{79D4F175-0B6A-43BA-81E3-6C4E05C4A234}"/>
          </ac:spMkLst>
        </pc:spChg>
        <pc:spChg chg="add mod">
          <ac:chgData name="jose ramon jorca" userId="4df42de720a68e87" providerId="Windows Live" clId="Web-{F4929837-F3B1-4A70-9415-E2E0599BF9FA}" dt="2021-07-25T19:07:09.940" v="498" actId="1076"/>
          <ac:spMkLst>
            <pc:docMk/>
            <pc:sldMk cId="1652516119" sldId="288"/>
            <ac:spMk id="4" creationId="{1DB0D03B-8FFA-4586-AE6D-33971B0C9C0C}"/>
          </ac:spMkLst>
        </pc:spChg>
        <pc:spChg chg="del mod ord">
          <ac:chgData name="jose ramon jorca" userId="4df42de720a68e87" providerId="Windows Live" clId="Web-{F4929837-F3B1-4A70-9415-E2E0599BF9FA}" dt="2021-07-25T17:50:11.324" v="26"/>
          <ac:spMkLst>
            <pc:docMk/>
            <pc:sldMk cId="1652516119" sldId="288"/>
            <ac:spMk id="4" creationId="{40824FD0-B86E-4745-B920-8BF3639ECA56}"/>
          </ac:spMkLst>
        </pc:spChg>
        <pc:spChg chg="add del mod ord">
          <ac:chgData name="jose ramon jorca" userId="4df42de720a68e87" providerId="Windows Live" clId="Web-{F4929837-F3B1-4A70-9415-E2E0599BF9FA}" dt="2021-07-25T17:50:53.779" v="34"/>
          <ac:spMkLst>
            <pc:docMk/>
            <pc:sldMk cId="1652516119" sldId="288"/>
            <ac:spMk id="5" creationId="{B994A166-C1A0-4222-9D65-66989D4E5DD2}"/>
          </ac:spMkLst>
        </pc:spChg>
        <pc:spChg chg="add del mod ord">
          <ac:chgData name="jose ramon jorca" userId="4df42de720a68e87" providerId="Windows Live" clId="Web-{F4929837-F3B1-4A70-9415-E2E0599BF9FA}" dt="2021-07-25T17:50:11.324" v="26"/>
          <ac:spMkLst>
            <pc:docMk/>
            <pc:sldMk cId="1652516119" sldId="288"/>
            <ac:spMk id="6" creationId="{B6CC1D9D-C0B6-472B-AC83-73A5C2F4B4E3}"/>
          </ac:spMkLst>
        </pc:spChg>
        <pc:spChg chg="add del mod ord">
          <ac:chgData name="jose ramon jorca" userId="4df42de720a68e87" providerId="Windows Live" clId="Web-{F4929837-F3B1-4A70-9415-E2E0599BF9FA}" dt="2021-07-25T17:51:43.594" v="37"/>
          <ac:spMkLst>
            <pc:docMk/>
            <pc:sldMk cId="1652516119" sldId="288"/>
            <ac:spMk id="7" creationId="{879BDB4A-9B2F-45E0-8C03-F90CBB94B9D6}"/>
          </ac:spMkLst>
        </pc:spChg>
        <pc:spChg chg="add del">
          <ac:chgData name="jose ramon jorca" userId="4df42de720a68e87" providerId="Windows Live" clId="Web-{F4929837-F3B1-4A70-9415-E2E0599BF9FA}" dt="2021-07-25T17:51:47.282" v="38"/>
          <ac:spMkLst>
            <pc:docMk/>
            <pc:sldMk cId="1652516119" sldId="288"/>
            <ac:spMk id="8" creationId="{992FA585-017C-40CA-9D8D-27478008F5DB}"/>
          </ac:spMkLst>
        </pc:spChg>
        <pc:spChg chg="add del">
          <ac:chgData name="jose ramon jorca" userId="4df42de720a68e87" providerId="Windows Live" clId="Web-{F4929837-F3B1-4A70-9415-E2E0599BF9FA}" dt="2021-07-25T17:51:47.282" v="38"/>
          <ac:spMkLst>
            <pc:docMk/>
            <pc:sldMk cId="1652516119" sldId="288"/>
            <ac:spMk id="10" creationId="{F713ADD6-4A4A-4609-9D89-D0BD8E7FE28F}"/>
          </ac:spMkLst>
        </pc:spChg>
        <pc:spChg chg="add del">
          <ac:chgData name="jose ramon jorca" userId="4df42de720a68e87" providerId="Windows Live" clId="Web-{F4929837-F3B1-4A70-9415-E2E0599BF9FA}" dt="2021-07-25T17:51:47.282" v="38"/>
          <ac:spMkLst>
            <pc:docMk/>
            <pc:sldMk cId="1652516119" sldId="288"/>
            <ac:spMk id="12" creationId="{783F615A-4EEB-4296-92B1-1041C55DA6BF}"/>
          </ac:spMkLst>
        </pc:spChg>
        <pc:spChg chg="add mod">
          <ac:chgData name="jose ramon jorca" userId="4df42de720a68e87" providerId="Windows Live" clId="Web-{F4929837-F3B1-4A70-9415-E2E0599BF9FA}" dt="2021-07-25T18:21:34.128" v="411" actId="1076"/>
          <ac:spMkLst>
            <pc:docMk/>
            <pc:sldMk cId="1652516119" sldId="288"/>
            <ac:spMk id="13" creationId="{F0F8C223-825F-4CC7-90BE-AF9D8C2B2AF1}"/>
          </ac:spMkLst>
        </pc:spChg>
        <pc:spChg chg="add del">
          <ac:chgData name="jose ramon jorca" userId="4df42de720a68e87" providerId="Windows Live" clId="Web-{F4929837-F3B1-4A70-9415-E2E0599BF9FA}" dt="2021-07-25T17:51:47.282" v="38"/>
          <ac:spMkLst>
            <pc:docMk/>
            <pc:sldMk cId="1652516119" sldId="288"/>
            <ac:spMk id="14" creationId="{CA5FB2A7-04D8-4377-A3D3-A5DCCC48B6CB}"/>
          </ac:spMkLst>
        </pc:spChg>
        <pc:spChg chg="add del">
          <ac:chgData name="jose ramon jorca" userId="4df42de720a68e87" providerId="Windows Live" clId="Web-{F4929837-F3B1-4A70-9415-E2E0599BF9FA}" dt="2021-07-25T18:18:45.513" v="357"/>
          <ac:spMkLst>
            <pc:docMk/>
            <pc:sldMk cId="1652516119" sldId="288"/>
            <ac:spMk id="19" creationId="{70FF25AD-0F94-41DA-B0CB-8FDC642B706A}"/>
          </ac:spMkLst>
        </pc:spChg>
        <pc:spChg chg="add del">
          <ac:chgData name="jose ramon jorca" userId="4df42de720a68e87" providerId="Windows Live" clId="Web-{F4929837-F3B1-4A70-9415-E2E0599BF9FA}" dt="2021-07-25T18:18:45.513" v="357"/>
          <ac:spMkLst>
            <pc:docMk/>
            <pc:sldMk cId="1652516119" sldId="288"/>
            <ac:spMk id="21" creationId="{D914EEE2-91CA-464B-AC64-5479DB51338C}"/>
          </ac:spMkLst>
        </pc:spChg>
        <pc:spChg chg="add del">
          <ac:chgData name="jose ramon jorca" userId="4df42de720a68e87" providerId="Windows Live" clId="Web-{F4929837-F3B1-4A70-9415-E2E0599BF9FA}" dt="2021-07-25T18:18:45.513" v="357"/>
          <ac:spMkLst>
            <pc:docMk/>
            <pc:sldMk cId="1652516119" sldId="288"/>
            <ac:spMk id="23" creationId="{6850C165-81F9-4CBC-87CA-3E6EBEA63901}"/>
          </ac:spMkLst>
        </pc:spChg>
        <pc:spChg chg="add del">
          <ac:chgData name="jose ramon jorca" userId="4df42de720a68e87" providerId="Windows Live" clId="Web-{F4929837-F3B1-4A70-9415-E2E0599BF9FA}" dt="2021-07-25T18:18:45.513" v="357"/>
          <ac:spMkLst>
            <pc:docMk/>
            <pc:sldMk cId="1652516119" sldId="288"/>
            <ac:spMk id="25" creationId="{5C1A212B-431A-4929-AA76-34A688D359DD}"/>
          </ac:spMkLst>
        </pc:spChg>
        <pc:spChg chg="add">
          <ac:chgData name="jose ramon jorca" userId="4df42de720a68e87" providerId="Windows Live" clId="Web-{F4929837-F3B1-4A70-9415-E2E0599BF9FA}" dt="2021-07-25T18:18:45.513" v="357"/>
          <ac:spMkLst>
            <pc:docMk/>
            <pc:sldMk cId="1652516119" sldId="288"/>
            <ac:spMk id="30" creationId="{E409A230-1F63-4EE2-8589-626E2B6F9C2D}"/>
          </ac:spMkLst>
        </pc:spChg>
        <pc:spChg chg="add">
          <ac:chgData name="jose ramon jorca" userId="4df42de720a68e87" providerId="Windows Live" clId="Web-{F4929837-F3B1-4A70-9415-E2E0599BF9FA}" dt="2021-07-25T18:18:45.513" v="357"/>
          <ac:spMkLst>
            <pc:docMk/>
            <pc:sldMk cId="1652516119" sldId="288"/>
            <ac:spMk id="32" creationId="{F008D070-16DD-4BF4-971F-AADF783A5EFF}"/>
          </ac:spMkLst>
        </pc:spChg>
        <pc:spChg chg="add">
          <ac:chgData name="jose ramon jorca" userId="4df42de720a68e87" providerId="Windows Live" clId="Web-{F4929837-F3B1-4A70-9415-E2E0599BF9FA}" dt="2021-07-25T18:18:45.513" v="357"/>
          <ac:spMkLst>
            <pc:docMk/>
            <pc:sldMk cId="1652516119" sldId="288"/>
            <ac:spMk id="34" creationId="{4EF077EE-04D3-4A70-A642-2D8D92DF225A}"/>
          </ac:spMkLst>
        </pc:spChg>
        <pc:spChg chg="add">
          <ac:chgData name="jose ramon jorca" userId="4df42de720a68e87" providerId="Windows Live" clId="Web-{F4929837-F3B1-4A70-9415-E2E0599BF9FA}" dt="2021-07-25T18:18:45.513" v="357"/>
          <ac:spMkLst>
            <pc:docMk/>
            <pc:sldMk cId="1652516119" sldId="288"/>
            <ac:spMk id="36" creationId="{1B6643E8-2189-4468-ABE6-56E9DB374519}"/>
          </ac:spMkLst>
        </pc:spChg>
        <pc:picChg chg="add mod ord">
          <ac:chgData name="jose ramon jorca" userId="4df42de720a68e87" providerId="Windows Live" clId="Web-{F4929837-F3B1-4A70-9415-E2E0599BF9FA}" dt="2021-07-25T18:20:32.750" v="399" actId="1076"/>
          <ac:picMkLst>
            <pc:docMk/>
            <pc:sldMk cId="1652516119" sldId="288"/>
            <ac:picMk id="9" creationId="{47FE4DE5-0E88-4609-83DF-0FB8E47E9793}"/>
          </ac:picMkLst>
        </pc:picChg>
        <pc:picChg chg="add mod">
          <ac:chgData name="jose ramon jorca" userId="4df42de720a68e87" providerId="Windows Live" clId="Web-{F4929837-F3B1-4A70-9415-E2E0599BF9FA}" dt="2021-07-25T18:21:37.143" v="412" actId="1076"/>
          <ac:picMkLst>
            <pc:docMk/>
            <pc:sldMk cId="1652516119" sldId="288"/>
            <ac:picMk id="11" creationId="{47CF5A09-50D9-412B-9C31-9F561176E37B}"/>
          </ac:picMkLst>
        </pc:picChg>
      </pc:sldChg>
      <pc:sldChg chg="addSp">
        <pc:chgData name="jose ramon jorca" userId="4df42de720a68e87" providerId="Windows Live" clId="Web-{F4929837-F3B1-4A70-9415-E2E0599BF9FA}" dt="2021-07-25T19:07:23.549" v="502"/>
        <pc:sldMkLst>
          <pc:docMk/>
          <pc:sldMk cId="820722461" sldId="289"/>
        </pc:sldMkLst>
        <pc:spChg chg="add">
          <ac:chgData name="jose ramon jorca" userId="4df42de720a68e87" providerId="Windows Live" clId="Web-{F4929837-F3B1-4A70-9415-E2E0599BF9FA}" dt="2021-07-25T19:07:23.549" v="502"/>
          <ac:spMkLst>
            <pc:docMk/>
            <pc:sldMk cId="820722461" sldId="289"/>
            <ac:spMk id="3" creationId="{C6FD76BC-A317-4FC0-AC67-2C284ADAC440}"/>
          </ac:spMkLst>
        </pc:spChg>
      </pc:sldChg>
      <pc:sldChg chg="addSp delSp modSp new mod setBg modClrScheme chgLayout modNotes">
        <pc:chgData name="jose ramon jorca" userId="4df42de720a68e87" providerId="Windows Live" clId="Web-{F4929837-F3B1-4A70-9415-E2E0599BF9FA}" dt="2021-07-25T19:17:05.987" v="542"/>
        <pc:sldMkLst>
          <pc:docMk/>
          <pc:sldMk cId="1081191946" sldId="290"/>
        </pc:sldMkLst>
        <pc:spChg chg="add mod">
          <ac:chgData name="jose ramon jorca" userId="4df42de720a68e87" providerId="Windows Live" clId="Web-{F4929837-F3B1-4A70-9415-E2E0599BF9FA}" dt="2021-07-25T19:11:38.478" v="511"/>
          <ac:spMkLst>
            <pc:docMk/>
            <pc:sldMk cId="1081191946" sldId="290"/>
            <ac:spMk id="2" creationId="{9B9F5A48-A985-4E4F-B326-7EB6B2BCF5FF}"/>
          </ac:spMkLst>
        </pc:spChg>
        <pc:spChg chg="add mod ord">
          <ac:chgData name="jose ramon jorca" userId="4df42de720a68e87" providerId="Windows Live" clId="Web-{F4929837-F3B1-4A70-9415-E2E0599BF9FA}" dt="2021-07-25T19:15:57.719" v="520" actId="1076"/>
          <ac:spMkLst>
            <pc:docMk/>
            <pc:sldMk cId="1081191946" sldId="290"/>
            <ac:spMk id="3" creationId="{873250C1-6386-4503-9405-BBB3B9F77DCC}"/>
          </ac:spMkLst>
        </pc:spChg>
        <pc:spChg chg="add mod">
          <ac:chgData name="jose ramon jorca" userId="4df42de720a68e87" providerId="Windows Live" clId="Web-{F4929837-F3B1-4A70-9415-E2E0599BF9FA}" dt="2021-07-25T19:07:20.753" v="501" actId="1076"/>
          <ac:spMkLst>
            <pc:docMk/>
            <pc:sldMk cId="1081191946" sldId="290"/>
            <ac:spMk id="5" creationId="{19E64727-6105-4B49-9735-F8A274BED1E9}"/>
          </ac:spMkLst>
        </pc:spChg>
        <pc:spChg chg="add mod">
          <ac:chgData name="jose ramon jorca" userId="4df42de720a68e87" providerId="Windows Live" clId="Web-{F4929837-F3B1-4A70-9415-E2E0599BF9FA}" dt="2021-07-25T19:17:05.987" v="542"/>
          <ac:spMkLst>
            <pc:docMk/>
            <pc:sldMk cId="1081191946" sldId="290"/>
            <ac:spMk id="6" creationId="{F3C36AED-608B-462B-87BF-9682E215E0CF}"/>
          </ac:spMkLst>
        </pc:spChg>
        <pc:spChg chg="add del">
          <ac:chgData name="jose ramon jorca" userId="4df42de720a68e87" providerId="Windows Live" clId="Web-{F4929837-F3B1-4A70-9415-E2E0599BF9FA}" dt="2021-07-25T19:11:38.478" v="511"/>
          <ac:spMkLst>
            <pc:docMk/>
            <pc:sldMk cId="1081191946" sldId="290"/>
            <ac:spMk id="8" creationId="{70FF25AD-0F94-41DA-B0CB-8FDC642B706A}"/>
          </ac:spMkLst>
        </pc:spChg>
        <pc:spChg chg="add del">
          <ac:chgData name="jose ramon jorca" userId="4df42de720a68e87" providerId="Windows Live" clId="Web-{F4929837-F3B1-4A70-9415-E2E0599BF9FA}" dt="2021-07-25T19:11:38.478" v="511"/>
          <ac:spMkLst>
            <pc:docMk/>
            <pc:sldMk cId="1081191946" sldId="290"/>
            <ac:spMk id="10" creationId="{D914EEE2-91CA-464B-AC64-5479DB51338C}"/>
          </ac:spMkLst>
        </pc:spChg>
        <pc:spChg chg="add del">
          <ac:chgData name="jose ramon jorca" userId="4df42de720a68e87" providerId="Windows Live" clId="Web-{F4929837-F3B1-4A70-9415-E2E0599BF9FA}" dt="2021-07-25T19:11:38.478" v="511"/>
          <ac:spMkLst>
            <pc:docMk/>
            <pc:sldMk cId="1081191946" sldId="290"/>
            <ac:spMk id="12" creationId="{6850C165-81F9-4CBC-87CA-3E6EBEA63901}"/>
          </ac:spMkLst>
        </pc:spChg>
        <pc:spChg chg="add del">
          <ac:chgData name="jose ramon jorca" userId="4df42de720a68e87" providerId="Windows Live" clId="Web-{F4929837-F3B1-4A70-9415-E2E0599BF9FA}" dt="2021-07-25T19:11:38.478" v="511"/>
          <ac:spMkLst>
            <pc:docMk/>
            <pc:sldMk cId="1081191946" sldId="290"/>
            <ac:spMk id="14" creationId="{5C1A212B-431A-4929-AA76-34A688D359DD}"/>
          </ac:spMkLst>
        </pc:spChg>
        <pc:spChg chg="add">
          <ac:chgData name="jose ramon jorca" userId="4df42de720a68e87" providerId="Windows Live" clId="Web-{F4929837-F3B1-4A70-9415-E2E0599BF9FA}" dt="2021-07-25T19:11:38.478" v="511"/>
          <ac:spMkLst>
            <pc:docMk/>
            <pc:sldMk cId="1081191946" sldId="290"/>
            <ac:spMk id="19" creationId="{0FF30AE3-5A36-4C87-A232-1BB2380AE7A0}"/>
          </ac:spMkLst>
        </pc:spChg>
        <pc:spChg chg="add">
          <ac:chgData name="jose ramon jorca" userId="4df42de720a68e87" providerId="Windows Live" clId="Web-{F4929837-F3B1-4A70-9415-E2E0599BF9FA}" dt="2021-07-25T19:11:38.478" v="511"/>
          <ac:spMkLst>
            <pc:docMk/>
            <pc:sldMk cId="1081191946" sldId="290"/>
            <ac:spMk id="21" creationId="{E9621A52-88CD-4B49-A58B-BEF9A39CC304}"/>
          </ac:spMkLst>
        </pc:spChg>
        <pc:spChg chg="add">
          <ac:chgData name="jose ramon jorca" userId="4df42de720a68e87" providerId="Windows Live" clId="Web-{F4929837-F3B1-4A70-9415-E2E0599BF9FA}" dt="2021-07-25T19:11:38.478" v="511"/>
          <ac:spMkLst>
            <pc:docMk/>
            <pc:sldMk cId="1081191946" sldId="290"/>
            <ac:spMk id="23" creationId="{C1C7E7A1-91C8-4555-9917-CA8A58A8C37D}"/>
          </ac:spMkLst>
        </pc:spChg>
        <pc:spChg chg="add">
          <ac:chgData name="jose ramon jorca" userId="4df42de720a68e87" providerId="Windows Live" clId="Web-{F4929837-F3B1-4A70-9415-E2E0599BF9FA}" dt="2021-07-25T19:11:38.478" v="511"/>
          <ac:spMkLst>
            <pc:docMk/>
            <pc:sldMk cId="1081191946" sldId="290"/>
            <ac:spMk id="25" creationId="{BE861055-2EAB-429E-B867-4869568A11EF}"/>
          </ac:spMkLst>
        </pc:spChg>
        <pc:picChg chg="add mod modCrop">
          <ac:chgData name="jose ramon jorca" userId="4df42de720a68e87" providerId="Windows Live" clId="Web-{F4929837-F3B1-4A70-9415-E2E0599BF9FA}" dt="2021-07-25T19:16:00.001" v="521" actId="1076"/>
          <ac:picMkLst>
            <pc:docMk/>
            <pc:sldMk cId="1081191946" sldId="290"/>
            <ac:picMk id="4" creationId="{8FC15EEC-4F70-4AAF-86C2-C8CC1D860C59}"/>
          </ac:picMkLst>
        </pc:picChg>
      </pc:sldChg>
      <pc:sldChg chg="addSp modSp new mod setBg">
        <pc:chgData name="jose ramon jorca" userId="4df42de720a68e87" providerId="Windows Live" clId="Web-{F4929837-F3B1-4A70-9415-E2E0599BF9FA}" dt="2021-07-25T19:07:26.659" v="503"/>
        <pc:sldMkLst>
          <pc:docMk/>
          <pc:sldMk cId="558347382" sldId="291"/>
        </pc:sldMkLst>
        <pc:spChg chg="mod">
          <ac:chgData name="jose ramon jorca" userId="4df42de720a68e87" providerId="Windows Live" clId="Web-{F4929837-F3B1-4A70-9415-E2E0599BF9FA}" dt="2021-07-25T18:32:14.977" v="443"/>
          <ac:spMkLst>
            <pc:docMk/>
            <pc:sldMk cId="558347382" sldId="291"/>
            <ac:spMk id="2" creationId="{C73C0ABF-E400-4357-9FFF-73F1E1D3788B}"/>
          </ac:spMkLst>
        </pc:spChg>
        <pc:spChg chg="mod">
          <ac:chgData name="jose ramon jorca" userId="4df42de720a68e87" providerId="Windows Live" clId="Web-{F4929837-F3B1-4A70-9415-E2E0599BF9FA}" dt="2021-07-25T18:32:14.977" v="443"/>
          <ac:spMkLst>
            <pc:docMk/>
            <pc:sldMk cId="558347382" sldId="291"/>
            <ac:spMk id="3" creationId="{00A4221F-4CBA-4208-BC71-58818BFC699B}"/>
          </ac:spMkLst>
        </pc:spChg>
        <pc:spChg chg="add">
          <ac:chgData name="jose ramon jorca" userId="4df42de720a68e87" providerId="Windows Live" clId="Web-{F4929837-F3B1-4A70-9415-E2E0599BF9FA}" dt="2021-07-25T19:07:26.659" v="503"/>
          <ac:spMkLst>
            <pc:docMk/>
            <pc:sldMk cId="558347382" sldId="291"/>
            <ac:spMk id="4" creationId="{EC4C61A6-2802-46B4-AC04-4F37E2313462}"/>
          </ac:spMkLst>
        </pc:spChg>
        <pc:spChg chg="add">
          <ac:chgData name="jose ramon jorca" userId="4df42de720a68e87" providerId="Windows Live" clId="Web-{F4929837-F3B1-4A70-9415-E2E0599BF9FA}" dt="2021-07-25T18:32:14.977" v="443"/>
          <ac:spMkLst>
            <pc:docMk/>
            <pc:sldMk cId="558347382" sldId="291"/>
            <ac:spMk id="8" creationId="{8354E4A1-6024-4D18-89EA-EB7EF53D340F}"/>
          </ac:spMkLst>
        </pc:spChg>
        <pc:spChg chg="add">
          <ac:chgData name="jose ramon jorca" userId="4df42de720a68e87" providerId="Windows Live" clId="Web-{F4929837-F3B1-4A70-9415-E2E0599BF9FA}" dt="2021-07-25T18:32:14.977" v="443"/>
          <ac:spMkLst>
            <pc:docMk/>
            <pc:sldMk cId="558347382" sldId="291"/>
            <ac:spMk id="10" creationId="{EFA0B0F3-4BE3-414F-BF92-563F722B1FE8}"/>
          </ac:spMkLst>
        </pc:spChg>
        <pc:spChg chg="add">
          <ac:chgData name="jose ramon jorca" userId="4df42de720a68e87" providerId="Windows Live" clId="Web-{F4929837-F3B1-4A70-9415-E2E0599BF9FA}" dt="2021-07-25T18:32:14.977" v="443"/>
          <ac:spMkLst>
            <pc:docMk/>
            <pc:sldMk cId="558347382" sldId="291"/>
            <ac:spMk id="12" creationId="{3B544EC4-1768-4207-B2BF-E80679952803}"/>
          </ac:spMkLst>
        </pc:spChg>
      </pc:sldChg>
      <pc:sldChg chg="addSp modSp new modNotes">
        <pc:chgData name="jose ramon jorca" userId="4df42de720a68e87" providerId="Windows Live" clId="Web-{F4929837-F3B1-4A70-9415-E2E0599BF9FA}" dt="2021-07-25T19:44:54.376" v="634" actId="20577"/>
        <pc:sldMkLst>
          <pc:docMk/>
          <pc:sldMk cId="1545059980" sldId="292"/>
        </pc:sldMkLst>
        <pc:spChg chg="mod">
          <ac:chgData name="jose ramon jorca" userId="4df42de720a68e87" providerId="Windows Live" clId="Web-{F4929837-F3B1-4A70-9415-E2E0599BF9FA}" dt="2021-07-25T19:44:47.251" v="633" actId="20577"/>
          <ac:spMkLst>
            <pc:docMk/>
            <pc:sldMk cId="1545059980" sldId="292"/>
            <ac:spMk id="2" creationId="{B0B634D5-8277-429D-8BAD-A3C114FE3BCD}"/>
          </ac:spMkLst>
        </pc:spChg>
        <pc:spChg chg="mod">
          <ac:chgData name="jose ramon jorca" userId="4df42de720a68e87" providerId="Windows Live" clId="Web-{F4929837-F3B1-4A70-9415-E2E0599BF9FA}" dt="2021-07-25T19:44:54.376" v="634" actId="20577"/>
          <ac:spMkLst>
            <pc:docMk/>
            <pc:sldMk cId="1545059980" sldId="292"/>
            <ac:spMk id="3" creationId="{65065227-9564-4CEF-95CE-F41E30661ED5}"/>
          </ac:spMkLst>
        </pc:spChg>
        <pc:spChg chg="add mod">
          <ac:chgData name="jose ramon jorca" userId="4df42de720a68e87" providerId="Windows Live" clId="Web-{F4929837-F3B1-4A70-9415-E2E0599BF9FA}" dt="2021-07-25T19:40:04.071" v="579" actId="1076"/>
          <ac:spMkLst>
            <pc:docMk/>
            <pc:sldMk cId="1545059980" sldId="292"/>
            <ac:spMk id="6" creationId="{AF42FB9A-0F2B-4192-A7F2-7EBF1C414C2F}"/>
          </ac:spMkLst>
        </pc:spChg>
        <pc:spChg chg="add">
          <ac:chgData name="jose ramon jorca" userId="4df42de720a68e87" providerId="Windows Live" clId="Web-{F4929837-F3B1-4A70-9415-E2E0599BF9FA}" dt="2021-07-25T19:44:25.281" v="627"/>
          <ac:spMkLst>
            <pc:docMk/>
            <pc:sldMk cId="1545059980" sldId="292"/>
            <ac:spMk id="8" creationId="{845534B2-4577-4878-8589-E39C3B6D313E}"/>
          </ac:spMkLst>
        </pc:spChg>
        <pc:picChg chg="add mod">
          <ac:chgData name="jose ramon jorca" userId="4df42de720a68e87" providerId="Windows Live" clId="Web-{F4929837-F3B1-4A70-9415-E2E0599BF9FA}" dt="2021-07-25T19:40:55.292" v="617" actId="1076"/>
          <ac:picMkLst>
            <pc:docMk/>
            <pc:sldMk cId="1545059980" sldId="292"/>
            <ac:picMk id="4" creationId="{39CDF139-7C67-4DC6-A9B0-044F35AAA3DE}"/>
          </ac:picMkLst>
        </pc:picChg>
      </pc:sldChg>
      <pc:sldChg chg="addSp delSp modSp new mod setBg modNotes">
        <pc:chgData name="jose ramon jorca" userId="4df42de720a68e87" providerId="Windows Live" clId="Web-{F4929837-F3B1-4A70-9415-E2E0599BF9FA}" dt="2021-07-25T19:52:50.099" v="666"/>
        <pc:sldMkLst>
          <pc:docMk/>
          <pc:sldMk cId="3462450461" sldId="293"/>
        </pc:sldMkLst>
        <pc:spChg chg="mod">
          <ac:chgData name="jose ramon jorca" userId="4df42de720a68e87" providerId="Windows Live" clId="Web-{F4929837-F3B1-4A70-9415-E2E0599BF9FA}" dt="2021-07-25T19:51:11.409" v="663"/>
          <ac:spMkLst>
            <pc:docMk/>
            <pc:sldMk cId="3462450461" sldId="293"/>
            <ac:spMk id="2" creationId="{115A2645-DDA8-43D4-B823-270EBD6B9442}"/>
          </ac:spMkLst>
        </pc:spChg>
        <pc:spChg chg="mod">
          <ac:chgData name="jose ramon jorca" userId="4df42de720a68e87" providerId="Windows Live" clId="Web-{F4929837-F3B1-4A70-9415-E2E0599BF9FA}" dt="2021-07-25T19:49:47.171" v="646"/>
          <ac:spMkLst>
            <pc:docMk/>
            <pc:sldMk cId="3462450461" sldId="293"/>
            <ac:spMk id="3" creationId="{44404A33-6603-459D-B940-C5297F2084E0}"/>
          </ac:spMkLst>
        </pc:spChg>
        <pc:spChg chg="add del">
          <ac:chgData name="jose ramon jorca" userId="4df42de720a68e87" providerId="Windows Live" clId="Web-{F4929837-F3B1-4A70-9415-E2E0599BF9FA}" dt="2021-07-25T19:51:11.409" v="663"/>
          <ac:spMkLst>
            <pc:docMk/>
            <pc:sldMk cId="3462450461" sldId="293"/>
            <ac:spMk id="8" creationId="{0696BE0E-FC30-4168-BDFC-8DD4D1D421B9}"/>
          </ac:spMkLst>
        </pc:spChg>
        <pc:spChg chg="add del">
          <ac:chgData name="jose ramon jorca" userId="4df42de720a68e87" providerId="Windows Live" clId="Web-{F4929837-F3B1-4A70-9415-E2E0599BF9FA}" dt="2021-07-25T19:51:11.409" v="663"/>
          <ac:spMkLst>
            <pc:docMk/>
            <pc:sldMk cId="3462450461" sldId="293"/>
            <ac:spMk id="10" creationId="{C2B0BF24-49CD-4259-B076-57BF640F2B6C}"/>
          </ac:spMkLst>
        </pc:spChg>
        <pc:spChg chg="add del">
          <ac:chgData name="jose ramon jorca" userId="4df42de720a68e87" providerId="Windows Live" clId="Web-{F4929837-F3B1-4A70-9415-E2E0599BF9FA}" dt="2021-07-25T19:51:11.409" v="663"/>
          <ac:spMkLst>
            <pc:docMk/>
            <pc:sldMk cId="3462450461" sldId="293"/>
            <ac:spMk id="12" creationId="{90A3F262-FC31-4211-8F69-56F78448E6B9}"/>
          </ac:spMkLst>
        </pc:spChg>
        <pc:spChg chg="add del">
          <ac:chgData name="jose ramon jorca" userId="4df42de720a68e87" providerId="Windows Live" clId="Web-{F4929837-F3B1-4A70-9415-E2E0599BF9FA}" dt="2021-07-25T19:51:11.409" v="663"/>
          <ac:spMkLst>
            <pc:docMk/>
            <pc:sldMk cId="3462450461" sldId="293"/>
            <ac:spMk id="14" creationId="{047C0B86-386E-472B-B980-775A3B3C0CEB}"/>
          </ac:spMkLst>
        </pc:spChg>
        <pc:spChg chg="add">
          <ac:chgData name="jose ramon jorca" userId="4df42de720a68e87" providerId="Windows Live" clId="Web-{F4929837-F3B1-4A70-9415-E2E0599BF9FA}" dt="2021-07-25T19:51:11.409" v="663"/>
          <ac:spMkLst>
            <pc:docMk/>
            <pc:sldMk cId="3462450461" sldId="293"/>
            <ac:spMk id="19" creationId="{0696BE0E-FC30-4168-BDFC-8DD4D1D421B9}"/>
          </ac:spMkLst>
        </pc:spChg>
        <pc:spChg chg="add">
          <ac:chgData name="jose ramon jorca" userId="4df42de720a68e87" providerId="Windows Live" clId="Web-{F4929837-F3B1-4A70-9415-E2E0599BF9FA}" dt="2021-07-25T19:51:11.409" v="663"/>
          <ac:spMkLst>
            <pc:docMk/>
            <pc:sldMk cId="3462450461" sldId="293"/>
            <ac:spMk id="21" creationId="{C2B0BF24-49CD-4259-B076-57BF640F2B6C}"/>
          </ac:spMkLst>
        </pc:spChg>
        <pc:spChg chg="add">
          <ac:chgData name="jose ramon jorca" userId="4df42de720a68e87" providerId="Windows Live" clId="Web-{F4929837-F3B1-4A70-9415-E2E0599BF9FA}" dt="2021-07-25T19:51:11.409" v="663"/>
          <ac:spMkLst>
            <pc:docMk/>
            <pc:sldMk cId="3462450461" sldId="293"/>
            <ac:spMk id="23" creationId="{90A3F262-FC31-4211-8F69-56F78448E6B9}"/>
          </ac:spMkLst>
        </pc:spChg>
        <pc:spChg chg="add">
          <ac:chgData name="jose ramon jorca" userId="4df42de720a68e87" providerId="Windows Live" clId="Web-{F4929837-F3B1-4A70-9415-E2E0599BF9FA}" dt="2021-07-25T19:51:11.409" v="663"/>
          <ac:spMkLst>
            <pc:docMk/>
            <pc:sldMk cId="3462450461" sldId="293"/>
            <ac:spMk id="25" creationId="{047C0B86-386E-472B-B980-775A3B3C0CEB}"/>
          </ac:spMkLst>
        </pc:spChg>
      </pc:sldChg>
      <pc:sldChg chg="addSp delSp modSp new mod setBg modNotes">
        <pc:chgData name="jose ramon jorca" userId="4df42de720a68e87" providerId="Windows Live" clId="Web-{F4929837-F3B1-4A70-9415-E2E0599BF9FA}" dt="2021-07-25T20:03:40.022" v="1077"/>
        <pc:sldMkLst>
          <pc:docMk/>
          <pc:sldMk cId="3162298621" sldId="294"/>
        </pc:sldMkLst>
        <pc:spChg chg="mod">
          <ac:chgData name="jose ramon jorca" userId="4df42de720a68e87" providerId="Windows Live" clId="Web-{F4929837-F3B1-4A70-9415-E2E0599BF9FA}" dt="2021-07-25T20:03:26.209" v="1072" actId="1076"/>
          <ac:spMkLst>
            <pc:docMk/>
            <pc:sldMk cId="3162298621" sldId="294"/>
            <ac:spMk id="2" creationId="{4998A37F-62C4-43B1-81A9-4FAB34F3B8A1}"/>
          </ac:spMkLst>
        </pc:spChg>
        <pc:spChg chg="del mod">
          <ac:chgData name="jose ramon jorca" userId="4df42de720a68e87" providerId="Windows Live" clId="Web-{F4929837-F3B1-4A70-9415-E2E0599BF9FA}" dt="2021-07-25T19:55:05.508" v="674"/>
          <ac:spMkLst>
            <pc:docMk/>
            <pc:sldMk cId="3162298621" sldId="294"/>
            <ac:spMk id="3" creationId="{67C013CB-47AC-4C2D-8EF4-8BC6F9E69F14}"/>
          </ac:spMkLst>
        </pc:spChg>
        <pc:spChg chg="add">
          <ac:chgData name="jose ramon jorca" userId="4df42de720a68e87" providerId="Windows Live" clId="Web-{F4929837-F3B1-4A70-9415-E2E0599BF9FA}" dt="2021-07-25T19:55:31.759" v="677"/>
          <ac:spMkLst>
            <pc:docMk/>
            <pc:sldMk cId="3162298621" sldId="294"/>
            <ac:spMk id="5" creationId="{793D1CD7-6767-42C8-8D16-603435042610}"/>
          </ac:spMkLst>
        </pc:spChg>
        <pc:spChg chg="add">
          <ac:chgData name="jose ramon jorca" userId="4df42de720a68e87" providerId="Windows Live" clId="Web-{F4929837-F3B1-4A70-9415-E2E0599BF9FA}" dt="2021-07-25T19:55:00.008" v="673"/>
          <ac:spMkLst>
            <pc:docMk/>
            <pc:sldMk cId="3162298621" sldId="294"/>
            <ac:spMk id="8" creationId="{CB63154B-778D-4A97-B328-36341A5215B2}"/>
          </ac:spMkLst>
        </pc:spChg>
        <pc:spChg chg="add">
          <ac:chgData name="jose ramon jorca" userId="4df42de720a68e87" providerId="Windows Live" clId="Web-{F4929837-F3B1-4A70-9415-E2E0599BF9FA}" dt="2021-07-25T19:55:00.008" v="673"/>
          <ac:spMkLst>
            <pc:docMk/>
            <pc:sldMk cId="3162298621" sldId="294"/>
            <ac:spMk id="10" creationId="{26852807-850F-4AFA-B3C1-C7E2F18062C1}"/>
          </ac:spMkLst>
        </pc:spChg>
        <pc:spChg chg="add mod">
          <ac:chgData name="jose ramon jorca" userId="4df42de720a68e87" providerId="Windows Live" clId="Web-{F4929837-F3B1-4A70-9415-E2E0599BF9FA}" dt="2021-07-25T20:03:18.553" v="1071" actId="1076"/>
          <ac:spMkLst>
            <pc:docMk/>
            <pc:sldMk cId="3162298621" sldId="294"/>
            <ac:spMk id="11" creationId="{4FAFA406-934D-4D24-91B9-D21E4620C5A5}"/>
          </ac:spMkLst>
        </pc:spChg>
        <pc:spChg chg="add">
          <ac:chgData name="jose ramon jorca" userId="4df42de720a68e87" providerId="Windows Live" clId="Web-{F4929837-F3B1-4A70-9415-E2E0599BF9FA}" dt="2021-07-25T19:55:00.008" v="673"/>
          <ac:spMkLst>
            <pc:docMk/>
            <pc:sldMk cId="3162298621" sldId="294"/>
            <ac:spMk id="12" creationId="{A7C9F831-0D66-4854-BF8E-15287237B216}"/>
          </ac:spMkLst>
        </pc:spChg>
        <pc:spChg chg="add">
          <ac:chgData name="jose ramon jorca" userId="4df42de720a68e87" providerId="Windows Live" clId="Web-{F4929837-F3B1-4A70-9415-E2E0599BF9FA}" dt="2021-07-25T19:55:00.008" v="673"/>
          <ac:spMkLst>
            <pc:docMk/>
            <pc:sldMk cId="3162298621" sldId="294"/>
            <ac:spMk id="14" creationId="{BE69C47D-34F2-4467-B675-A30962AA10B4}"/>
          </ac:spMkLst>
        </pc:spChg>
        <pc:graphicFrameChg chg="add mod modGraphic">
          <ac:chgData name="jose ramon jorca" userId="4df42de720a68e87" providerId="Windows Live" clId="Web-{F4929837-F3B1-4A70-9415-E2E0599BF9FA}" dt="2021-07-25T20:01:17.831" v="1043" actId="1076"/>
          <ac:graphicFrameMkLst>
            <pc:docMk/>
            <pc:sldMk cId="3162298621" sldId="294"/>
            <ac:graphicFrameMk id="7" creationId="{8A12FA07-58C3-41C3-92DF-436B32F06717}"/>
          </ac:graphicFrameMkLst>
        </pc:graphicFrameChg>
        <pc:picChg chg="add mod ord">
          <ac:chgData name="jose ramon jorca" userId="4df42de720a68e87" providerId="Windows Live" clId="Web-{F4929837-F3B1-4A70-9415-E2E0599BF9FA}" dt="2021-07-25T20:01:26.253" v="1045" actId="14100"/>
          <ac:picMkLst>
            <pc:docMk/>
            <pc:sldMk cId="3162298621" sldId="294"/>
            <ac:picMk id="4" creationId="{4A81BAD3-7D0B-49D6-B0B1-791A0AD7D0DB}"/>
          </ac:picMkLst>
        </pc:picChg>
      </pc:sldChg>
    </pc:docChg>
  </pc:docChgLst>
  <pc:docChgLst>
    <pc:chgData name="jose ramon jorca" userId="4df42de720a68e87" providerId="Windows Live" clId="Web-{A2A3480F-E8D8-4E1B-B199-A29E75D3DB66}"/>
    <pc:docChg chg="addSld modSld">
      <pc:chgData name="jose ramon jorca" userId="4df42de720a68e87" providerId="Windows Live" clId="Web-{A2A3480F-E8D8-4E1B-B199-A29E75D3DB66}" dt="2021-07-24T15:26:44.026" v="190"/>
      <pc:docMkLst>
        <pc:docMk/>
      </pc:docMkLst>
      <pc:sldChg chg="addSp delSp modSp mod setBg modNotes">
        <pc:chgData name="jose ramon jorca" userId="4df42de720a68e87" providerId="Windows Live" clId="Web-{A2A3480F-E8D8-4E1B-B199-A29E75D3DB66}" dt="2021-07-24T15:26:44.026" v="190"/>
        <pc:sldMkLst>
          <pc:docMk/>
          <pc:sldMk cId="641916297" sldId="286"/>
        </pc:sldMkLst>
        <pc:spChg chg="mod">
          <ac:chgData name="jose ramon jorca" userId="4df42de720a68e87" providerId="Windows Live" clId="Web-{A2A3480F-E8D8-4E1B-B199-A29E75D3DB66}" dt="2021-07-24T15:08:57.778" v="88" actId="14100"/>
          <ac:spMkLst>
            <pc:docMk/>
            <pc:sldMk cId="641916297" sldId="286"/>
            <ac:spMk id="2" creationId="{23C9FE50-E5A7-4720-811E-DDEFE1E60E80}"/>
          </ac:spMkLst>
        </pc:spChg>
        <pc:spChg chg="del mod">
          <ac:chgData name="jose ramon jorca" userId="4df42de720a68e87" providerId="Windows Live" clId="Web-{A2A3480F-E8D8-4E1B-B199-A29E75D3DB66}" dt="2021-07-24T15:00:58.676" v="62"/>
          <ac:spMkLst>
            <pc:docMk/>
            <pc:sldMk cId="641916297" sldId="286"/>
            <ac:spMk id="3" creationId="{752794BA-BB64-4E1A-828F-21EAC9512D41}"/>
          </ac:spMkLst>
        </pc:spChg>
        <pc:spChg chg="add mod">
          <ac:chgData name="jose ramon jorca" userId="4df42de720a68e87" providerId="Windows Live" clId="Web-{A2A3480F-E8D8-4E1B-B199-A29E75D3DB66}" dt="2021-07-24T15:10:35.280" v="98" actId="1076"/>
          <ac:spMkLst>
            <pc:docMk/>
            <pc:sldMk cId="641916297" sldId="286"/>
            <ac:spMk id="4" creationId="{C5F1D5EF-987F-4B41-8CFE-52C15AF0E788}"/>
          </ac:spMkLst>
        </pc:spChg>
        <pc:spChg chg="add del">
          <ac:chgData name="jose ramon jorca" userId="4df42de720a68e87" providerId="Windows Live" clId="Web-{A2A3480F-E8D8-4E1B-B199-A29E75D3DB66}" dt="2021-07-24T15:07:01.292" v="66"/>
          <ac:spMkLst>
            <pc:docMk/>
            <pc:sldMk cId="641916297" sldId="286"/>
            <ac:spMk id="8" creationId="{0696BE0E-FC30-4168-BDFC-8DD4D1D421B9}"/>
          </ac:spMkLst>
        </pc:spChg>
        <pc:spChg chg="add del">
          <ac:chgData name="jose ramon jorca" userId="4df42de720a68e87" providerId="Windows Live" clId="Web-{A2A3480F-E8D8-4E1B-B199-A29E75D3DB66}" dt="2021-07-24T15:07:01.292" v="66"/>
          <ac:spMkLst>
            <pc:docMk/>
            <pc:sldMk cId="641916297" sldId="286"/>
            <ac:spMk id="10" creationId="{C2B0BF24-49CD-4259-B076-57BF640F2B6C}"/>
          </ac:spMkLst>
        </pc:spChg>
        <pc:spChg chg="add del">
          <ac:chgData name="jose ramon jorca" userId="4df42de720a68e87" providerId="Windows Live" clId="Web-{A2A3480F-E8D8-4E1B-B199-A29E75D3DB66}" dt="2021-07-24T15:07:01.292" v="66"/>
          <ac:spMkLst>
            <pc:docMk/>
            <pc:sldMk cId="641916297" sldId="286"/>
            <ac:spMk id="12" creationId="{90A3F262-FC31-4211-8F69-56F78448E6B9}"/>
          </ac:spMkLst>
        </pc:spChg>
        <pc:spChg chg="add del">
          <ac:chgData name="jose ramon jorca" userId="4df42de720a68e87" providerId="Windows Live" clId="Web-{A2A3480F-E8D8-4E1B-B199-A29E75D3DB66}" dt="2021-07-24T15:07:01.292" v="66"/>
          <ac:spMkLst>
            <pc:docMk/>
            <pc:sldMk cId="641916297" sldId="286"/>
            <ac:spMk id="14" creationId="{047C0B86-386E-472B-B980-775A3B3C0CEB}"/>
          </ac:spMkLst>
        </pc:spChg>
        <pc:spChg chg="add">
          <ac:chgData name="jose ramon jorca" userId="4df42de720a68e87" providerId="Windows Live" clId="Web-{A2A3480F-E8D8-4E1B-B199-A29E75D3DB66}" dt="2021-07-24T15:07:01.292" v="66"/>
          <ac:spMkLst>
            <pc:docMk/>
            <pc:sldMk cId="641916297" sldId="286"/>
            <ac:spMk id="18" creationId="{D38E59FE-7D5E-44AE-9A51-08FBB00B5D21}"/>
          </ac:spMkLst>
        </pc:spChg>
        <pc:spChg chg="add">
          <ac:chgData name="jose ramon jorca" userId="4df42de720a68e87" providerId="Windows Live" clId="Web-{A2A3480F-E8D8-4E1B-B199-A29E75D3DB66}" dt="2021-07-24T15:07:01.292" v="66"/>
          <ac:spMkLst>
            <pc:docMk/>
            <pc:sldMk cId="641916297" sldId="286"/>
            <ac:spMk id="19" creationId="{454757A4-999E-4582-917C-9C73BFEA9E9E}"/>
          </ac:spMkLst>
        </pc:spChg>
        <pc:spChg chg="add">
          <ac:chgData name="jose ramon jorca" userId="4df42de720a68e87" providerId="Windows Live" clId="Web-{A2A3480F-E8D8-4E1B-B199-A29E75D3DB66}" dt="2021-07-24T15:07:01.292" v="66"/>
          <ac:spMkLst>
            <pc:docMk/>
            <pc:sldMk cId="641916297" sldId="286"/>
            <ac:spMk id="20" creationId="{1BAE6AD2-77FD-438C-B9EE-3347535CE41C}"/>
          </ac:spMkLst>
        </pc:spChg>
        <pc:spChg chg="add del">
          <ac:chgData name="jose ramon jorca" userId="4df42de720a68e87" providerId="Windows Live" clId="Web-{A2A3480F-E8D8-4E1B-B199-A29E75D3DB66}" dt="2021-07-24T15:07:01.245" v="65"/>
          <ac:spMkLst>
            <pc:docMk/>
            <pc:sldMk cId="641916297" sldId="286"/>
            <ac:spMk id="21" creationId="{369DB5D3-4B63-4FD1-BA37-8EBACA587A1D}"/>
          </ac:spMkLst>
        </pc:spChg>
        <pc:spChg chg="add del">
          <ac:chgData name="jose ramon jorca" userId="4df42de720a68e87" providerId="Windows Live" clId="Web-{A2A3480F-E8D8-4E1B-B199-A29E75D3DB66}" dt="2021-07-24T15:07:01.245" v="65"/>
          <ac:spMkLst>
            <pc:docMk/>
            <pc:sldMk cId="641916297" sldId="286"/>
            <ac:spMk id="23" creationId="{E7958C06-3C04-49E5-ADC2-F87376A5887C}"/>
          </ac:spMkLst>
        </pc:spChg>
        <pc:spChg chg="add del">
          <ac:chgData name="jose ramon jorca" userId="4df42de720a68e87" providerId="Windows Live" clId="Web-{A2A3480F-E8D8-4E1B-B199-A29E75D3DB66}" dt="2021-07-24T15:07:01.245" v="65"/>
          <ac:spMkLst>
            <pc:docMk/>
            <pc:sldMk cId="641916297" sldId="286"/>
            <ac:spMk id="25" creationId="{FD4F8B04-08DD-4011-96EC-6196277E6003}"/>
          </ac:spMkLst>
        </pc:spChg>
        <pc:spChg chg="add del">
          <ac:chgData name="jose ramon jorca" userId="4df42de720a68e87" providerId="Windows Live" clId="Web-{A2A3480F-E8D8-4E1B-B199-A29E75D3DB66}" dt="2021-07-24T15:07:01.245" v="65"/>
          <ac:spMkLst>
            <pc:docMk/>
            <pc:sldMk cId="641916297" sldId="286"/>
            <ac:spMk id="27" creationId="{068666C8-2303-425E-AD7D-7978AF7FA454}"/>
          </ac:spMkLst>
        </pc:spChg>
        <pc:graphicFrameChg chg="add mod ord modGraphic">
          <ac:chgData name="jose ramon jorca" userId="4df42de720a68e87" providerId="Windows Live" clId="Web-{A2A3480F-E8D8-4E1B-B199-A29E75D3DB66}" dt="2021-07-24T15:09:00.060" v="89"/>
          <ac:graphicFrameMkLst>
            <pc:docMk/>
            <pc:sldMk cId="641916297" sldId="286"/>
            <ac:graphicFrameMk id="16" creationId="{6606BD30-631F-41CC-BBCC-A1F2E13A82B3}"/>
          </ac:graphicFrameMkLst>
        </pc:graphicFrameChg>
        <pc:picChg chg="add del mod">
          <ac:chgData name="jose ramon jorca" userId="4df42de720a68e87" providerId="Windows Live" clId="Web-{A2A3480F-E8D8-4E1B-B199-A29E75D3DB66}" dt="2021-07-24T15:08:53.560" v="87"/>
          <ac:picMkLst>
            <pc:docMk/>
            <pc:sldMk cId="641916297" sldId="286"/>
            <ac:picMk id="40" creationId="{3F9AC64B-B60A-476F-973F-1EC46BFA1E64}"/>
          </ac:picMkLst>
        </pc:picChg>
        <pc:picChg chg="add mod modCrop">
          <ac:chgData name="jose ramon jorca" userId="4df42de720a68e87" providerId="Windows Live" clId="Web-{A2A3480F-E8D8-4E1B-B199-A29E75D3DB66}" dt="2021-07-24T15:10:18.671" v="97" actId="1076"/>
          <ac:picMkLst>
            <pc:docMk/>
            <pc:sldMk cId="641916297" sldId="286"/>
            <ac:picMk id="83" creationId="{D4227EB4-DC2A-49EA-8379-781DD177499F}"/>
          </ac:picMkLst>
        </pc:picChg>
      </pc:sldChg>
      <pc:sldChg chg="addSp delSp modSp new mod setBg modClrScheme chgLayout">
        <pc:chgData name="jose ramon jorca" userId="4df42de720a68e87" providerId="Windows Live" clId="Web-{A2A3480F-E8D8-4E1B-B199-A29E75D3DB66}" dt="2021-07-24T15:13:17.315" v="128"/>
        <pc:sldMkLst>
          <pc:docMk/>
          <pc:sldMk cId="310162660" sldId="287"/>
        </pc:sldMkLst>
        <pc:spChg chg="del">
          <ac:chgData name="jose ramon jorca" userId="4df42de720a68e87" providerId="Windows Live" clId="Web-{A2A3480F-E8D8-4E1B-B199-A29E75D3DB66}" dt="2021-07-24T15:10:46.030" v="100"/>
          <ac:spMkLst>
            <pc:docMk/>
            <pc:sldMk cId="310162660" sldId="287"/>
            <ac:spMk id="2" creationId="{723CB5C0-5408-4C06-9A75-008DB9C55A3D}"/>
          </ac:spMkLst>
        </pc:spChg>
        <pc:spChg chg="del">
          <ac:chgData name="jose ramon jorca" userId="4df42de720a68e87" providerId="Windows Live" clId="Web-{A2A3480F-E8D8-4E1B-B199-A29E75D3DB66}" dt="2021-07-24T15:10:46.030" v="100"/>
          <ac:spMkLst>
            <pc:docMk/>
            <pc:sldMk cId="310162660" sldId="287"/>
            <ac:spMk id="3" creationId="{3E6416D1-0576-4E69-BBF2-5E9F842F5F5D}"/>
          </ac:spMkLst>
        </pc:spChg>
        <pc:spChg chg="add mod">
          <ac:chgData name="jose ramon jorca" userId="4df42de720a68e87" providerId="Windows Live" clId="Web-{A2A3480F-E8D8-4E1B-B199-A29E75D3DB66}" dt="2021-07-24T15:13:17.315" v="128"/>
          <ac:spMkLst>
            <pc:docMk/>
            <pc:sldMk cId="310162660" sldId="287"/>
            <ac:spMk id="5" creationId="{635A2B21-8ABF-4CC3-83D0-552E6079A4EE}"/>
          </ac:spMkLst>
        </pc:spChg>
        <pc:spChg chg="add del">
          <ac:chgData name="jose ramon jorca" userId="4df42de720a68e87" providerId="Windows Live" clId="Web-{A2A3480F-E8D8-4E1B-B199-A29E75D3DB66}" dt="2021-07-24T15:12:06.829" v="110"/>
          <ac:spMkLst>
            <pc:docMk/>
            <pc:sldMk cId="310162660" sldId="287"/>
            <ac:spMk id="9" creationId="{14C2E7D8-47CA-4F56-B0F3-A8632D5F6D9D}"/>
          </ac:spMkLst>
        </pc:spChg>
        <pc:spChg chg="add del">
          <ac:chgData name="jose ramon jorca" userId="4df42de720a68e87" providerId="Windows Live" clId="Web-{A2A3480F-E8D8-4E1B-B199-A29E75D3DB66}" dt="2021-07-24T15:12:06.829" v="110"/>
          <ac:spMkLst>
            <pc:docMk/>
            <pc:sldMk cId="310162660" sldId="287"/>
            <ac:spMk id="11" creationId="{14299714-8AD8-4EE9-83F3-D75A561C889F}"/>
          </ac:spMkLst>
        </pc:spChg>
        <pc:spChg chg="add del">
          <ac:chgData name="jose ramon jorca" userId="4df42de720a68e87" providerId="Windows Live" clId="Web-{A2A3480F-E8D8-4E1B-B199-A29E75D3DB66}" dt="2021-07-24T15:12:06.829" v="110"/>
          <ac:spMkLst>
            <pc:docMk/>
            <pc:sldMk cId="310162660" sldId="287"/>
            <ac:spMk id="13" creationId="{CCD6BB64-2F43-4CA7-B329-464CB2BDDAE5}"/>
          </ac:spMkLst>
        </pc:spChg>
        <pc:spChg chg="add">
          <ac:chgData name="jose ramon jorca" userId="4df42de720a68e87" providerId="Windows Live" clId="Web-{A2A3480F-E8D8-4E1B-B199-A29E75D3DB66}" dt="2021-07-24T15:12:06.829" v="110"/>
          <ac:spMkLst>
            <pc:docMk/>
            <pc:sldMk cId="310162660" sldId="287"/>
            <ac:spMk id="15" creationId="{5A234A20-CE7D-4102-8DC5-1B91AD5EE766}"/>
          </ac:spMkLst>
        </pc:spChg>
        <pc:spChg chg="add">
          <ac:chgData name="jose ramon jorca" userId="4df42de720a68e87" providerId="Windows Live" clId="Web-{A2A3480F-E8D8-4E1B-B199-A29E75D3DB66}" dt="2021-07-24T15:12:06.829" v="110"/>
          <ac:spMkLst>
            <pc:docMk/>
            <pc:sldMk cId="310162660" sldId="287"/>
            <ac:spMk id="16" creationId="{F9F730A7-EE45-4B2E-A92F-C56CECF8371B}"/>
          </ac:spMkLst>
        </pc:spChg>
        <pc:spChg chg="add">
          <ac:chgData name="jose ramon jorca" userId="4df42de720a68e87" providerId="Windows Live" clId="Web-{A2A3480F-E8D8-4E1B-B199-A29E75D3DB66}" dt="2021-07-24T15:12:06.829" v="110"/>
          <ac:spMkLst>
            <pc:docMk/>
            <pc:sldMk cId="310162660" sldId="287"/>
            <ac:spMk id="17" creationId="{8A735551-5237-4641-91F5-6C7A5992EF11}"/>
          </ac:spMkLst>
        </pc:spChg>
        <pc:spChg chg="add del">
          <ac:chgData name="jose ramon jorca" userId="4df42de720a68e87" providerId="Windows Live" clId="Web-{A2A3480F-E8D8-4E1B-B199-A29E75D3DB66}" dt="2021-07-24T15:12:06.813" v="109"/>
          <ac:spMkLst>
            <pc:docMk/>
            <pc:sldMk cId="310162660" sldId="287"/>
            <ac:spMk id="18" creationId="{CB63154B-778D-4A97-B328-36341A5215B2}"/>
          </ac:spMkLst>
        </pc:spChg>
        <pc:spChg chg="add del">
          <ac:chgData name="jose ramon jorca" userId="4df42de720a68e87" providerId="Windows Live" clId="Web-{A2A3480F-E8D8-4E1B-B199-A29E75D3DB66}" dt="2021-07-24T15:12:06.813" v="109"/>
          <ac:spMkLst>
            <pc:docMk/>
            <pc:sldMk cId="310162660" sldId="287"/>
            <ac:spMk id="20" creationId="{195EA8C4-928E-4EC6-9E67-D530DD6ABB07}"/>
          </ac:spMkLst>
        </pc:spChg>
        <pc:spChg chg="add del">
          <ac:chgData name="jose ramon jorca" userId="4df42de720a68e87" providerId="Windows Live" clId="Web-{A2A3480F-E8D8-4E1B-B199-A29E75D3DB66}" dt="2021-07-24T15:12:06.813" v="109"/>
          <ac:spMkLst>
            <pc:docMk/>
            <pc:sldMk cId="310162660" sldId="287"/>
            <ac:spMk id="22" creationId="{395156F9-374D-4EDA-8994-1738ACF40547}"/>
          </ac:spMkLst>
        </pc:spChg>
        <pc:spChg chg="add del">
          <ac:chgData name="jose ramon jorca" userId="4df42de720a68e87" providerId="Windows Live" clId="Web-{A2A3480F-E8D8-4E1B-B199-A29E75D3DB66}" dt="2021-07-24T15:12:06.813" v="109"/>
          <ac:spMkLst>
            <pc:docMk/>
            <pc:sldMk cId="310162660" sldId="287"/>
            <ac:spMk id="24" creationId="{84BE0576-4FA2-4AFC-ABE3-6D4FB6ADAB6B}"/>
          </ac:spMkLst>
        </pc:spChg>
        <pc:picChg chg="add mod">
          <ac:chgData name="jose ramon jorca" userId="4df42de720a68e87" providerId="Windows Live" clId="Web-{A2A3480F-E8D8-4E1B-B199-A29E75D3DB66}" dt="2021-07-24T15:12:24.423" v="112" actId="14100"/>
          <ac:picMkLst>
            <pc:docMk/>
            <pc:sldMk cId="310162660" sldId="287"/>
            <ac:picMk id="4" creationId="{6A29A28C-652C-4E6F-B368-9F1EF45004ED}"/>
          </ac:picMkLst>
        </pc:picChg>
      </pc:sldChg>
      <pc:sldChg chg="addSp modSp new mod modClrScheme chgLayout">
        <pc:chgData name="jose ramon jorca" userId="4df42de720a68e87" providerId="Windows Live" clId="Web-{A2A3480F-E8D8-4E1B-B199-A29E75D3DB66}" dt="2021-07-24T15:14:47.853" v="139" actId="20577"/>
        <pc:sldMkLst>
          <pc:docMk/>
          <pc:sldMk cId="1652516119" sldId="288"/>
        </pc:sldMkLst>
        <pc:spChg chg="add mod">
          <ac:chgData name="jose ramon jorca" userId="4df42de720a68e87" providerId="Windows Live" clId="Web-{A2A3480F-E8D8-4E1B-B199-A29E75D3DB66}" dt="2021-07-24T15:14:47.853" v="139" actId="20577"/>
          <ac:spMkLst>
            <pc:docMk/>
            <pc:sldMk cId="1652516119" sldId="288"/>
            <ac:spMk id="2" creationId="{21F323E6-1263-4CAC-8FA3-3377AB783E6B}"/>
          </ac:spMkLst>
        </pc:spChg>
        <pc:spChg chg="add mod">
          <ac:chgData name="jose ramon jorca" userId="4df42de720a68e87" providerId="Windows Live" clId="Web-{A2A3480F-E8D8-4E1B-B199-A29E75D3DB66}" dt="2021-07-24T15:14:35.196" v="130"/>
          <ac:spMkLst>
            <pc:docMk/>
            <pc:sldMk cId="1652516119" sldId="288"/>
            <ac:spMk id="3" creationId="{79D4F175-0B6A-43BA-81E3-6C4E05C4A234}"/>
          </ac:spMkLst>
        </pc:spChg>
        <pc:spChg chg="add mod">
          <ac:chgData name="jose ramon jorca" userId="4df42de720a68e87" providerId="Windows Live" clId="Web-{A2A3480F-E8D8-4E1B-B199-A29E75D3DB66}" dt="2021-07-24T15:14:35.196" v="130"/>
          <ac:spMkLst>
            <pc:docMk/>
            <pc:sldMk cId="1652516119" sldId="288"/>
            <ac:spMk id="4" creationId="{40824FD0-B86E-4745-B920-8BF3639ECA56}"/>
          </ac:spMkLst>
        </pc:spChg>
      </pc:sldChg>
      <pc:sldChg chg="addSp delSp modSp new mod setBg modClrScheme delDesignElem chgLayout">
        <pc:chgData name="jose ramon jorca" userId="4df42de720a68e87" providerId="Windows Live" clId="Web-{A2A3480F-E8D8-4E1B-B199-A29E75D3DB66}" dt="2021-07-24T15:22:36.174" v="177"/>
        <pc:sldMkLst>
          <pc:docMk/>
          <pc:sldMk cId="820722461" sldId="289"/>
        </pc:sldMkLst>
        <pc:spChg chg="mod ord">
          <ac:chgData name="jose ramon jorca" userId="4df42de720a68e87" providerId="Windows Live" clId="Web-{A2A3480F-E8D8-4E1B-B199-A29E75D3DB66}" dt="2021-07-24T15:22:36.174" v="177"/>
          <ac:spMkLst>
            <pc:docMk/>
            <pc:sldMk cId="820722461" sldId="289"/>
            <ac:spMk id="2" creationId="{4897F254-243F-4D08-A742-04168BF3D919}"/>
          </ac:spMkLst>
        </pc:spChg>
        <pc:spChg chg="del">
          <ac:chgData name="jose ramon jorca" userId="4df42de720a68e87" providerId="Windows Live" clId="Web-{A2A3480F-E8D8-4E1B-B199-A29E75D3DB66}" dt="2021-07-24T15:20:42.579" v="146"/>
          <ac:spMkLst>
            <pc:docMk/>
            <pc:sldMk cId="820722461" sldId="289"/>
            <ac:spMk id="3" creationId="{5686ACBD-2063-4E2B-A8F6-BB19C2A6B35C}"/>
          </ac:spMkLst>
        </pc:spChg>
        <pc:spChg chg="del">
          <ac:chgData name="jose ramon jorca" userId="4df42de720a68e87" providerId="Windows Live" clId="Web-{A2A3480F-E8D8-4E1B-B199-A29E75D3DB66}" dt="2021-07-24T15:20:42.579" v="146"/>
          <ac:spMkLst>
            <pc:docMk/>
            <pc:sldMk cId="820722461" sldId="289"/>
            <ac:spMk id="4" creationId="{5A086F20-4665-4249-85CE-C35A7247DEBB}"/>
          </ac:spMkLst>
        </pc:spChg>
        <pc:spChg chg="add del">
          <ac:chgData name="jose ramon jorca" userId="4df42de720a68e87" providerId="Windows Live" clId="Web-{A2A3480F-E8D8-4E1B-B199-A29E75D3DB66}" dt="2021-07-24T15:21:27.814" v="152"/>
          <ac:spMkLst>
            <pc:docMk/>
            <pc:sldMk cId="820722461" sldId="289"/>
            <ac:spMk id="5" creationId="{7A08E557-10DB-421A-876E-1AE58F8E07C4}"/>
          </ac:spMkLst>
        </pc:spChg>
        <pc:spChg chg="add del">
          <ac:chgData name="jose ramon jorca" userId="4df42de720a68e87" providerId="Windows Live" clId="Web-{A2A3480F-E8D8-4E1B-B199-A29E75D3DB66}" dt="2021-07-24T15:21:27.814" v="152"/>
          <ac:spMkLst>
            <pc:docMk/>
            <pc:sldMk cId="820722461" sldId="289"/>
            <ac:spMk id="6" creationId="{B663E900-0B59-4326-97A6-326A75B124C8}"/>
          </ac:spMkLst>
        </pc:spChg>
        <pc:spChg chg="add del">
          <ac:chgData name="jose ramon jorca" userId="4df42de720a68e87" providerId="Windows Live" clId="Web-{A2A3480F-E8D8-4E1B-B199-A29E75D3DB66}" dt="2021-07-24T15:20:56.016" v="148"/>
          <ac:spMkLst>
            <pc:docMk/>
            <pc:sldMk cId="820722461" sldId="289"/>
            <ac:spMk id="7" creationId="{7A08E557-10DB-421A-876E-1AE58F8E07C4}"/>
          </ac:spMkLst>
        </pc:spChg>
        <pc:spChg chg="add del">
          <ac:chgData name="jose ramon jorca" userId="4df42de720a68e87" providerId="Windows Live" clId="Web-{A2A3480F-E8D8-4E1B-B199-A29E75D3DB66}" dt="2021-07-24T15:21:27.814" v="152"/>
          <ac:spMkLst>
            <pc:docMk/>
            <pc:sldMk cId="820722461" sldId="289"/>
            <ac:spMk id="8" creationId="{A4813B66-A56C-47CF-A925-B6177C5A646E}"/>
          </ac:spMkLst>
        </pc:spChg>
        <pc:spChg chg="add del">
          <ac:chgData name="jose ramon jorca" userId="4df42de720a68e87" providerId="Windows Live" clId="Web-{A2A3480F-E8D8-4E1B-B199-A29E75D3DB66}" dt="2021-07-24T15:20:56.016" v="148"/>
          <ac:spMkLst>
            <pc:docMk/>
            <pc:sldMk cId="820722461" sldId="289"/>
            <ac:spMk id="9" creationId="{C71F5A19-AFB8-4ED6-8F86-8FE92E25FDAA}"/>
          </ac:spMkLst>
        </pc:spChg>
        <pc:spChg chg="add del">
          <ac:chgData name="jose ramon jorca" userId="4df42de720a68e87" providerId="Windows Live" clId="Web-{A2A3480F-E8D8-4E1B-B199-A29E75D3DB66}" dt="2021-07-24T15:21:27.814" v="152"/>
          <ac:spMkLst>
            <pc:docMk/>
            <pc:sldMk cId="820722461" sldId="289"/>
            <ac:spMk id="10" creationId="{B2147D44-C97C-405A-A47A-45863B50D92A}"/>
          </ac:spMkLst>
        </pc:spChg>
        <pc:spChg chg="add del">
          <ac:chgData name="jose ramon jorca" userId="4df42de720a68e87" providerId="Windows Live" clId="Web-{A2A3480F-E8D8-4E1B-B199-A29E75D3DB66}" dt="2021-07-24T15:20:56.016" v="148"/>
          <ac:spMkLst>
            <pc:docMk/>
            <pc:sldMk cId="820722461" sldId="289"/>
            <ac:spMk id="11" creationId="{495318C9-7067-4AF3-A9BC-F2C5E2B9E01D}"/>
          </ac:spMkLst>
        </pc:spChg>
        <pc:spChg chg="add del">
          <ac:chgData name="jose ramon jorca" userId="4df42de720a68e87" providerId="Windows Live" clId="Web-{A2A3480F-E8D8-4E1B-B199-A29E75D3DB66}" dt="2021-07-24T15:21:27.814" v="152"/>
          <ac:spMkLst>
            <pc:docMk/>
            <pc:sldMk cId="820722461" sldId="289"/>
            <ac:spMk id="12" creationId="{70227DB4-32B5-4FE1-8847-991A412DBEAA}"/>
          </ac:spMkLst>
        </pc:spChg>
        <pc:spChg chg="add del">
          <ac:chgData name="jose ramon jorca" userId="4df42de720a68e87" providerId="Windows Live" clId="Web-{A2A3480F-E8D8-4E1B-B199-A29E75D3DB66}" dt="2021-07-24T15:20:56.016" v="148"/>
          <ac:spMkLst>
            <pc:docMk/>
            <pc:sldMk cId="820722461" sldId="289"/>
            <ac:spMk id="13" creationId="{325211A9-2F99-4D0E-8058-8131DFD2DDA7}"/>
          </ac:spMkLst>
        </pc:spChg>
        <pc:spChg chg="add del mod ord">
          <ac:chgData name="jose ramon jorca" userId="4df42de720a68e87" providerId="Windows Live" clId="Web-{A2A3480F-E8D8-4E1B-B199-A29E75D3DB66}" dt="2021-07-24T15:21:15.501" v="151"/>
          <ac:spMkLst>
            <pc:docMk/>
            <pc:sldMk cId="820722461" sldId="289"/>
            <ac:spMk id="14" creationId="{0CBB63B1-C284-464B-BD62-3729C2BE9B36}"/>
          </ac:spMkLst>
        </pc:spChg>
        <pc:spChg chg="add del">
          <ac:chgData name="jose ramon jorca" userId="4df42de720a68e87" providerId="Windows Live" clId="Web-{A2A3480F-E8D8-4E1B-B199-A29E75D3DB66}" dt="2021-07-24T15:20:56.016" v="148"/>
          <ac:spMkLst>
            <pc:docMk/>
            <pc:sldMk cId="820722461" sldId="289"/>
            <ac:spMk id="15" creationId="{3E9D310E-D6B4-4E05-9F42-005036195666}"/>
          </ac:spMkLst>
        </pc:spChg>
        <pc:spChg chg="add del mod ord">
          <ac:chgData name="jose ramon jorca" userId="4df42de720a68e87" providerId="Windows Live" clId="Web-{A2A3480F-E8D8-4E1B-B199-A29E75D3DB66}" dt="2021-07-24T15:21:15.501" v="151"/>
          <ac:spMkLst>
            <pc:docMk/>
            <pc:sldMk cId="820722461" sldId="289"/>
            <ac:spMk id="16" creationId="{92604217-242B-4870-9B02-A4D016BA58EB}"/>
          </ac:spMkLst>
        </pc:spChg>
        <pc:spChg chg="add del">
          <ac:chgData name="jose ramon jorca" userId="4df42de720a68e87" providerId="Windows Live" clId="Web-{A2A3480F-E8D8-4E1B-B199-A29E75D3DB66}" dt="2021-07-24T15:21:27.814" v="152"/>
          <ac:spMkLst>
            <pc:docMk/>
            <pc:sldMk cId="820722461" sldId="289"/>
            <ac:spMk id="17" creationId="{068B6DAD-7E1E-4EF6-8EA1-63EE2D580A01}"/>
          </ac:spMkLst>
        </pc:spChg>
        <pc:spChg chg="add mod ord">
          <ac:chgData name="jose ramon jorca" userId="4df42de720a68e87" providerId="Windows Live" clId="Web-{A2A3480F-E8D8-4E1B-B199-A29E75D3DB66}" dt="2021-07-24T15:22:36.174" v="177"/>
          <ac:spMkLst>
            <pc:docMk/>
            <pc:sldMk cId="820722461" sldId="289"/>
            <ac:spMk id="18" creationId="{1EA7E6C7-C165-47FF-8017-02D84174A2F9}"/>
          </ac:spMkLst>
        </pc:spChg>
        <pc:spChg chg="add del">
          <ac:chgData name="jose ramon jorca" userId="4df42de720a68e87" providerId="Windows Live" clId="Web-{A2A3480F-E8D8-4E1B-B199-A29E75D3DB66}" dt="2021-07-24T15:22:36.174" v="177"/>
          <ac:spMkLst>
            <pc:docMk/>
            <pc:sldMk cId="820722461" sldId="289"/>
            <ac:spMk id="23" creationId="{369DB5D3-4B63-4FD1-BA37-8EBACA587A1D}"/>
          </ac:spMkLst>
        </pc:spChg>
        <pc:spChg chg="add del">
          <ac:chgData name="jose ramon jorca" userId="4df42de720a68e87" providerId="Windows Live" clId="Web-{A2A3480F-E8D8-4E1B-B199-A29E75D3DB66}" dt="2021-07-24T15:22:36.174" v="177"/>
          <ac:spMkLst>
            <pc:docMk/>
            <pc:sldMk cId="820722461" sldId="289"/>
            <ac:spMk id="25" creationId="{B5650669-C083-4D8C-BC61-0EE74F1CC5E6}"/>
          </ac:spMkLst>
        </pc:spChg>
        <pc:spChg chg="add del">
          <ac:chgData name="jose ramon jorca" userId="4df42de720a68e87" providerId="Windows Live" clId="Web-{A2A3480F-E8D8-4E1B-B199-A29E75D3DB66}" dt="2021-07-24T15:22:36.174" v="177"/>
          <ac:spMkLst>
            <pc:docMk/>
            <pc:sldMk cId="820722461" sldId="289"/>
            <ac:spMk id="27" creationId="{C214C731-4700-4E5F-92C1-54F9C83FB5CA}"/>
          </ac:spMkLst>
        </pc:spChg>
        <pc:spChg chg="add del">
          <ac:chgData name="jose ramon jorca" userId="4df42de720a68e87" providerId="Windows Live" clId="Web-{A2A3480F-E8D8-4E1B-B199-A29E75D3DB66}" dt="2021-07-24T15:22:36.174" v="177"/>
          <ac:spMkLst>
            <pc:docMk/>
            <pc:sldMk cId="820722461" sldId="289"/>
            <ac:spMk id="29" creationId="{26C151D7-1FA6-4D02-9CDD-5C3205DB2B92}"/>
          </ac:spMkLst>
        </pc:spChg>
        <pc:spChg chg="add">
          <ac:chgData name="jose ramon jorca" userId="4df42de720a68e87" providerId="Windows Live" clId="Web-{A2A3480F-E8D8-4E1B-B199-A29E75D3DB66}" dt="2021-07-24T15:22:36.174" v="177"/>
          <ac:spMkLst>
            <pc:docMk/>
            <pc:sldMk cId="820722461" sldId="289"/>
            <ac:spMk id="34" creationId="{992FA585-017C-40CA-9D8D-27478008F5DB}"/>
          </ac:spMkLst>
        </pc:spChg>
        <pc:spChg chg="add">
          <ac:chgData name="jose ramon jorca" userId="4df42de720a68e87" providerId="Windows Live" clId="Web-{A2A3480F-E8D8-4E1B-B199-A29E75D3DB66}" dt="2021-07-24T15:22:36.174" v="177"/>
          <ac:spMkLst>
            <pc:docMk/>
            <pc:sldMk cId="820722461" sldId="289"/>
            <ac:spMk id="36" creationId="{F713ADD6-4A4A-4609-9D89-D0BD8E7FE28F}"/>
          </ac:spMkLst>
        </pc:spChg>
        <pc:spChg chg="add">
          <ac:chgData name="jose ramon jorca" userId="4df42de720a68e87" providerId="Windows Live" clId="Web-{A2A3480F-E8D8-4E1B-B199-A29E75D3DB66}" dt="2021-07-24T15:22:36.174" v="177"/>
          <ac:spMkLst>
            <pc:docMk/>
            <pc:sldMk cId="820722461" sldId="289"/>
            <ac:spMk id="38" creationId="{783F615A-4EEB-4296-92B1-1041C55DA6BF}"/>
          </ac:spMkLst>
        </pc:spChg>
        <pc:spChg chg="add">
          <ac:chgData name="jose ramon jorca" userId="4df42de720a68e87" providerId="Windows Live" clId="Web-{A2A3480F-E8D8-4E1B-B199-A29E75D3DB66}" dt="2021-07-24T15:22:36.174" v="177"/>
          <ac:spMkLst>
            <pc:docMk/>
            <pc:sldMk cId="820722461" sldId="289"/>
            <ac:spMk id="40" creationId="{CA5FB2A7-04D8-4377-A3D3-A5DCCC48B6C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38A17-91DB-4E63-BFFE-50301B80454F}" type="doc">
      <dgm:prSet loTypeId="urn:microsoft.com/office/officeart/2005/8/layout/default" loCatId="list" qsTypeId="urn:microsoft.com/office/officeart/2005/8/quickstyle/simple4" qsCatId="simple" csTypeId="urn:microsoft.com/office/officeart/2005/8/colors/accent3_2" csCatId="accent3"/>
      <dgm:spPr/>
      <dgm:t>
        <a:bodyPr/>
        <a:lstStyle/>
        <a:p>
          <a:endParaRPr lang="en-US"/>
        </a:p>
      </dgm:t>
    </dgm:pt>
    <dgm:pt modelId="{44B1201E-737F-4136-BF11-9B31A90A9527}">
      <dgm:prSet/>
      <dgm:spPr/>
      <dgm:t>
        <a:bodyPr/>
        <a:lstStyle/>
        <a:p>
          <a:r>
            <a:rPr lang="es-ES"/>
            <a:t>Página externa / interna</a:t>
          </a:r>
          <a:endParaRPr lang="en-US"/>
        </a:p>
      </dgm:t>
    </dgm:pt>
    <dgm:pt modelId="{57434C7B-4C3F-49FB-8885-F4B98BCAD3F0}" type="parTrans" cxnId="{D787117C-3AD3-4B8C-8F3E-F00BDC0EBCB0}">
      <dgm:prSet/>
      <dgm:spPr/>
      <dgm:t>
        <a:bodyPr/>
        <a:lstStyle/>
        <a:p>
          <a:endParaRPr lang="en-US"/>
        </a:p>
      </dgm:t>
    </dgm:pt>
    <dgm:pt modelId="{E270D30E-1BCE-4E2B-8209-440F4AD511C2}" type="sibTrans" cxnId="{D787117C-3AD3-4B8C-8F3E-F00BDC0EBCB0}">
      <dgm:prSet/>
      <dgm:spPr/>
      <dgm:t>
        <a:bodyPr/>
        <a:lstStyle/>
        <a:p>
          <a:endParaRPr lang="en-US"/>
        </a:p>
      </dgm:t>
    </dgm:pt>
    <dgm:pt modelId="{6AC8DCC4-9BBF-4128-A356-CD8CA36D33A6}">
      <dgm:prSet/>
      <dgm:spPr/>
      <dgm:t>
        <a:bodyPr/>
        <a:lstStyle/>
        <a:p>
          <a:r>
            <a:rPr lang="es-ES"/>
            <a:t>Fichero externo</a:t>
          </a:r>
          <a:endParaRPr lang="en-US"/>
        </a:p>
      </dgm:t>
    </dgm:pt>
    <dgm:pt modelId="{1EBB1DC6-6052-46EB-8CD6-5D531095DA21}" type="parTrans" cxnId="{1C9A9DA4-3B9E-49B3-86CA-7F9A28831E05}">
      <dgm:prSet/>
      <dgm:spPr/>
      <dgm:t>
        <a:bodyPr/>
        <a:lstStyle/>
        <a:p>
          <a:endParaRPr lang="en-US"/>
        </a:p>
      </dgm:t>
    </dgm:pt>
    <dgm:pt modelId="{012389A8-CAB4-4425-82CA-75D03DAD043E}" type="sibTrans" cxnId="{1C9A9DA4-3B9E-49B3-86CA-7F9A28831E05}">
      <dgm:prSet/>
      <dgm:spPr/>
      <dgm:t>
        <a:bodyPr/>
        <a:lstStyle/>
        <a:p>
          <a:endParaRPr lang="en-US"/>
        </a:p>
      </dgm:t>
    </dgm:pt>
    <dgm:pt modelId="{1D7140D5-7AB0-4A2C-B8E2-7EC6BFB20AB8}">
      <dgm:prSet/>
      <dgm:spPr/>
      <dgm:t>
        <a:bodyPr/>
        <a:lstStyle/>
        <a:p>
          <a:r>
            <a:rPr lang="es-ES"/>
            <a:t>Atributos varios</a:t>
          </a:r>
          <a:endParaRPr lang="en-US"/>
        </a:p>
      </dgm:t>
    </dgm:pt>
    <dgm:pt modelId="{A244A87C-08C5-4E9D-B41C-2468E362F80E}" type="parTrans" cxnId="{7142AB41-1A43-413E-8F82-56EC85435F8F}">
      <dgm:prSet/>
      <dgm:spPr/>
      <dgm:t>
        <a:bodyPr/>
        <a:lstStyle/>
        <a:p>
          <a:endParaRPr lang="en-US"/>
        </a:p>
      </dgm:t>
    </dgm:pt>
    <dgm:pt modelId="{549EEF44-DD67-4992-8233-A1DD2D1BA3E8}" type="sibTrans" cxnId="{7142AB41-1A43-413E-8F82-56EC85435F8F}">
      <dgm:prSet/>
      <dgm:spPr/>
      <dgm:t>
        <a:bodyPr/>
        <a:lstStyle/>
        <a:p>
          <a:endParaRPr lang="en-US"/>
        </a:p>
      </dgm:t>
    </dgm:pt>
    <dgm:pt modelId="{6511E832-813A-40F1-A1F9-CF4151648937}">
      <dgm:prSet/>
      <dgm:spPr/>
      <dgm:t>
        <a:bodyPr/>
        <a:lstStyle/>
        <a:p>
          <a:r>
            <a:rPr lang="es-ES"/>
            <a:t>Marcadores</a:t>
          </a:r>
          <a:endParaRPr lang="en-US"/>
        </a:p>
      </dgm:t>
    </dgm:pt>
    <dgm:pt modelId="{E3CF02AA-ABD5-49ED-9F40-1CF720F7A3FB}" type="parTrans" cxnId="{A63E30BF-CCF0-4F90-A75B-E23078368C84}">
      <dgm:prSet/>
      <dgm:spPr/>
      <dgm:t>
        <a:bodyPr/>
        <a:lstStyle/>
        <a:p>
          <a:endParaRPr lang="en-US"/>
        </a:p>
      </dgm:t>
    </dgm:pt>
    <dgm:pt modelId="{BF4DF608-5BE9-45C3-8979-8D873D1F7446}" type="sibTrans" cxnId="{A63E30BF-CCF0-4F90-A75B-E23078368C84}">
      <dgm:prSet/>
      <dgm:spPr/>
      <dgm:t>
        <a:bodyPr/>
        <a:lstStyle/>
        <a:p>
          <a:endParaRPr lang="en-US"/>
        </a:p>
      </dgm:t>
    </dgm:pt>
    <dgm:pt modelId="{7945262E-1FCE-48D6-A23A-8156E360F7B6}">
      <dgm:prSet/>
      <dgm:spPr/>
      <dgm:t>
        <a:bodyPr/>
        <a:lstStyle/>
        <a:p>
          <a:r>
            <a:rPr lang="es-ES"/>
            <a:t>Enlaces a marcadores</a:t>
          </a:r>
          <a:endParaRPr lang="en-US"/>
        </a:p>
      </dgm:t>
    </dgm:pt>
    <dgm:pt modelId="{B42B18BC-1EF5-44F5-A3A0-C0D88838C68F}" type="parTrans" cxnId="{89C5CB2C-7F42-41BA-84EE-1249944C7E6D}">
      <dgm:prSet/>
      <dgm:spPr/>
      <dgm:t>
        <a:bodyPr/>
        <a:lstStyle/>
        <a:p>
          <a:endParaRPr lang="en-US"/>
        </a:p>
      </dgm:t>
    </dgm:pt>
    <dgm:pt modelId="{0DEDBED4-0B79-4A5B-A18B-90DA25FD0B46}" type="sibTrans" cxnId="{89C5CB2C-7F42-41BA-84EE-1249944C7E6D}">
      <dgm:prSet/>
      <dgm:spPr/>
      <dgm:t>
        <a:bodyPr/>
        <a:lstStyle/>
        <a:p>
          <a:endParaRPr lang="en-US"/>
        </a:p>
      </dgm:t>
    </dgm:pt>
    <dgm:pt modelId="{4615B375-205B-41FB-8D2B-C2F612D3C396}">
      <dgm:prSet/>
      <dgm:spPr/>
      <dgm:t>
        <a:bodyPr/>
        <a:lstStyle/>
        <a:p>
          <a:r>
            <a:rPr lang="es-ES"/>
            <a:t>Correo Electrónico</a:t>
          </a:r>
          <a:endParaRPr lang="en-US"/>
        </a:p>
      </dgm:t>
    </dgm:pt>
    <dgm:pt modelId="{454C2223-6931-4983-B6F5-E08625A8CDAE}" type="parTrans" cxnId="{DD0285CB-B16E-4F69-BEA8-B8A8EE68910E}">
      <dgm:prSet/>
      <dgm:spPr/>
      <dgm:t>
        <a:bodyPr/>
        <a:lstStyle/>
        <a:p>
          <a:endParaRPr lang="en-US"/>
        </a:p>
      </dgm:t>
    </dgm:pt>
    <dgm:pt modelId="{71D09C80-27FD-4F68-9D29-9712E8543FE3}" type="sibTrans" cxnId="{DD0285CB-B16E-4F69-BEA8-B8A8EE68910E}">
      <dgm:prSet/>
      <dgm:spPr/>
      <dgm:t>
        <a:bodyPr/>
        <a:lstStyle/>
        <a:p>
          <a:endParaRPr lang="en-US"/>
        </a:p>
      </dgm:t>
    </dgm:pt>
    <dgm:pt modelId="{BFD1E1FA-E9EB-4754-A033-642E28DA8F31}" type="pres">
      <dgm:prSet presAssocID="{AFC38A17-91DB-4E63-BFFE-50301B80454F}" presName="diagram" presStyleCnt="0">
        <dgm:presLayoutVars>
          <dgm:dir/>
          <dgm:resizeHandles val="exact"/>
        </dgm:presLayoutVars>
      </dgm:prSet>
      <dgm:spPr/>
    </dgm:pt>
    <dgm:pt modelId="{F701D925-5805-4F4D-AB30-2C5508E494C6}" type="pres">
      <dgm:prSet presAssocID="{44B1201E-737F-4136-BF11-9B31A90A9527}" presName="node" presStyleLbl="node1" presStyleIdx="0" presStyleCnt="6">
        <dgm:presLayoutVars>
          <dgm:bulletEnabled val="1"/>
        </dgm:presLayoutVars>
      </dgm:prSet>
      <dgm:spPr/>
    </dgm:pt>
    <dgm:pt modelId="{369FB427-AC69-4D8F-9D0E-1264624FC293}" type="pres">
      <dgm:prSet presAssocID="{E270D30E-1BCE-4E2B-8209-440F4AD511C2}" presName="sibTrans" presStyleCnt="0"/>
      <dgm:spPr/>
    </dgm:pt>
    <dgm:pt modelId="{5087F6DF-E115-4768-A143-E77597109D58}" type="pres">
      <dgm:prSet presAssocID="{6AC8DCC4-9BBF-4128-A356-CD8CA36D33A6}" presName="node" presStyleLbl="node1" presStyleIdx="1" presStyleCnt="6">
        <dgm:presLayoutVars>
          <dgm:bulletEnabled val="1"/>
        </dgm:presLayoutVars>
      </dgm:prSet>
      <dgm:spPr/>
    </dgm:pt>
    <dgm:pt modelId="{0BC37F59-93D5-474F-AD5C-11778704B331}" type="pres">
      <dgm:prSet presAssocID="{012389A8-CAB4-4425-82CA-75D03DAD043E}" presName="sibTrans" presStyleCnt="0"/>
      <dgm:spPr/>
    </dgm:pt>
    <dgm:pt modelId="{5C458A41-5299-478F-B2AC-E84C5BF63C2C}" type="pres">
      <dgm:prSet presAssocID="{1D7140D5-7AB0-4A2C-B8E2-7EC6BFB20AB8}" presName="node" presStyleLbl="node1" presStyleIdx="2" presStyleCnt="6">
        <dgm:presLayoutVars>
          <dgm:bulletEnabled val="1"/>
        </dgm:presLayoutVars>
      </dgm:prSet>
      <dgm:spPr/>
    </dgm:pt>
    <dgm:pt modelId="{39BA5F7D-AF3B-4A70-ACED-9D0B0D061520}" type="pres">
      <dgm:prSet presAssocID="{549EEF44-DD67-4992-8233-A1DD2D1BA3E8}" presName="sibTrans" presStyleCnt="0"/>
      <dgm:spPr/>
    </dgm:pt>
    <dgm:pt modelId="{87B3074F-BA79-4D0C-B661-689FFAD0FDBD}" type="pres">
      <dgm:prSet presAssocID="{6511E832-813A-40F1-A1F9-CF4151648937}" presName="node" presStyleLbl="node1" presStyleIdx="3" presStyleCnt="6">
        <dgm:presLayoutVars>
          <dgm:bulletEnabled val="1"/>
        </dgm:presLayoutVars>
      </dgm:prSet>
      <dgm:spPr/>
    </dgm:pt>
    <dgm:pt modelId="{7B3BED00-8DC9-442A-B52B-06142A555A88}" type="pres">
      <dgm:prSet presAssocID="{BF4DF608-5BE9-45C3-8979-8D873D1F7446}" presName="sibTrans" presStyleCnt="0"/>
      <dgm:spPr/>
    </dgm:pt>
    <dgm:pt modelId="{3EAC63C1-E025-47ED-93B1-704A22A89A15}" type="pres">
      <dgm:prSet presAssocID="{7945262E-1FCE-48D6-A23A-8156E360F7B6}" presName="node" presStyleLbl="node1" presStyleIdx="4" presStyleCnt="6">
        <dgm:presLayoutVars>
          <dgm:bulletEnabled val="1"/>
        </dgm:presLayoutVars>
      </dgm:prSet>
      <dgm:spPr/>
    </dgm:pt>
    <dgm:pt modelId="{567CF1D0-7BB3-4791-975F-B29397346C8C}" type="pres">
      <dgm:prSet presAssocID="{0DEDBED4-0B79-4A5B-A18B-90DA25FD0B46}" presName="sibTrans" presStyleCnt="0"/>
      <dgm:spPr/>
    </dgm:pt>
    <dgm:pt modelId="{EA398693-D032-47F2-93C6-D06B21BE4B91}" type="pres">
      <dgm:prSet presAssocID="{4615B375-205B-41FB-8D2B-C2F612D3C396}" presName="node" presStyleLbl="node1" presStyleIdx="5" presStyleCnt="6">
        <dgm:presLayoutVars>
          <dgm:bulletEnabled val="1"/>
        </dgm:presLayoutVars>
      </dgm:prSet>
      <dgm:spPr/>
    </dgm:pt>
  </dgm:ptLst>
  <dgm:cxnLst>
    <dgm:cxn modelId="{89C5CB2C-7F42-41BA-84EE-1249944C7E6D}" srcId="{AFC38A17-91DB-4E63-BFFE-50301B80454F}" destId="{7945262E-1FCE-48D6-A23A-8156E360F7B6}" srcOrd="4" destOrd="0" parTransId="{B42B18BC-1EF5-44F5-A3A0-C0D88838C68F}" sibTransId="{0DEDBED4-0B79-4A5B-A18B-90DA25FD0B46}"/>
    <dgm:cxn modelId="{25E2CD5D-FD69-45E7-A687-30208A917CCB}" type="presOf" srcId="{1D7140D5-7AB0-4A2C-B8E2-7EC6BFB20AB8}" destId="{5C458A41-5299-478F-B2AC-E84C5BF63C2C}" srcOrd="0" destOrd="0" presId="urn:microsoft.com/office/officeart/2005/8/layout/default"/>
    <dgm:cxn modelId="{55A7005E-BA33-4110-B541-D6259CF46D47}" type="presOf" srcId="{7945262E-1FCE-48D6-A23A-8156E360F7B6}" destId="{3EAC63C1-E025-47ED-93B1-704A22A89A15}" srcOrd="0" destOrd="0" presId="urn:microsoft.com/office/officeart/2005/8/layout/default"/>
    <dgm:cxn modelId="{7142AB41-1A43-413E-8F82-56EC85435F8F}" srcId="{AFC38A17-91DB-4E63-BFFE-50301B80454F}" destId="{1D7140D5-7AB0-4A2C-B8E2-7EC6BFB20AB8}" srcOrd="2" destOrd="0" parTransId="{A244A87C-08C5-4E9D-B41C-2468E362F80E}" sibTransId="{549EEF44-DD67-4992-8233-A1DD2D1BA3E8}"/>
    <dgm:cxn modelId="{4074DC67-1F40-4B89-BB23-41317B98C797}" type="presOf" srcId="{4615B375-205B-41FB-8D2B-C2F612D3C396}" destId="{EA398693-D032-47F2-93C6-D06B21BE4B91}" srcOrd="0" destOrd="0" presId="urn:microsoft.com/office/officeart/2005/8/layout/default"/>
    <dgm:cxn modelId="{D787117C-3AD3-4B8C-8F3E-F00BDC0EBCB0}" srcId="{AFC38A17-91DB-4E63-BFFE-50301B80454F}" destId="{44B1201E-737F-4136-BF11-9B31A90A9527}" srcOrd="0" destOrd="0" parTransId="{57434C7B-4C3F-49FB-8885-F4B98BCAD3F0}" sibTransId="{E270D30E-1BCE-4E2B-8209-440F4AD511C2}"/>
    <dgm:cxn modelId="{5920B181-5CED-4826-86A6-29560667F810}" type="presOf" srcId="{44B1201E-737F-4136-BF11-9B31A90A9527}" destId="{F701D925-5805-4F4D-AB30-2C5508E494C6}" srcOrd="0" destOrd="0" presId="urn:microsoft.com/office/officeart/2005/8/layout/default"/>
    <dgm:cxn modelId="{2E70B995-D75D-454A-9D11-5E9665A49E57}" type="presOf" srcId="{AFC38A17-91DB-4E63-BFFE-50301B80454F}" destId="{BFD1E1FA-E9EB-4754-A033-642E28DA8F31}" srcOrd="0" destOrd="0" presId="urn:microsoft.com/office/officeart/2005/8/layout/default"/>
    <dgm:cxn modelId="{1C9A9DA4-3B9E-49B3-86CA-7F9A28831E05}" srcId="{AFC38A17-91DB-4E63-BFFE-50301B80454F}" destId="{6AC8DCC4-9BBF-4128-A356-CD8CA36D33A6}" srcOrd="1" destOrd="0" parTransId="{1EBB1DC6-6052-46EB-8CD6-5D531095DA21}" sibTransId="{012389A8-CAB4-4425-82CA-75D03DAD043E}"/>
    <dgm:cxn modelId="{A63E30BF-CCF0-4F90-A75B-E23078368C84}" srcId="{AFC38A17-91DB-4E63-BFFE-50301B80454F}" destId="{6511E832-813A-40F1-A1F9-CF4151648937}" srcOrd="3" destOrd="0" parTransId="{E3CF02AA-ABD5-49ED-9F40-1CF720F7A3FB}" sibTransId="{BF4DF608-5BE9-45C3-8979-8D873D1F7446}"/>
    <dgm:cxn modelId="{DD0285CB-B16E-4F69-BEA8-B8A8EE68910E}" srcId="{AFC38A17-91DB-4E63-BFFE-50301B80454F}" destId="{4615B375-205B-41FB-8D2B-C2F612D3C396}" srcOrd="5" destOrd="0" parTransId="{454C2223-6931-4983-B6F5-E08625A8CDAE}" sibTransId="{71D09C80-27FD-4F68-9D29-9712E8543FE3}"/>
    <dgm:cxn modelId="{76A79DCC-F223-4FAA-99FA-D93626F5F2AA}" type="presOf" srcId="{6511E832-813A-40F1-A1F9-CF4151648937}" destId="{87B3074F-BA79-4D0C-B661-689FFAD0FDBD}" srcOrd="0" destOrd="0" presId="urn:microsoft.com/office/officeart/2005/8/layout/default"/>
    <dgm:cxn modelId="{E5FED4DF-E03C-4AA4-ABB4-10071C1ACBA0}" type="presOf" srcId="{6AC8DCC4-9BBF-4128-A356-CD8CA36D33A6}" destId="{5087F6DF-E115-4768-A143-E77597109D58}" srcOrd="0" destOrd="0" presId="urn:microsoft.com/office/officeart/2005/8/layout/default"/>
    <dgm:cxn modelId="{CA2A4201-98E0-4D7E-84D3-DEAA70944C2C}" type="presParOf" srcId="{BFD1E1FA-E9EB-4754-A033-642E28DA8F31}" destId="{F701D925-5805-4F4D-AB30-2C5508E494C6}" srcOrd="0" destOrd="0" presId="urn:microsoft.com/office/officeart/2005/8/layout/default"/>
    <dgm:cxn modelId="{122CF6B0-E32A-45EB-AA9B-EC14F5B3A30E}" type="presParOf" srcId="{BFD1E1FA-E9EB-4754-A033-642E28DA8F31}" destId="{369FB427-AC69-4D8F-9D0E-1264624FC293}" srcOrd="1" destOrd="0" presId="urn:microsoft.com/office/officeart/2005/8/layout/default"/>
    <dgm:cxn modelId="{3D32734B-F56A-4CEE-A287-382A4A5B53E3}" type="presParOf" srcId="{BFD1E1FA-E9EB-4754-A033-642E28DA8F31}" destId="{5087F6DF-E115-4768-A143-E77597109D58}" srcOrd="2" destOrd="0" presId="urn:microsoft.com/office/officeart/2005/8/layout/default"/>
    <dgm:cxn modelId="{F896B036-B83E-4BE4-8942-2F44CDFE478F}" type="presParOf" srcId="{BFD1E1FA-E9EB-4754-A033-642E28DA8F31}" destId="{0BC37F59-93D5-474F-AD5C-11778704B331}" srcOrd="3" destOrd="0" presId="urn:microsoft.com/office/officeart/2005/8/layout/default"/>
    <dgm:cxn modelId="{E6B4D74A-E382-49F3-B08B-EBFA88C1739B}" type="presParOf" srcId="{BFD1E1FA-E9EB-4754-A033-642E28DA8F31}" destId="{5C458A41-5299-478F-B2AC-E84C5BF63C2C}" srcOrd="4" destOrd="0" presId="urn:microsoft.com/office/officeart/2005/8/layout/default"/>
    <dgm:cxn modelId="{002FAED2-9102-4EC3-AA48-2BDFD994B077}" type="presParOf" srcId="{BFD1E1FA-E9EB-4754-A033-642E28DA8F31}" destId="{39BA5F7D-AF3B-4A70-ACED-9D0B0D061520}" srcOrd="5" destOrd="0" presId="urn:microsoft.com/office/officeart/2005/8/layout/default"/>
    <dgm:cxn modelId="{3B5806B6-4FC4-4791-9883-47EA3840B9E8}" type="presParOf" srcId="{BFD1E1FA-E9EB-4754-A033-642E28DA8F31}" destId="{87B3074F-BA79-4D0C-B661-689FFAD0FDBD}" srcOrd="6" destOrd="0" presId="urn:microsoft.com/office/officeart/2005/8/layout/default"/>
    <dgm:cxn modelId="{7C396A15-51B9-499F-A428-B082C0BFA8B6}" type="presParOf" srcId="{BFD1E1FA-E9EB-4754-A033-642E28DA8F31}" destId="{7B3BED00-8DC9-442A-B52B-06142A555A88}" srcOrd="7" destOrd="0" presId="urn:microsoft.com/office/officeart/2005/8/layout/default"/>
    <dgm:cxn modelId="{A3407CFE-C32F-4F55-A354-8086B1CF4E46}" type="presParOf" srcId="{BFD1E1FA-E9EB-4754-A033-642E28DA8F31}" destId="{3EAC63C1-E025-47ED-93B1-704A22A89A15}" srcOrd="8" destOrd="0" presId="urn:microsoft.com/office/officeart/2005/8/layout/default"/>
    <dgm:cxn modelId="{57AA94A7-9214-4F5C-90A7-893217B339E1}" type="presParOf" srcId="{BFD1E1FA-E9EB-4754-A033-642E28DA8F31}" destId="{567CF1D0-7BB3-4791-975F-B29397346C8C}" srcOrd="9" destOrd="0" presId="urn:microsoft.com/office/officeart/2005/8/layout/default"/>
    <dgm:cxn modelId="{18D2768F-3EDD-4CBD-93C9-DF4B92F3BB87}" type="presParOf" srcId="{BFD1E1FA-E9EB-4754-A033-642E28DA8F31}" destId="{EA398693-D032-47F2-93C6-D06B21BE4B9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1D925-5805-4F4D-AB30-2C5508E494C6}">
      <dsp:nvSpPr>
        <dsp:cNvPr id="0" name=""/>
        <dsp:cNvSpPr/>
      </dsp:nvSpPr>
      <dsp:spPr>
        <a:xfrm>
          <a:off x="570836" y="1808"/>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Página externa / interna</a:t>
          </a:r>
          <a:endParaRPr lang="en-US" sz="2400" kern="1200"/>
        </a:p>
      </dsp:txBody>
      <dsp:txXfrm>
        <a:off x="570836" y="1808"/>
        <a:ext cx="2014718" cy="1208831"/>
      </dsp:txXfrm>
    </dsp:sp>
    <dsp:sp modelId="{5087F6DF-E115-4768-A143-E77597109D58}">
      <dsp:nvSpPr>
        <dsp:cNvPr id="0" name=""/>
        <dsp:cNvSpPr/>
      </dsp:nvSpPr>
      <dsp:spPr>
        <a:xfrm>
          <a:off x="2787027" y="1808"/>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Fichero externo</a:t>
          </a:r>
          <a:endParaRPr lang="en-US" sz="2400" kern="1200"/>
        </a:p>
      </dsp:txBody>
      <dsp:txXfrm>
        <a:off x="2787027" y="1808"/>
        <a:ext cx="2014718" cy="1208831"/>
      </dsp:txXfrm>
    </dsp:sp>
    <dsp:sp modelId="{5C458A41-5299-478F-B2AC-E84C5BF63C2C}">
      <dsp:nvSpPr>
        <dsp:cNvPr id="0" name=""/>
        <dsp:cNvSpPr/>
      </dsp:nvSpPr>
      <dsp:spPr>
        <a:xfrm>
          <a:off x="570836" y="1412111"/>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Atributos varios</a:t>
          </a:r>
          <a:endParaRPr lang="en-US" sz="2400" kern="1200"/>
        </a:p>
      </dsp:txBody>
      <dsp:txXfrm>
        <a:off x="570836" y="1412111"/>
        <a:ext cx="2014718" cy="1208831"/>
      </dsp:txXfrm>
    </dsp:sp>
    <dsp:sp modelId="{87B3074F-BA79-4D0C-B661-689FFAD0FDBD}">
      <dsp:nvSpPr>
        <dsp:cNvPr id="0" name=""/>
        <dsp:cNvSpPr/>
      </dsp:nvSpPr>
      <dsp:spPr>
        <a:xfrm>
          <a:off x="2787027" y="1412111"/>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Marcadores</a:t>
          </a:r>
          <a:endParaRPr lang="en-US" sz="2400" kern="1200"/>
        </a:p>
      </dsp:txBody>
      <dsp:txXfrm>
        <a:off x="2787027" y="1412111"/>
        <a:ext cx="2014718" cy="1208831"/>
      </dsp:txXfrm>
    </dsp:sp>
    <dsp:sp modelId="{3EAC63C1-E025-47ED-93B1-704A22A89A15}">
      <dsp:nvSpPr>
        <dsp:cNvPr id="0" name=""/>
        <dsp:cNvSpPr/>
      </dsp:nvSpPr>
      <dsp:spPr>
        <a:xfrm>
          <a:off x="570836" y="2822414"/>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Enlaces a marcadores</a:t>
          </a:r>
          <a:endParaRPr lang="en-US" sz="2400" kern="1200"/>
        </a:p>
      </dsp:txBody>
      <dsp:txXfrm>
        <a:off x="570836" y="2822414"/>
        <a:ext cx="2014718" cy="1208831"/>
      </dsp:txXfrm>
    </dsp:sp>
    <dsp:sp modelId="{EA398693-D032-47F2-93C6-D06B21BE4B91}">
      <dsp:nvSpPr>
        <dsp:cNvPr id="0" name=""/>
        <dsp:cNvSpPr/>
      </dsp:nvSpPr>
      <dsp:spPr>
        <a:xfrm>
          <a:off x="2787027" y="2822414"/>
          <a:ext cx="2014718" cy="12088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Correo Electrónico</a:t>
          </a:r>
          <a:endParaRPr lang="en-US" sz="2400" kern="1200"/>
        </a:p>
      </dsp:txBody>
      <dsp:txXfrm>
        <a:off x="2787027" y="2822414"/>
        <a:ext cx="2014718" cy="12088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801EE-B83F-4A71-AD3B-27FB3D5BBD54}" type="datetimeFigureOut">
              <a:rPr lang="es-ES"/>
              <a:t>25/07/2021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232D1-C302-446D-AB22-6BFB34B91B83}" type="slidenum">
              <a:rPr lang="es-ES"/>
              <a:t>‹Nº›</a:t>
            </a:fld>
            <a:endParaRPr lang="es-ES"/>
          </a:p>
        </p:txBody>
      </p:sp>
    </p:spTree>
    <p:extLst>
      <p:ext uri="{BB962C8B-B14F-4D97-AF65-F5344CB8AC3E}">
        <p14:creationId xmlns:p14="http://schemas.microsoft.com/office/powerpoint/2010/main" val="70018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kastaroak.birt.eus/edu/argitalpen/backupa/20200331/1920k/es/DAW/DWEC/DWEC06/es_DAW_DWEC06_Contenidos/website_1_bases_del_modelo_de_objetos_del_documento_dom.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ikastaroak.birt.eus/edu/argitalpen/backupa/20200331/1920k/es/ASIRDAMDAW/LMSGI/LMSGI02/es_ASIRDAMDAW_LMSGI02_Contenidos/website_1_del_html_al_xhtml_evolucin_y_versiones.html"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niun.com/html-lenguaje-de-marca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silocreativo.com/como-crear-enlaces-html-para-llamar-por-telefono-desde-tu-web/" TargetMode="External"/><Relationship Id="rId4" Type="http://schemas.openxmlformats.org/officeDocument/2006/relationships/hyperlink" Target="http://www.manualweb.net/html/enlaces-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afarjonilla.com/tutorial/crear-enlace-html-para-llamar-por-telefon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s/docs/Web/HTML/Element/body"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htmlquick.com/es/reference/tags/body.html#Ejemplo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rofesordeinformatica.com/etiqueta/p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fesordeinformatica.com/etiqueta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jorgesanchez.net/manuales/html/texto-y-parrafo-html.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cursa.ihmc.us/rid=1RHK8T6FN-22P00B3-31SP/Formato%20de%20textos%20en%20HTML5.pdf" TargetMode="External"/><Relationship Id="rId5" Type="http://schemas.openxmlformats.org/officeDocument/2006/relationships/hyperlink" Target="https://www.profesordeinformatica.com/etiquetas" TargetMode="External"/><Relationship Id="rId4" Type="http://schemas.openxmlformats.org/officeDocument/2006/relationships/hyperlink" Target="https://www.netmentor.es/entrada/enlaces-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hazunaweb.com/curso-de-html/enlace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ibiblio.org/pub/Linux/docs/LuCaS/Manuales-LuCAS/doc-curso-html/doc-curso-html/img/fig8-24.png" TargetMode="External"/><Relationship Id="rId4" Type="http://schemas.openxmlformats.org/officeDocument/2006/relationships/hyperlink" Target="http://www.manualweb.net/html/enlace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eniun.com/html5-estructura-basica-elementos-semantico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aulaclic.es/articulos/html5-semantica_1.html" TargetMode="External"/><Relationship Id="rId4" Type="http://schemas.openxmlformats.org/officeDocument/2006/relationships/hyperlink" Target="https://desarrolloweb.com/articulos/etiquetas-semanticas-html5.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prendoencasa.com/curso-html-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aprendoencasa.com/wp-content/uploads/2019/01/Curso-practico-HTML5.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https://ikastaroak.birt.eus/edu/argitalpen/backupa/20200331/1920k/es/DAW/DWEC/DWEC06/es_DAW_DWEC06_Contenidos/website_1_bases_del_modelo_de_objetos_del_documento_dom.html</a:t>
            </a:r>
            <a:r>
              <a:rPr lang="en-US" dirty="0"/>
              <a:t> (DOM)</a:t>
            </a:r>
            <a:endParaRPr lang="es-ES" dirty="0"/>
          </a:p>
          <a:p>
            <a:r>
              <a:rPr lang="en-US" dirty="0">
                <a:hlinkClick r:id="rId4"/>
              </a:rPr>
              <a:t>https://ikastaroak.birt.eus/edu/argitalpen/backupa/20200331/1920k/es/ASIRDAMDAW/LMSGI/LMSGI02/es_ASIRDAMDAW_LMSGI02_Contenidos/website_1_del_html_al_xhtml_evolucin_y_versiones.html</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a:t>
            </a:fld>
            <a:endParaRPr lang="es-ES"/>
          </a:p>
        </p:txBody>
      </p:sp>
    </p:spTree>
    <p:extLst>
      <p:ext uri="{BB962C8B-B14F-4D97-AF65-F5344CB8AC3E}">
        <p14:creationId xmlns:p14="http://schemas.microsoft.com/office/powerpoint/2010/main" val="367919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https://www.eniun.com/html-lenguaje-de-marcas/</a:t>
            </a:r>
            <a:endParaRPr lang="es-ES">
              <a:cs typeface="Calibri" panose="020F0502020204030204"/>
            </a:endParaRPr>
          </a:p>
          <a:p>
            <a:r>
              <a:rPr lang="en-US" dirty="0">
                <a:hlinkClick r:id="rId4"/>
              </a:rPr>
              <a:t>http://www.manualweb.net/html/enlaces-html/</a:t>
            </a:r>
            <a:endParaRPr lang="en-US" dirty="0">
              <a:cs typeface="Calibri"/>
              <a:hlinkClick r:id="rId4"/>
            </a:endParaRPr>
          </a:p>
          <a:p>
            <a:r>
              <a:rPr lang="en-US" dirty="0">
                <a:hlinkClick r:id="rId5"/>
              </a:rPr>
              <a:t>https://www.silocreativo.com/como-crear-enlaces-html-para-llamar-por-telefono-desde-tu-web/</a:t>
            </a:r>
            <a:r>
              <a:rPr lang="en-US" dirty="0"/>
              <a:t> que </a:t>
            </a:r>
            <a:r>
              <a:rPr lang="en-US" dirty="0" err="1"/>
              <a:t>sucede</a:t>
            </a:r>
            <a:r>
              <a:rPr lang="en-US" dirty="0"/>
              <a:t> </a:t>
            </a:r>
            <a:r>
              <a:rPr lang="en-US" dirty="0" err="1"/>
              <a:t>en</a:t>
            </a:r>
            <a:r>
              <a:rPr lang="en-US" dirty="0"/>
              <a:t> las </a:t>
            </a:r>
            <a:r>
              <a:rPr lang="en-US" dirty="0" err="1"/>
              <a:t>llamadas</a:t>
            </a:r>
            <a:endParaRPr lang="en-US" dirty="0" err="1">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12</a:t>
            </a:fld>
            <a:endParaRPr lang="es-ES"/>
          </a:p>
        </p:txBody>
      </p:sp>
    </p:spTree>
    <p:extLst>
      <p:ext uri="{BB962C8B-B14F-4D97-AF65-F5344CB8AC3E}">
        <p14:creationId xmlns:p14="http://schemas.microsoft.com/office/powerpoint/2010/main" val="332989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https://rafarjonilla.com/tutorial/crear-enlace-html-para-llamar-por-telefono/</a:t>
            </a:r>
            <a:r>
              <a:rPr lang="en-US" dirty="0"/>
              <a:t> skype y </a:t>
            </a:r>
            <a:r>
              <a:rPr lang="en-US" dirty="0" err="1"/>
              <a:t>teléfono</a:t>
            </a:r>
            <a:endParaRPr lang="en-US" dirty="0" err="1">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‹Nº›</a:t>
            </a:fld>
            <a:endParaRPr lang="es-ES"/>
          </a:p>
        </p:txBody>
      </p:sp>
    </p:spTree>
    <p:extLst>
      <p:ext uri="{BB962C8B-B14F-4D97-AF65-F5344CB8AC3E}">
        <p14:creationId xmlns:p14="http://schemas.microsoft.com/office/powerpoint/2010/main" val="383083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https://developer.mozilla.org/es/docs/Web/HTML/Element/body</a:t>
            </a:r>
            <a:endParaRPr lang="es-ES">
              <a:cs typeface="Calibri" panose="020F0502020204030204"/>
            </a:endParaRPr>
          </a:p>
          <a:p>
            <a:r>
              <a:rPr lang="en-US" dirty="0">
                <a:hlinkClick r:id="rId4"/>
              </a:rPr>
              <a:t>https://www.htmlquick.com/es/reference/tags/body.html#Ejemplos</a:t>
            </a:r>
            <a:r>
              <a:rPr lang="en-US" dirty="0"/>
              <a:t> </a:t>
            </a: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3</a:t>
            </a:fld>
            <a:endParaRPr lang="es-ES"/>
          </a:p>
        </p:txBody>
      </p:sp>
    </p:spTree>
    <p:extLst>
      <p:ext uri="{BB962C8B-B14F-4D97-AF65-F5344CB8AC3E}">
        <p14:creationId xmlns:p14="http://schemas.microsoft.com/office/powerpoint/2010/main" val="307787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https://www.profesordeinformatica.com/etiqueta/pre</a:t>
            </a:r>
            <a:r>
              <a:rPr lang="en-US"/>
              <a:t> todas las etiquetas</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4</a:t>
            </a:fld>
            <a:endParaRPr lang="es-ES"/>
          </a:p>
        </p:txBody>
      </p:sp>
    </p:spTree>
    <p:extLst>
      <p:ext uri="{BB962C8B-B14F-4D97-AF65-F5344CB8AC3E}">
        <p14:creationId xmlns:p14="http://schemas.microsoft.com/office/powerpoint/2010/main" val="121902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https://www.profesordeinformatica.com/etiquetas</a:t>
            </a:r>
            <a:r>
              <a:rPr lang="en-US"/>
              <a:t> TODAS LAS ETIQUETAS</a:t>
            </a:r>
            <a:endParaRPr lang="es-ES">
              <a:cs typeface="Calibri" panose="020F0502020204030204"/>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5</a:t>
            </a:fld>
            <a:endParaRPr lang="es-ES"/>
          </a:p>
        </p:txBody>
      </p:sp>
    </p:spTree>
    <p:extLst>
      <p:ext uri="{BB962C8B-B14F-4D97-AF65-F5344CB8AC3E}">
        <p14:creationId xmlns:p14="http://schemas.microsoft.com/office/powerpoint/2010/main" val="224907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https://jorgesanchez.net/manuales/html/texto-y-parrafo-html.html</a:t>
            </a:r>
            <a:r>
              <a:rPr lang="en-US" dirty="0"/>
              <a:t> </a:t>
            </a:r>
          </a:p>
          <a:p>
            <a:r>
              <a:rPr lang="en-US" dirty="0">
                <a:hlinkClick r:id="rId4"/>
              </a:rPr>
              <a:t>https://www.netmentor.es/entrada/enlaces-html</a:t>
            </a:r>
            <a:endParaRPr lang="en-US" dirty="0"/>
          </a:p>
          <a:p>
            <a:r>
              <a:rPr lang="en-US" dirty="0">
                <a:hlinkClick r:id="rId5"/>
              </a:rPr>
              <a:t>https://www.profesordeinformatica.com/etiquetas</a:t>
            </a:r>
            <a:r>
              <a:rPr lang="en-US" dirty="0"/>
              <a:t> </a:t>
            </a:r>
          </a:p>
          <a:p>
            <a:r>
              <a:rPr lang="en-US" dirty="0">
                <a:hlinkClick r:id="rId6"/>
              </a:rPr>
              <a:t>https://cursa.ihmc.us/rid=1RHK8T6FN-22P00B3-31SP/Formato%20de%20textos%20en%20HTML5.pdf</a:t>
            </a:r>
            <a:r>
              <a:rPr lang="en-US" dirty="0"/>
              <a:t> </a:t>
            </a:r>
            <a:r>
              <a:rPr lang="en-US" dirty="0" err="1"/>
              <a:t>presentación</a:t>
            </a:r>
            <a:endParaRPr lang="en-US" dirty="0" err="1">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6</a:t>
            </a:fld>
            <a:endParaRPr lang="es-ES"/>
          </a:p>
        </p:txBody>
      </p:sp>
    </p:spTree>
    <p:extLst>
      <p:ext uri="{BB962C8B-B14F-4D97-AF65-F5344CB8AC3E}">
        <p14:creationId xmlns:p14="http://schemas.microsoft.com/office/powerpoint/2010/main" val="187105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https://www.hazunaweb.com/curso-de-html/enlaces/</a:t>
            </a:r>
            <a:r>
              <a:rPr lang="en-US" dirty="0"/>
              <a:t> RELATIVAS Y ABSOLUTAS</a:t>
            </a:r>
          </a:p>
          <a:p>
            <a:r>
              <a:rPr lang="en-US" dirty="0">
                <a:cs typeface="Calibri" panose="020F0502020204030204"/>
              </a:rPr>
              <a:t>(1) </a:t>
            </a:r>
            <a:r>
              <a:rPr lang="en-US" dirty="0">
                <a:hlinkClick r:id="rId4"/>
              </a:rPr>
              <a:t>http://www.manualweb.net/html/enlaces-html/</a:t>
            </a:r>
            <a:r>
              <a:rPr lang="en-US" dirty="0"/>
              <a:t> </a:t>
            </a:r>
            <a:r>
              <a:rPr lang="en-US" dirty="0" err="1"/>
              <a:t>ejemplos</a:t>
            </a:r>
            <a:r>
              <a:rPr lang="en-US" dirty="0"/>
              <a:t> de enlaces</a:t>
            </a:r>
          </a:p>
          <a:p>
            <a:r>
              <a:rPr lang="en-US" dirty="0">
                <a:cs typeface="Calibri" panose="020F0502020204030204"/>
              </a:rPr>
              <a:t>(2)</a:t>
            </a:r>
            <a:r>
              <a:rPr lang="en-US" dirty="0"/>
              <a:t>https://developer.mozilla.org/es/docs/Web/HTML/Element/a </a:t>
            </a:r>
            <a:r>
              <a:rPr lang="en-US" dirty="0" err="1"/>
              <a:t>ejemplos</a:t>
            </a:r>
            <a:r>
              <a:rPr lang="en-US" dirty="0"/>
              <a:t> target</a:t>
            </a:r>
          </a:p>
          <a:p>
            <a:r>
              <a:rPr lang="en-US" dirty="0">
                <a:cs typeface="Calibri" panose="020F0502020204030204"/>
              </a:rPr>
              <a:t>Etiqueta imagen </a:t>
            </a:r>
            <a:r>
              <a:rPr lang="en-US" dirty="0">
                <a:hlinkClick r:id="rId5"/>
              </a:rPr>
              <a:t>https://www.ibiblio.org/pub/Linux/docs/LuCaS/Manuales-LuCAS/doc-curso-html/doc-curso-html/img/fig8-24.png</a:t>
            </a:r>
            <a:r>
              <a:rPr lang="en-US" dirty="0"/>
              <a:t> </a:t>
            </a: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7</a:t>
            </a:fld>
            <a:endParaRPr lang="es-ES"/>
          </a:p>
        </p:txBody>
      </p:sp>
    </p:spTree>
    <p:extLst>
      <p:ext uri="{BB962C8B-B14F-4D97-AF65-F5344CB8AC3E}">
        <p14:creationId xmlns:p14="http://schemas.microsoft.com/office/powerpoint/2010/main" val="217384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https://www.eniun.com/marcadores-html-enlaces-locales/</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9</a:t>
            </a:fld>
            <a:endParaRPr lang="es-ES"/>
          </a:p>
        </p:txBody>
      </p:sp>
    </p:spTree>
    <p:extLst>
      <p:ext uri="{BB962C8B-B14F-4D97-AF65-F5344CB8AC3E}">
        <p14:creationId xmlns:p14="http://schemas.microsoft.com/office/powerpoint/2010/main" val="8828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https://www.eniun.com/html5-estructura-basica-elementos-semanticos/</a:t>
            </a:r>
            <a:endParaRPr lang="es-ES">
              <a:cs typeface="Calibri" panose="020F0502020204030204"/>
            </a:endParaRPr>
          </a:p>
          <a:p>
            <a:r>
              <a:rPr lang="en-US" dirty="0">
                <a:hlinkClick r:id="rId4"/>
              </a:rPr>
              <a:t>https://desarrolloweb.com/articulos/etiquetas-semanticas-html5.html</a:t>
            </a:r>
            <a:endParaRPr lang="en-US" dirty="0">
              <a:cs typeface="Calibri"/>
            </a:endParaRPr>
          </a:p>
          <a:p>
            <a:r>
              <a:rPr lang="en-US" dirty="0">
                <a:hlinkClick r:id="rId5"/>
              </a:rPr>
              <a:t>https://www.aulaclic.es/articulos/html5-semantica_1.html</a:t>
            </a:r>
            <a:r>
              <a:rPr lang="en-US" dirty="0"/>
              <a:t> </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10</a:t>
            </a:fld>
            <a:endParaRPr lang="es-ES"/>
          </a:p>
        </p:txBody>
      </p:sp>
    </p:spTree>
    <p:extLst>
      <p:ext uri="{BB962C8B-B14F-4D97-AF65-F5344CB8AC3E}">
        <p14:creationId xmlns:p14="http://schemas.microsoft.com/office/powerpoint/2010/main" val="3952624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https://www.aprendoencasa.com/curso-html-5/</a:t>
            </a:r>
            <a:endParaRPr lang="es-ES">
              <a:cs typeface="Calibri" panose="020F0502020204030204"/>
            </a:endParaRPr>
          </a:p>
          <a:p>
            <a:r>
              <a:rPr lang="en-US" dirty="0">
                <a:hlinkClick r:id="rId4"/>
              </a:rPr>
              <a:t>https://www.aprendoencasa.com/wp-content/uploads/2019/01/Curso-practico-HTML5.pdf</a:t>
            </a:r>
            <a:r>
              <a:rPr lang="en-US"/>
              <a:t> manual usado</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11</a:t>
            </a:fld>
            <a:endParaRPr lang="es-ES"/>
          </a:p>
        </p:txBody>
      </p:sp>
    </p:spTree>
    <p:extLst>
      <p:ext uri="{BB962C8B-B14F-4D97-AF65-F5344CB8AC3E}">
        <p14:creationId xmlns:p14="http://schemas.microsoft.com/office/powerpoint/2010/main" val="297156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7/25/2021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97363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05155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317465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7/25/2021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‹Nº›</a:t>
            </a:fld>
            <a:endParaRPr lang="en-US"/>
          </a:p>
        </p:txBody>
      </p:sp>
    </p:spTree>
    <p:extLst>
      <p:ext uri="{BB962C8B-B14F-4D97-AF65-F5344CB8AC3E}">
        <p14:creationId xmlns:p14="http://schemas.microsoft.com/office/powerpoint/2010/main" val="8322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00493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00910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41882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59343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323897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2443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7/25/2021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28510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7/25/2021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‹Nº›</a:t>
            </a:fld>
            <a:endParaRPr lang="en-US"/>
          </a:p>
        </p:txBody>
      </p:sp>
    </p:spTree>
    <p:extLst>
      <p:ext uri="{BB962C8B-B14F-4D97-AF65-F5344CB8AC3E}">
        <p14:creationId xmlns:p14="http://schemas.microsoft.com/office/powerpoint/2010/main" val="194997152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eice.gva.es/es/web/formacion-profesional/publicador-ciclos/-/asset_publisher/FRACVC0hANWa/content/ciclo-formativo-desarrollo-de-aplicaciones-web"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anualweb.ne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mailto:href=%22mailto:jorca11.gadea@gmail.com" TargetMode="External"/><Relationship Id="rId4" Type="http://schemas.openxmlformats.org/officeDocument/2006/relationships/hyperlink" Target="http://www.w3api.com/HTML/a/hre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niun.com/html-lenguaje-de-marc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htmlquick.com/es/reference/tags/link.html#specific-attributes" TargetMode="External"/><Relationship Id="rId5" Type="http://schemas.openxmlformats.org/officeDocument/2006/relationships/hyperlink" Target="https://portal.edu.gva.es/iessalvadorgadea/"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58504C1-2ED3-452E-978F-5A9D17113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1"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F8E3D02-F8A1-4BBF-A013-532F62366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0"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6354042" y="2800351"/>
            <a:ext cx="5652653" cy="1752601"/>
          </a:xfrm>
        </p:spPr>
        <p:txBody>
          <a:bodyPr anchor="t">
            <a:normAutofit/>
          </a:bodyPr>
          <a:lstStyle/>
          <a:p>
            <a:pPr algn="r">
              <a:lnSpc>
                <a:spcPct val="90000"/>
              </a:lnSpc>
            </a:pPr>
            <a:r>
              <a:rPr lang="es-ES" sz="3700" dirty="0">
                <a:solidFill>
                  <a:srgbClr val="FFFFFF"/>
                </a:solidFill>
                <a:cs typeface="Calibri Light"/>
              </a:rPr>
              <a:t>LENGUAJES</a:t>
            </a:r>
            <a:r>
              <a:rPr lang="es-ES" sz="3700" dirty="0">
                <a:solidFill>
                  <a:srgbClr val="FFFFFF"/>
                </a:solidFill>
                <a:ea typeface="+mj-lt"/>
                <a:cs typeface="+mj-lt"/>
              </a:rPr>
              <a:t> PARA LA VISUALIZACIÓN DE INFORMACIÓN</a:t>
            </a:r>
            <a:endParaRPr lang="es-ES" sz="3700" dirty="0">
              <a:solidFill>
                <a:srgbClr val="FFFFFF"/>
              </a:solidFill>
            </a:endParaRPr>
          </a:p>
        </p:txBody>
      </p:sp>
      <p:sp>
        <p:nvSpPr>
          <p:cNvPr id="3" name="Subtítulo 2"/>
          <p:cNvSpPr>
            <a:spLocks noGrp="1"/>
          </p:cNvSpPr>
          <p:nvPr>
            <p:ph type="subTitle" idx="1"/>
          </p:nvPr>
        </p:nvSpPr>
        <p:spPr>
          <a:xfrm>
            <a:off x="7616534" y="921328"/>
            <a:ext cx="3965866" cy="1228364"/>
          </a:xfrm>
        </p:spPr>
        <p:txBody>
          <a:bodyPr vert="horz" lIns="91440" tIns="45720" rIns="91440" bIns="45720" rtlCol="0" anchor="b">
            <a:normAutofit/>
          </a:bodyPr>
          <a:lstStyle/>
          <a:p>
            <a:pPr algn="r"/>
            <a:r>
              <a:rPr lang="es-ES">
                <a:solidFill>
                  <a:srgbClr val="FFFFFF"/>
                </a:solidFill>
                <a:ea typeface="+mn-lt"/>
                <a:cs typeface="+mn-lt"/>
              </a:rPr>
              <a:t>Tema 2</a:t>
            </a:r>
            <a:endParaRPr lang="es-ES">
              <a:solidFill>
                <a:srgbClr val="FFFFFF"/>
              </a:solidFill>
            </a:endParaRPr>
          </a:p>
        </p:txBody>
      </p:sp>
      <p:pic>
        <p:nvPicPr>
          <p:cNvPr id="17" name="Imagen 17">
            <a:extLst>
              <a:ext uri="{FF2B5EF4-FFF2-40B4-BE49-F238E27FC236}">
                <a16:creationId xmlns:a16="http://schemas.microsoft.com/office/drawing/2014/main" id="{B593AE4B-4205-491E-A79A-544008518A5B}"/>
              </a:ext>
            </a:extLst>
          </p:cNvPr>
          <p:cNvPicPr>
            <a:picLocks noChangeAspect="1"/>
          </p:cNvPicPr>
          <p:nvPr/>
        </p:nvPicPr>
        <p:blipFill>
          <a:blip r:embed="rId2"/>
          <a:stretch>
            <a:fillRect/>
          </a:stretch>
        </p:blipFill>
        <p:spPr>
          <a:xfrm>
            <a:off x="481345" y="1246803"/>
            <a:ext cx="4265571" cy="1766667"/>
          </a:xfrm>
          <a:prstGeom prst="rect">
            <a:avLst/>
          </a:prstGeom>
        </p:spPr>
      </p:pic>
      <p:sp>
        <p:nvSpPr>
          <p:cNvPr id="32" name="Freeform: Shape 31">
            <a:extLst>
              <a:ext uri="{FF2B5EF4-FFF2-40B4-BE49-F238E27FC236}">
                <a16:creationId xmlns:a16="http://schemas.microsoft.com/office/drawing/2014/main" id="{1979A256-14ED-4FA7-B1D1-1A2D51CB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2"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EDCF3AD-D5F8-475E-A3D4-5E0D81627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0"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CuadroTexto 1">
            <a:extLst>
              <a:ext uri="{FF2B5EF4-FFF2-40B4-BE49-F238E27FC236}">
                <a16:creationId xmlns:a16="http://schemas.microsoft.com/office/drawing/2014/main" id="{CC47149B-1E7F-4A45-89F4-ACBF3B00B397}"/>
              </a:ext>
            </a:extLst>
          </p:cNvPr>
          <p:cNvSpPr txBox="1"/>
          <p:nvPr/>
        </p:nvSpPr>
        <p:spPr>
          <a:xfrm>
            <a:off x="972539" y="3355026"/>
            <a:ext cx="3037609" cy="64633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Aft>
                <a:spcPts val="600"/>
              </a:spcAft>
            </a:pPr>
            <a:r>
              <a:rPr lang="es-ES" b="1" dirty="0">
                <a:solidFill>
                  <a:srgbClr val="0070C0"/>
                </a:solidFill>
                <a:hlinkClick r:id="rId3"/>
              </a:rPr>
              <a:t>CFGS DESARROLLO DE APLICACIONES WEB</a:t>
            </a:r>
            <a:endParaRPr lang="es-ES" b="1">
              <a:solidFill>
                <a:srgbClr val="0070C0"/>
              </a:solidFill>
            </a:endParaRPr>
          </a:p>
        </p:txBody>
      </p:sp>
      <p:sp>
        <p:nvSpPr>
          <p:cNvPr id="19" name="CuadroTexto 1">
            <a:extLst>
              <a:ext uri="{FF2B5EF4-FFF2-40B4-BE49-F238E27FC236}">
                <a16:creationId xmlns:a16="http://schemas.microsoft.com/office/drawing/2014/main" id="{73C1B725-A916-4AD0-B96D-6B751598F605}"/>
              </a:ext>
            </a:extLst>
          </p:cNvPr>
          <p:cNvSpPr txBox="1"/>
          <p:nvPr/>
        </p:nvSpPr>
        <p:spPr>
          <a:xfrm>
            <a:off x="1033152" y="4528951"/>
            <a:ext cx="2916381" cy="369332"/>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Aft>
                <a:spcPts val="600"/>
              </a:spcAft>
            </a:pPr>
            <a:r>
              <a:rPr lang="es-ES" b="1" dirty="0">
                <a:solidFill>
                  <a:srgbClr val="0070C0"/>
                </a:solidFill>
              </a:rPr>
              <a:t>LENGUAJE DE MARCAS</a:t>
            </a:r>
            <a:endParaRPr lang="es-ES"/>
          </a:p>
        </p:txBody>
      </p:sp>
      <p:sp>
        <p:nvSpPr>
          <p:cNvPr id="27" name="CuadroTexto 1">
            <a:extLst>
              <a:ext uri="{FF2B5EF4-FFF2-40B4-BE49-F238E27FC236}">
                <a16:creationId xmlns:a16="http://schemas.microsoft.com/office/drawing/2014/main" id="{3E2C19CA-9955-447E-AF7D-91B777814830}"/>
              </a:ext>
            </a:extLst>
          </p:cNvPr>
          <p:cNvSpPr txBox="1"/>
          <p:nvPr/>
        </p:nvSpPr>
        <p:spPr>
          <a:xfrm>
            <a:off x="924296" y="5812970"/>
            <a:ext cx="3418610" cy="4001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600"/>
              </a:spcAft>
            </a:pPr>
            <a:r>
              <a:rPr lang="es-ES" sz="2000" dirty="0">
                <a:solidFill>
                  <a:srgbClr val="002060"/>
                </a:solidFill>
                <a:latin typeface="Rockwell"/>
              </a:rPr>
              <a:t>jorca11.gadea@gmail.com</a:t>
            </a:r>
          </a:p>
        </p:txBody>
      </p:sp>
      <p:sp>
        <p:nvSpPr>
          <p:cNvPr id="29" name="CuadroTexto 1">
            <a:extLst>
              <a:ext uri="{FF2B5EF4-FFF2-40B4-BE49-F238E27FC236}">
                <a16:creationId xmlns:a16="http://schemas.microsoft.com/office/drawing/2014/main" id="{BF5C103D-BC61-4CAE-A595-4A8B5465C7DC}"/>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rgbClr val="FFFF00"/>
                </a:solidFill>
                <a:latin typeface="Rockwell"/>
              </a:rPr>
              <a:t>@jorca11</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852807-850F-4AFA-B3C1-C7E2F1806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7C9F831-0D66-4854-BF8E-15287237B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746" y="2150"/>
            <a:ext cx="11184982" cy="6858000"/>
          </a:xfrm>
          <a:custGeom>
            <a:avLst/>
            <a:gdLst>
              <a:gd name="connsiteX0" fmla="*/ 154644 w 11184982"/>
              <a:gd name="connsiteY0" fmla="*/ 0 h 6858000"/>
              <a:gd name="connsiteX1" fmla="*/ 5214140 w 11184982"/>
              <a:gd name="connsiteY1" fmla="*/ 0 h 6858000"/>
              <a:gd name="connsiteX2" fmla="*/ 5869355 w 11184982"/>
              <a:gd name="connsiteY2" fmla="*/ 0 h 6858000"/>
              <a:gd name="connsiteX3" fmla="*/ 11184982 w 11184982"/>
              <a:gd name="connsiteY3" fmla="*/ 0 h 6858000"/>
              <a:gd name="connsiteX4" fmla="*/ 11184982 w 11184982"/>
              <a:gd name="connsiteY4" fmla="*/ 6853700 h 6858000"/>
              <a:gd name="connsiteX5" fmla="*/ 5869355 w 11184982"/>
              <a:gd name="connsiteY5" fmla="*/ 6853700 h 6858000"/>
              <a:gd name="connsiteX6" fmla="*/ 5869355 w 11184982"/>
              <a:gd name="connsiteY6" fmla="*/ 6858000 h 6858000"/>
              <a:gd name="connsiteX7" fmla="*/ 0 w 11184982"/>
              <a:gd name="connsiteY7" fmla="*/ 6858000 h 6858000"/>
              <a:gd name="connsiteX8" fmla="*/ 3430955 w 11184982"/>
              <a:gd name="connsiteY8" fmla="*/ 3427045 h 6858000"/>
              <a:gd name="connsiteX9" fmla="*/ 176556 w 11184982"/>
              <a:gd name="connsiteY9" fmla="*/ 554 h 6858000"/>
              <a:gd name="connsiteX0" fmla="*/ 154644 w 11184982"/>
              <a:gd name="connsiteY0" fmla="*/ 0 h 6858000"/>
              <a:gd name="connsiteX1" fmla="*/ 5214140 w 11184982"/>
              <a:gd name="connsiteY1" fmla="*/ 0 h 6858000"/>
              <a:gd name="connsiteX2" fmla="*/ 11184982 w 11184982"/>
              <a:gd name="connsiteY2" fmla="*/ 0 h 6858000"/>
              <a:gd name="connsiteX3" fmla="*/ 11184982 w 11184982"/>
              <a:gd name="connsiteY3" fmla="*/ 6853700 h 6858000"/>
              <a:gd name="connsiteX4" fmla="*/ 5869355 w 11184982"/>
              <a:gd name="connsiteY4" fmla="*/ 6853700 h 6858000"/>
              <a:gd name="connsiteX5" fmla="*/ 5869355 w 11184982"/>
              <a:gd name="connsiteY5" fmla="*/ 6858000 h 6858000"/>
              <a:gd name="connsiteX6" fmla="*/ 0 w 11184982"/>
              <a:gd name="connsiteY6" fmla="*/ 6858000 h 6858000"/>
              <a:gd name="connsiteX7" fmla="*/ 3430955 w 11184982"/>
              <a:gd name="connsiteY7" fmla="*/ 3427045 h 6858000"/>
              <a:gd name="connsiteX8" fmla="*/ 176556 w 11184982"/>
              <a:gd name="connsiteY8" fmla="*/ 554 h 6858000"/>
              <a:gd name="connsiteX9" fmla="*/ 154644 w 11184982"/>
              <a:gd name="connsiteY9" fmla="*/ 0 h 6858000"/>
              <a:gd name="connsiteX0" fmla="*/ 154644 w 11184982"/>
              <a:gd name="connsiteY0" fmla="*/ 0 h 6858000"/>
              <a:gd name="connsiteX1" fmla="*/ 11184982 w 11184982"/>
              <a:gd name="connsiteY1" fmla="*/ 0 h 6858000"/>
              <a:gd name="connsiteX2" fmla="*/ 11184982 w 11184982"/>
              <a:gd name="connsiteY2" fmla="*/ 6853700 h 6858000"/>
              <a:gd name="connsiteX3" fmla="*/ 5869355 w 11184982"/>
              <a:gd name="connsiteY3" fmla="*/ 6853700 h 6858000"/>
              <a:gd name="connsiteX4" fmla="*/ 5869355 w 11184982"/>
              <a:gd name="connsiteY4" fmla="*/ 6858000 h 6858000"/>
              <a:gd name="connsiteX5" fmla="*/ 0 w 11184982"/>
              <a:gd name="connsiteY5" fmla="*/ 6858000 h 6858000"/>
              <a:gd name="connsiteX6" fmla="*/ 3430955 w 11184982"/>
              <a:gd name="connsiteY6" fmla="*/ 3427045 h 6858000"/>
              <a:gd name="connsiteX7" fmla="*/ 176556 w 11184982"/>
              <a:gd name="connsiteY7" fmla="*/ 554 h 6858000"/>
              <a:gd name="connsiteX8" fmla="*/ 154644 w 11184982"/>
              <a:gd name="connsiteY8" fmla="*/ 0 h 6858000"/>
              <a:gd name="connsiteX0" fmla="*/ 154644 w 11184982"/>
              <a:gd name="connsiteY0" fmla="*/ 0 h 6858000"/>
              <a:gd name="connsiteX1" fmla="*/ 11184982 w 11184982"/>
              <a:gd name="connsiteY1" fmla="*/ 0 h 6858000"/>
              <a:gd name="connsiteX2" fmla="*/ 11184982 w 11184982"/>
              <a:gd name="connsiteY2" fmla="*/ 6853700 h 6858000"/>
              <a:gd name="connsiteX3" fmla="*/ 5869355 w 11184982"/>
              <a:gd name="connsiteY3" fmla="*/ 6853700 h 6858000"/>
              <a:gd name="connsiteX4" fmla="*/ 0 w 11184982"/>
              <a:gd name="connsiteY4" fmla="*/ 6858000 h 6858000"/>
              <a:gd name="connsiteX5" fmla="*/ 3430955 w 11184982"/>
              <a:gd name="connsiteY5" fmla="*/ 3427045 h 6858000"/>
              <a:gd name="connsiteX6" fmla="*/ 176556 w 11184982"/>
              <a:gd name="connsiteY6" fmla="*/ 554 h 6858000"/>
              <a:gd name="connsiteX7" fmla="*/ 154644 w 1118498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84982" h="6858000">
                <a:moveTo>
                  <a:pt x="154644" y="0"/>
                </a:moveTo>
                <a:lnTo>
                  <a:pt x="11184982" y="0"/>
                </a:lnTo>
                <a:lnTo>
                  <a:pt x="11184982" y="6853700"/>
                </a:lnTo>
                <a:lnTo>
                  <a:pt x="5869355" y="6853700"/>
                </a:lnTo>
                <a:lnTo>
                  <a:pt x="0" y="6858000"/>
                </a:lnTo>
                <a:cubicBezTo>
                  <a:pt x="1894864" y="6858000"/>
                  <a:pt x="3430955" y="5321909"/>
                  <a:pt x="3430955" y="3427045"/>
                </a:cubicBezTo>
                <a:cubicBezTo>
                  <a:pt x="3430955" y="1591396"/>
                  <a:pt x="1989370" y="92446"/>
                  <a:pt x="176556" y="554"/>
                </a:cubicBezTo>
                <a:lnTo>
                  <a:pt x="154644"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E69C47D-34F2-4467-B675-A30962AA1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4" y="1700820"/>
            <a:ext cx="12192000" cy="5157180"/>
          </a:xfrm>
          <a:custGeom>
            <a:avLst/>
            <a:gdLst>
              <a:gd name="connsiteX0" fmla="*/ 12187321 w 12192000"/>
              <a:gd name="connsiteY0" fmla="*/ 0 h 5157180"/>
              <a:gd name="connsiteX1" fmla="*/ 12192000 w 12192000"/>
              <a:gd name="connsiteY1" fmla="*/ 0 h 5157180"/>
              <a:gd name="connsiteX2" fmla="*/ 12192000 w 12192000"/>
              <a:gd name="connsiteY2" fmla="*/ 5157180 h 5157180"/>
              <a:gd name="connsiteX3" fmla="*/ 0 w 12192000"/>
              <a:gd name="connsiteY3" fmla="*/ 5157180 h 5157180"/>
              <a:gd name="connsiteX4" fmla="*/ 0 w 12192000"/>
              <a:gd name="connsiteY4" fmla="*/ 3565476 h 5157180"/>
              <a:gd name="connsiteX5" fmla="*/ 347407 w 12192000"/>
              <a:gd name="connsiteY5" fmla="*/ 3565476 h 5157180"/>
              <a:gd name="connsiteX6" fmla="*/ 8533858 w 12192000"/>
              <a:gd name="connsiteY6" fmla="*/ 3565479 h 5157180"/>
              <a:gd name="connsiteX7" fmla="*/ 12173113 w 12192000"/>
              <a:gd name="connsiteY7" fmla="*/ 281361 h 5157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157180">
                <a:moveTo>
                  <a:pt x="12187321" y="0"/>
                </a:moveTo>
                <a:lnTo>
                  <a:pt x="12192000" y="0"/>
                </a:lnTo>
                <a:lnTo>
                  <a:pt x="12192000" y="5157180"/>
                </a:lnTo>
                <a:lnTo>
                  <a:pt x="0" y="5157180"/>
                </a:lnTo>
                <a:lnTo>
                  <a:pt x="0" y="3565476"/>
                </a:lnTo>
                <a:lnTo>
                  <a:pt x="347407" y="3565476"/>
                </a:lnTo>
                <a:lnTo>
                  <a:pt x="8533858" y="3565479"/>
                </a:lnTo>
                <a:cubicBezTo>
                  <a:pt x="10427923" y="3565479"/>
                  <a:pt x="11985780" y="2126001"/>
                  <a:pt x="12173113" y="281361"/>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98A37F-62C4-43B1-81A9-4FAB34F3B8A1}"/>
              </a:ext>
            </a:extLst>
          </p:cNvPr>
          <p:cNvSpPr>
            <a:spLocks noGrp="1"/>
          </p:cNvSpPr>
          <p:nvPr>
            <p:ph type="title"/>
          </p:nvPr>
        </p:nvSpPr>
        <p:spPr>
          <a:xfrm>
            <a:off x="850740" y="744437"/>
            <a:ext cx="3182850" cy="3885470"/>
          </a:xfrm>
        </p:spPr>
        <p:txBody>
          <a:bodyPr vert="horz" lIns="91440" tIns="45720" rIns="91440" bIns="45720" rtlCol="0" anchor="t">
            <a:normAutofit/>
          </a:bodyPr>
          <a:lstStyle/>
          <a:p>
            <a:r>
              <a:rPr lang="es-ES">
                <a:solidFill>
                  <a:srgbClr val="FFFFFF"/>
                </a:solidFill>
              </a:rPr>
              <a:t>Etiquetas Semánticas</a:t>
            </a:r>
          </a:p>
        </p:txBody>
      </p:sp>
      <p:pic>
        <p:nvPicPr>
          <p:cNvPr id="4" name="Imagen 4" descr="Interfaz de usuario gráfica&#10;&#10;Descripción generada automáticamente">
            <a:extLst>
              <a:ext uri="{FF2B5EF4-FFF2-40B4-BE49-F238E27FC236}">
                <a16:creationId xmlns:a16="http://schemas.microsoft.com/office/drawing/2014/main" id="{4A81BAD3-7D0B-49D6-B0B1-791A0AD7D0DB}"/>
              </a:ext>
            </a:extLst>
          </p:cNvPr>
          <p:cNvPicPr>
            <a:picLocks noGrp="1" noChangeAspect="1"/>
          </p:cNvPicPr>
          <p:nvPr>
            <p:ph idx="1"/>
          </p:nvPr>
        </p:nvPicPr>
        <p:blipFill>
          <a:blip r:embed="rId3"/>
          <a:stretch>
            <a:fillRect/>
          </a:stretch>
        </p:blipFill>
        <p:spPr>
          <a:xfrm>
            <a:off x="-84882" y="3350148"/>
            <a:ext cx="4961682" cy="3364797"/>
          </a:xfrm>
        </p:spPr>
      </p:pic>
      <p:sp>
        <p:nvSpPr>
          <p:cNvPr id="5" name="CuadroTexto 4">
            <a:extLst>
              <a:ext uri="{FF2B5EF4-FFF2-40B4-BE49-F238E27FC236}">
                <a16:creationId xmlns:a16="http://schemas.microsoft.com/office/drawing/2014/main" id="{793D1CD7-6767-42C8-8D16-603435042610}"/>
              </a:ext>
            </a:extLst>
          </p:cNvPr>
          <p:cNvSpPr txBox="1"/>
          <p:nvPr/>
        </p:nvSpPr>
        <p:spPr>
          <a:xfrm>
            <a:off x="9009412" y="633295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graphicFrame>
        <p:nvGraphicFramePr>
          <p:cNvPr id="7" name="Tabla 6">
            <a:extLst>
              <a:ext uri="{FF2B5EF4-FFF2-40B4-BE49-F238E27FC236}">
                <a16:creationId xmlns:a16="http://schemas.microsoft.com/office/drawing/2014/main" id="{8A12FA07-58C3-41C3-92DF-436B32F06717}"/>
              </a:ext>
            </a:extLst>
          </p:cNvPr>
          <p:cNvGraphicFramePr>
            <a:graphicFrameLocks noGrp="1"/>
          </p:cNvGraphicFramePr>
          <p:nvPr>
            <p:extLst>
              <p:ext uri="{D42A27DB-BD31-4B8C-83A1-F6EECF244321}">
                <p14:modId xmlns:p14="http://schemas.microsoft.com/office/powerpoint/2010/main" val="3838169423"/>
              </p:ext>
            </p:extLst>
          </p:nvPr>
        </p:nvGraphicFramePr>
        <p:xfrm>
          <a:off x="5179670" y="115747"/>
          <a:ext cx="6938528" cy="6255801"/>
        </p:xfrm>
        <a:graphic>
          <a:graphicData uri="http://schemas.openxmlformats.org/drawingml/2006/table">
            <a:tbl>
              <a:tblPr firstRow="1" bandRow="1">
                <a:tableStyleId>{93296810-A885-4BE3-A3E7-6D5BEEA58F35}</a:tableStyleId>
              </a:tblPr>
              <a:tblGrid>
                <a:gridCol w="1894886">
                  <a:extLst>
                    <a:ext uri="{9D8B030D-6E8A-4147-A177-3AD203B41FA5}">
                      <a16:colId xmlns:a16="http://schemas.microsoft.com/office/drawing/2014/main" val="3139763974"/>
                    </a:ext>
                  </a:extLst>
                </a:gridCol>
                <a:gridCol w="5043642">
                  <a:extLst>
                    <a:ext uri="{9D8B030D-6E8A-4147-A177-3AD203B41FA5}">
                      <a16:colId xmlns:a16="http://schemas.microsoft.com/office/drawing/2014/main" val="2794721393"/>
                    </a:ext>
                  </a:extLst>
                </a:gridCol>
              </a:tblGrid>
              <a:tr h="406516">
                <a:tc>
                  <a:txBody>
                    <a:bodyPr/>
                    <a:lstStyle/>
                    <a:p>
                      <a:pPr algn="ctr" fontAlgn="ctr"/>
                      <a:r>
                        <a:rPr lang="es-ES">
                          <a:effectLst/>
                        </a:rPr>
                        <a:t>Elemento</a:t>
                      </a:r>
                    </a:p>
                  </a:txBody>
                  <a:tcPr marL="95250" marR="95250" marT="95250" marB="95250" anchor="ctr"/>
                </a:tc>
                <a:tc>
                  <a:txBody>
                    <a:bodyPr/>
                    <a:lstStyle/>
                    <a:p>
                      <a:pPr algn="ctr" fontAlgn="ctr"/>
                      <a:r>
                        <a:rPr lang="es-ES">
                          <a:effectLst/>
                        </a:rPr>
                        <a:t>Descripción</a:t>
                      </a:r>
                    </a:p>
                  </a:txBody>
                  <a:tcPr marL="95250" marR="95250" marT="95250" marB="95250" anchor="ctr"/>
                </a:tc>
                <a:extLst>
                  <a:ext uri="{0D108BD9-81ED-4DB2-BD59-A6C34878D82A}">
                    <a16:rowId xmlns:a16="http://schemas.microsoft.com/office/drawing/2014/main" val="858044524"/>
                  </a:ext>
                </a:extLst>
              </a:tr>
              <a:tr h="596224">
                <a:tc>
                  <a:txBody>
                    <a:bodyPr/>
                    <a:lstStyle/>
                    <a:p>
                      <a:pPr algn="ctr" fontAlgn="ctr"/>
                      <a:r>
                        <a:rPr lang="es-ES" sz="1600" b="1">
                          <a:effectLst/>
                        </a:rPr>
                        <a:t>&lt;body&gt;</a:t>
                      </a:r>
                    </a:p>
                  </a:txBody>
                  <a:tcPr marL="95250" marR="95250" marT="95250" marB="95250" anchor="ctr"/>
                </a:tc>
                <a:tc>
                  <a:txBody>
                    <a:bodyPr/>
                    <a:lstStyle/>
                    <a:p>
                      <a:pPr algn="ctr" fontAlgn="ctr"/>
                      <a:r>
                        <a:rPr lang="es-ES" sz="1400">
                          <a:effectLst/>
                        </a:rPr>
                        <a:t>Representa el contenido principal de un documento HTML. Sólo puede existir un elemento &lt;body&gt; en el documento.</a:t>
                      </a:r>
                    </a:p>
                  </a:txBody>
                  <a:tcPr marL="95250" marR="95250" marT="95250" marB="95250" anchor="ctr"/>
                </a:tc>
                <a:extLst>
                  <a:ext uri="{0D108BD9-81ED-4DB2-BD59-A6C34878D82A}">
                    <a16:rowId xmlns:a16="http://schemas.microsoft.com/office/drawing/2014/main" val="2242136232"/>
                  </a:ext>
                </a:extLst>
              </a:tr>
              <a:tr h="372639">
                <a:tc>
                  <a:txBody>
                    <a:bodyPr/>
                    <a:lstStyle/>
                    <a:p>
                      <a:pPr algn="ctr" fontAlgn="ctr"/>
                      <a:r>
                        <a:rPr lang="es-ES" sz="1600" b="1">
                          <a:effectLst/>
                        </a:rPr>
                        <a:t>&lt;section&gt;</a:t>
                      </a:r>
                    </a:p>
                  </a:txBody>
                  <a:tcPr marL="95250" marR="95250" marT="95250" marB="95250" anchor="ctr"/>
                </a:tc>
                <a:tc>
                  <a:txBody>
                    <a:bodyPr/>
                    <a:lstStyle/>
                    <a:p>
                      <a:pPr algn="ctr" fontAlgn="ctr"/>
                      <a:r>
                        <a:rPr lang="es-ES" sz="1400">
                          <a:effectLst/>
                        </a:rPr>
                        <a:t>Define secciones de una web.</a:t>
                      </a:r>
                    </a:p>
                  </a:txBody>
                  <a:tcPr marL="95250" marR="95250" marT="95250" marB="95250" anchor="ctr"/>
                </a:tc>
                <a:extLst>
                  <a:ext uri="{0D108BD9-81ED-4DB2-BD59-A6C34878D82A}">
                    <a16:rowId xmlns:a16="http://schemas.microsoft.com/office/drawing/2014/main" val="2880646429"/>
                  </a:ext>
                </a:extLst>
              </a:tr>
              <a:tr h="596224">
                <a:tc>
                  <a:txBody>
                    <a:bodyPr/>
                    <a:lstStyle/>
                    <a:p>
                      <a:pPr algn="ctr" fontAlgn="ctr"/>
                      <a:r>
                        <a:rPr lang="es-ES" sz="1600" b="1">
                          <a:effectLst/>
                        </a:rPr>
                        <a:t>&lt;nav&gt;</a:t>
                      </a:r>
                    </a:p>
                  </a:txBody>
                  <a:tcPr marL="95250" marR="95250" marT="95250" marB="95250" anchor="ctr"/>
                </a:tc>
                <a:tc>
                  <a:txBody>
                    <a:bodyPr/>
                    <a:lstStyle/>
                    <a:p>
                      <a:pPr algn="ctr" fontAlgn="ctr"/>
                      <a:r>
                        <a:rPr lang="es-ES" sz="1400">
                          <a:effectLst/>
                        </a:rPr>
                        <a:t>Especifica una sección que contiene un menú de navegación.</a:t>
                      </a:r>
                    </a:p>
                  </a:txBody>
                  <a:tcPr marL="95250" marR="95250" marT="95250" marB="95250" anchor="ctr"/>
                </a:tc>
                <a:extLst>
                  <a:ext uri="{0D108BD9-81ED-4DB2-BD59-A6C34878D82A}">
                    <a16:rowId xmlns:a16="http://schemas.microsoft.com/office/drawing/2014/main" val="1371095897"/>
                  </a:ext>
                </a:extLst>
              </a:tr>
              <a:tr h="379415">
                <a:tc>
                  <a:txBody>
                    <a:bodyPr/>
                    <a:lstStyle/>
                    <a:p>
                      <a:pPr algn="ctr" fontAlgn="ctr"/>
                      <a:r>
                        <a:rPr lang="es-ES" sz="1600" b="1">
                          <a:effectLst/>
                        </a:rPr>
                        <a:t>&lt;article&gt;</a:t>
                      </a:r>
                    </a:p>
                  </a:txBody>
                  <a:tcPr marL="95250" marR="95250" marT="95250" marB="95250" anchor="ctr"/>
                </a:tc>
                <a:tc>
                  <a:txBody>
                    <a:bodyPr/>
                    <a:lstStyle/>
                    <a:p>
                      <a:pPr algn="ctr" fontAlgn="ctr"/>
                      <a:r>
                        <a:rPr lang="es-ES" sz="1400">
                          <a:effectLst/>
                        </a:rPr>
                        <a:t>Determina secciones de contenido.</a:t>
                      </a:r>
                    </a:p>
                  </a:txBody>
                  <a:tcPr marL="95250" marR="95250" marT="95250" marB="95250" anchor="ctr"/>
                </a:tc>
                <a:extLst>
                  <a:ext uri="{0D108BD9-81ED-4DB2-BD59-A6C34878D82A}">
                    <a16:rowId xmlns:a16="http://schemas.microsoft.com/office/drawing/2014/main" val="2344960828"/>
                  </a:ext>
                </a:extLst>
              </a:tr>
              <a:tr h="379415">
                <a:tc>
                  <a:txBody>
                    <a:bodyPr/>
                    <a:lstStyle/>
                    <a:p>
                      <a:pPr algn="ctr" fontAlgn="ctr"/>
                      <a:r>
                        <a:rPr lang="es-ES" sz="1600" b="1">
                          <a:effectLst/>
                        </a:rPr>
                        <a:t>&lt;aside&gt;</a:t>
                      </a:r>
                    </a:p>
                  </a:txBody>
                  <a:tcPr marL="95250" marR="95250" marT="95250" marB="95250" anchor="ctr"/>
                </a:tc>
                <a:tc>
                  <a:txBody>
                    <a:bodyPr/>
                    <a:lstStyle/>
                    <a:p>
                      <a:pPr algn="ctr" fontAlgn="ctr"/>
                      <a:r>
                        <a:rPr lang="es-ES" sz="1400">
                          <a:effectLst/>
                        </a:rPr>
                        <a:t>Define la barra lateral de una página web. </a:t>
                      </a:r>
                    </a:p>
                  </a:txBody>
                  <a:tcPr marL="95250" marR="95250" marT="95250" marB="95250" anchor="ctr"/>
                </a:tc>
                <a:extLst>
                  <a:ext uri="{0D108BD9-81ED-4DB2-BD59-A6C34878D82A}">
                    <a16:rowId xmlns:a16="http://schemas.microsoft.com/office/drawing/2014/main" val="3311109596"/>
                  </a:ext>
                </a:extLst>
              </a:tr>
              <a:tr h="1009513">
                <a:tc>
                  <a:txBody>
                    <a:bodyPr/>
                    <a:lstStyle/>
                    <a:p>
                      <a:pPr algn="ctr" fontAlgn="ctr"/>
                      <a:r>
                        <a:rPr lang="es-ES" sz="1600" b="1">
                          <a:effectLst/>
                        </a:rPr>
                        <a:t>&lt;h1&gt;,&lt;h2&gt;,&lt;h3&gt;,&lt;h4&gt;,&lt;h5&gt;,&lt;h6&gt;</a:t>
                      </a:r>
                    </a:p>
                  </a:txBody>
                  <a:tcPr marL="95250" marR="95250" marT="95250" marB="95250" anchor="ctr"/>
                </a:tc>
                <a:tc>
                  <a:txBody>
                    <a:bodyPr/>
                    <a:lstStyle/>
                    <a:p>
                      <a:pPr algn="ctr" fontAlgn="ctr"/>
                      <a:r>
                        <a:rPr lang="es-ES" sz="1400">
                          <a:effectLst/>
                        </a:rPr>
                        <a:t>Describe el tema de la sección. Disponemos de seis niveles: de h1 a h6, siendo &lt;h1&gt; la cabecera de mayor importancia. Sólo puede existir una etiqueta &lt;h1&gt; en el documento.</a:t>
                      </a:r>
                    </a:p>
                  </a:txBody>
                  <a:tcPr marL="95250" marR="95250" marT="95250" marB="95250" anchor="ctr"/>
                </a:tc>
                <a:extLst>
                  <a:ext uri="{0D108BD9-81ED-4DB2-BD59-A6C34878D82A}">
                    <a16:rowId xmlns:a16="http://schemas.microsoft.com/office/drawing/2014/main" val="719712867"/>
                  </a:ext>
                </a:extLst>
              </a:tr>
              <a:tr h="379415">
                <a:tc>
                  <a:txBody>
                    <a:bodyPr/>
                    <a:lstStyle/>
                    <a:p>
                      <a:pPr algn="ctr" fontAlgn="ctr"/>
                      <a:r>
                        <a:rPr lang="es-ES" sz="1600" b="1">
                          <a:effectLst/>
                        </a:rPr>
                        <a:t>&lt;header&gt;</a:t>
                      </a:r>
                    </a:p>
                  </a:txBody>
                  <a:tcPr marL="95250" marR="95250" marT="95250" marB="95250" anchor="ctr"/>
                </a:tc>
                <a:tc>
                  <a:txBody>
                    <a:bodyPr/>
                    <a:lstStyle/>
                    <a:p>
                      <a:pPr algn="ctr" fontAlgn="ctr"/>
                      <a:r>
                        <a:rPr lang="es-ES" sz="1400">
                          <a:effectLst/>
                        </a:rPr>
                        <a:t>Determina la cabecera de una web o de un elemento.</a:t>
                      </a:r>
                    </a:p>
                  </a:txBody>
                  <a:tcPr marL="95250" marR="95250" marT="95250" marB="95250" anchor="ctr"/>
                </a:tc>
                <a:extLst>
                  <a:ext uri="{0D108BD9-81ED-4DB2-BD59-A6C34878D82A}">
                    <a16:rowId xmlns:a16="http://schemas.microsoft.com/office/drawing/2014/main" val="3092898595"/>
                  </a:ext>
                </a:extLst>
              </a:tr>
              <a:tr h="596224">
                <a:tc>
                  <a:txBody>
                    <a:bodyPr/>
                    <a:lstStyle/>
                    <a:p>
                      <a:pPr algn="ctr" fontAlgn="ctr"/>
                      <a:r>
                        <a:rPr lang="es-ES" sz="1600" b="1">
                          <a:effectLst/>
                        </a:rPr>
                        <a:t>&lt;footer&gt;</a:t>
                      </a:r>
                    </a:p>
                  </a:txBody>
                  <a:tcPr marL="95250" marR="95250" marT="95250" marB="95250" anchor="ctr"/>
                </a:tc>
                <a:tc>
                  <a:txBody>
                    <a:bodyPr/>
                    <a:lstStyle/>
                    <a:p>
                      <a:pPr algn="ctr" fontAlgn="ctr"/>
                      <a:r>
                        <a:rPr lang="es-ES" sz="1400">
                          <a:effectLst/>
                        </a:rPr>
                        <a:t>Define el pie de página. También se puede utilizar para definir el pie de otros elementos.</a:t>
                      </a:r>
                    </a:p>
                  </a:txBody>
                  <a:tcPr marL="95250" marR="95250" marT="95250" marB="95250" anchor="ctr"/>
                </a:tc>
                <a:extLst>
                  <a:ext uri="{0D108BD9-81ED-4DB2-BD59-A6C34878D82A}">
                    <a16:rowId xmlns:a16="http://schemas.microsoft.com/office/drawing/2014/main" val="925230205"/>
                  </a:ext>
                </a:extLst>
              </a:tr>
              <a:tr h="596224">
                <a:tc>
                  <a:txBody>
                    <a:bodyPr/>
                    <a:lstStyle/>
                    <a:p>
                      <a:pPr algn="ctr" fontAlgn="ctr"/>
                      <a:r>
                        <a:rPr lang="es-ES" sz="1600" b="1">
                          <a:effectLst/>
                        </a:rPr>
                        <a:t>&lt;address&gt;</a:t>
                      </a:r>
                    </a:p>
                  </a:txBody>
                  <a:tcPr marL="95250" marR="95250" marT="95250" marB="95250" anchor="ctr"/>
                </a:tc>
                <a:tc>
                  <a:txBody>
                    <a:bodyPr/>
                    <a:lstStyle/>
                    <a:p>
                      <a:pPr algn="ctr" fontAlgn="ctr"/>
                      <a:r>
                        <a:rPr lang="es-ES" sz="1400">
                          <a:effectLst/>
                        </a:rPr>
                        <a:t>Especifica una sección que contiene información de contacto.</a:t>
                      </a:r>
                    </a:p>
                  </a:txBody>
                  <a:tcPr marL="95250" marR="95250" marT="95250" marB="95250" anchor="ctr"/>
                </a:tc>
                <a:extLst>
                  <a:ext uri="{0D108BD9-81ED-4DB2-BD59-A6C34878D82A}">
                    <a16:rowId xmlns:a16="http://schemas.microsoft.com/office/drawing/2014/main" val="2372486241"/>
                  </a:ext>
                </a:extLst>
              </a:tr>
              <a:tr h="582673">
                <a:tc>
                  <a:txBody>
                    <a:bodyPr/>
                    <a:lstStyle/>
                    <a:p>
                      <a:pPr algn="ctr" fontAlgn="ctr"/>
                      <a:r>
                        <a:rPr lang="es-ES" sz="1600" b="1">
                          <a:effectLst/>
                        </a:rPr>
                        <a:t>&lt;main&gt;</a:t>
                      </a:r>
                    </a:p>
                  </a:txBody>
                  <a:tcPr marL="95250" marR="95250" marT="95250" marB="95250" anchor="ctr"/>
                </a:tc>
                <a:tc>
                  <a:txBody>
                    <a:bodyPr/>
                    <a:lstStyle/>
                    <a:p>
                      <a:pPr algn="ctr" fontAlgn="ctr"/>
                      <a:r>
                        <a:rPr lang="es-ES" sz="1400">
                          <a:effectLst/>
                        </a:rPr>
                        <a:t>Determina el contenido principal del documento. Solo puede existir un elemento &lt;main&gt; en el documento.</a:t>
                      </a:r>
                    </a:p>
                  </a:txBody>
                  <a:tcPr marL="95250" marR="95250" marT="95250" marB="95250" anchor="ctr"/>
                </a:tc>
                <a:extLst>
                  <a:ext uri="{0D108BD9-81ED-4DB2-BD59-A6C34878D82A}">
                    <a16:rowId xmlns:a16="http://schemas.microsoft.com/office/drawing/2014/main" val="4115394795"/>
                  </a:ext>
                </a:extLst>
              </a:tr>
            </a:tbl>
          </a:graphicData>
        </a:graphic>
      </p:graphicFrame>
      <p:sp>
        <p:nvSpPr>
          <p:cNvPr id="11" name="CuadroTexto 10">
            <a:extLst>
              <a:ext uri="{FF2B5EF4-FFF2-40B4-BE49-F238E27FC236}">
                <a16:creationId xmlns:a16="http://schemas.microsoft.com/office/drawing/2014/main" id="{4FAFA406-934D-4D24-91B9-D21E4620C5A5}"/>
              </a:ext>
            </a:extLst>
          </p:cNvPr>
          <p:cNvSpPr txBox="1"/>
          <p:nvPr/>
        </p:nvSpPr>
        <p:spPr>
          <a:xfrm>
            <a:off x="94527" y="1994704"/>
            <a:ext cx="4614439" cy="20313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latin typeface="Roboto"/>
                <a:ea typeface="Roboto"/>
              </a:rPr>
              <a:t>Etiquetas que indican qué es el contenido que contienen, en lugar de cómo se debe formatear.</a:t>
            </a:r>
          </a:p>
          <a:p>
            <a:pPr marL="285750" indent="-285750" algn="just">
              <a:buFont typeface="Arial"/>
              <a:buChar char="•"/>
            </a:pPr>
            <a:r>
              <a:rPr lang="en-US" b="1">
                <a:latin typeface="Roboto"/>
                <a:ea typeface="Roboto"/>
              </a:rPr>
              <a:t>Ayudan a definir la estructura del documento y permiten que las páginas web sean mejor indexadas por los buscadores</a:t>
            </a:r>
            <a:endParaRPr lang="en-US" b="1" dirty="0">
              <a:latin typeface="Roboto"/>
              <a:ea typeface="Roboto"/>
            </a:endParaRPr>
          </a:p>
        </p:txBody>
      </p:sp>
    </p:spTree>
    <p:extLst>
      <p:ext uri="{BB962C8B-B14F-4D97-AF65-F5344CB8AC3E}">
        <p14:creationId xmlns:p14="http://schemas.microsoft.com/office/powerpoint/2010/main" val="316229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34D5-8277-429D-8BAD-A3C114FE3BCD}"/>
              </a:ext>
            </a:extLst>
          </p:cNvPr>
          <p:cNvSpPr>
            <a:spLocks noGrp="1"/>
          </p:cNvSpPr>
          <p:nvPr>
            <p:ph type="title"/>
          </p:nvPr>
        </p:nvSpPr>
        <p:spPr/>
        <p:txBody>
          <a:bodyPr/>
          <a:lstStyle/>
          <a:p>
            <a:r>
              <a:rPr lang="es-ES"/>
              <a:t>Etiquetas semánticas HTML5</a:t>
            </a:r>
          </a:p>
        </p:txBody>
      </p:sp>
      <p:sp>
        <p:nvSpPr>
          <p:cNvPr id="3" name="Marcador de contenido 2">
            <a:extLst>
              <a:ext uri="{FF2B5EF4-FFF2-40B4-BE49-F238E27FC236}">
                <a16:creationId xmlns:a16="http://schemas.microsoft.com/office/drawing/2014/main" id="{65065227-9564-4CEF-95CE-F41E30661ED5}"/>
              </a:ext>
            </a:extLst>
          </p:cNvPr>
          <p:cNvSpPr>
            <a:spLocks noGrp="1"/>
          </p:cNvSpPr>
          <p:nvPr>
            <p:ph idx="1"/>
          </p:nvPr>
        </p:nvSpPr>
        <p:spPr>
          <a:xfrm>
            <a:off x="904755" y="1919673"/>
            <a:ext cx="10744378" cy="2377470"/>
          </a:xfrm>
        </p:spPr>
        <p:txBody>
          <a:bodyPr vert="horz" lIns="91440" tIns="45720" rIns="91440" bIns="45720" rtlCol="0" anchor="t">
            <a:normAutofit/>
          </a:bodyPr>
          <a:lstStyle/>
          <a:p>
            <a:r>
              <a:rPr lang="es-ES">
                <a:ea typeface="+mn-lt"/>
                <a:cs typeface="+mn-lt"/>
              </a:rPr>
              <a:t>La etiqueta </a:t>
            </a:r>
            <a:r>
              <a:rPr lang="es-ES" b="1">
                <a:ea typeface="+mn-lt"/>
                <a:cs typeface="+mn-lt"/>
              </a:rPr>
              <a:t>&lt;nav&gt;</a:t>
            </a:r>
            <a:r>
              <a:rPr lang="es-ES">
                <a:ea typeface="+mn-lt"/>
                <a:cs typeface="+mn-lt"/>
              </a:rPr>
              <a:t>, perteneciente también a las nuevas etiquetas semánticas.</a:t>
            </a:r>
            <a:endParaRPr lang="es-ES"/>
          </a:p>
          <a:p>
            <a:r>
              <a:rPr lang="es-ES">
                <a:ea typeface="+mn-lt"/>
                <a:cs typeface="+mn-lt"/>
              </a:rPr>
              <a:t>Permite especificar un conjunto de vínculos o enlaces de navegación</a:t>
            </a:r>
          </a:p>
          <a:p>
            <a:r>
              <a:rPr lang="es-ES">
                <a:ea typeface="+mn-lt"/>
                <a:cs typeface="+mn-lt"/>
              </a:rPr>
              <a:t>Pero es una forma de agrupar opciones de navegación tipo menú o mapas de enlaces del sitio</a:t>
            </a:r>
          </a:p>
          <a:p>
            <a:r>
              <a:rPr lang="es-ES"/>
              <a:t>En el ejemplo veremos etiquetas de párrafo: </a:t>
            </a:r>
            <a:r>
              <a:rPr lang="es-ES" b="1"/>
              <a:t>header, footer, section, article, pre, aside,</a:t>
            </a:r>
            <a:r>
              <a:rPr lang="es-ES"/>
              <a:t> entre otras.</a:t>
            </a:r>
            <a:endParaRPr lang="es-ES" dirty="0"/>
          </a:p>
        </p:txBody>
      </p:sp>
      <p:pic>
        <p:nvPicPr>
          <p:cNvPr id="4" name="Imagen 4" descr="Texto&#10;&#10;Descripción generada automáticamente">
            <a:extLst>
              <a:ext uri="{FF2B5EF4-FFF2-40B4-BE49-F238E27FC236}">
                <a16:creationId xmlns:a16="http://schemas.microsoft.com/office/drawing/2014/main" id="{39CDF139-7C67-4DC6-A9B0-044F35AAA3DE}"/>
              </a:ext>
            </a:extLst>
          </p:cNvPr>
          <p:cNvPicPr>
            <a:picLocks noChangeAspect="1"/>
          </p:cNvPicPr>
          <p:nvPr/>
        </p:nvPicPr>
        <p:blipFill>
          <a:blip r:embed="rId3"/>
          <a:stretch>
            <a:fillRect/>
          </a:stretch>
        </p:blipFill>
        <p:spPr>
          <a:xfrm>
            <a:off x="1811438" y="4143872"/>
            <a:ext cx="8270111" cy="2187345"/>
          </a:xfrm>
          <a:prstGeom prst="rect">
            <a:avLst/>
          </a:prstGeom>
        </p:spPr>
      </p:pic>
      <p:sp>
        <p:nvSpPr>
          <p:cNvPr id="6" name="Rectángulo 5">
            <a:extLst>
              <a:ext uri="{FF2B5EF4-FFF2-40B4-BE49-F238E27FC236}">
                <a16:creationId xmlns:a16="http://schemas.microsoft.com/office/drawing/2014/main" id="{AF42FB9A-0F2B-4192-A7F2-7EBF1C414C2F}"/>
              </a:ext>
            </a:extLst>
          </p:cNvPr>
          <p:cNvSpPr/>
          <p:nvPr/>
        </p:nvSpPr>
        <p:spPr>
          <a:xfrm>
            <a:off x="4375230" y="6299519"/>
            <a:ext cx="3134809" cy="511216"/>
          </a:xfrm>
          <a:prstGeom prst="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s-ES"/>
              <a:t>body1_4_2_marcadores.html</a:t>
            </a:r>
          </a:p>
        </p:txBody>
      </p:sp>
      <p:sp>
        <p:nvSpPr>
          <p:cNvPr id="8" name="CuadroTexto 7">
            <a:extLst>
              <a:ext uri="{FF2B5EF4-FFF2-40B4-BE49-F238E27FC236}">
                <a16:creationId xmlns:a16="http://schemas.microsoft.com/office/drawing/2014/main" id="{845534B2-4577-4878-8589-E39C3B6D313E}"/>
              </a:ext>
            </a:extLst>
          </p:cNvPr>
          <p:cNvSpPr txBox="1"/>
          <p:nvPr/>
        </p:nvSpPr>
        <p:spPr>
          <a:xfrm>
            <a:off x="9009412" y="633295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154505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96BE0E-FC30-4168-BDFC-8DD4D1D42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B0BF24-49CD-4259-B076-57BF640F2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0A3F262-FC31-4211-8F69-56F78448E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alpha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47C0B86-386E-472B-B980-775A3B3C0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5A2645-DDA8-43D4-B823-270EBD6B9442}"/>
              </a:ext>
            </a:extLst>
          </p:cNvPr>
          <p:cNvSpPr>
            <a:spLocks noGrp="1"/>
          </p:cNvSpPr>
          <p:nvPr>
            <p:ph type="title"/>
          </p:nvPr>
        </p:nvSpPr>
        <p:spPr>
          <a:xfrm>
            <a:off x="609601" y="685799"/>
            <a:ext cx="2570328" cy="3715603"/>
          </a:xfrm>
        </p:spPr>
        <p:txBody>
          <a:bodyPr anchor="t">
            <a:normAutofit/>
          </a:bodyPr>
          <a:lstStyle/>
          <a:p>
            <a:r>
              <a:rPr lang="es-ES" dirty="0">
                <a:solidFill>
                  <a:srgbClr val="FFFFFF"/>
                </a:solidFill>
              </a:rPr>
              <a:t>Enlace a ficheros </a:t>
            </a:r>
            <a:r>
              <a:rPr lang="es-ES">
                <a:solidFill>
                  <a:srgbClr val="FFFFFF"/>
                </a:solidFill>
              </a:rPr>
              <a:t>correo</a:t>
            </a:r>
            <a:br>
              <a:rPr lang="es-ES" dirty="0">
                <a:solidFill>
                  <a:srgbClr val="FFFFFF"/>
                </a:solidFill>
              </a:rPr>
            </a:br>
            <a:r>
              <a:rPr lang="es-ES">
                <a:solidFill>
                  <a:srgbClr val="FFFFFF"/>
                </a:solidFill>
              </a:rPr>
              <a:t>ftp</a:t>
            </a:r>
            <a:br>
              <a:rPr lang="es-ES" dirty="0">
                <a:solidFill>
                  <a:srgbClr val="FFFFFF"/>
                </a:solidFill>
              </a:rPr>
            </a:br>
            <a:r>
              <a:rPr lang="es-ES">
                <a:solidFill>
                  <a:srgbClr val="FFFFFF"/>
                </a:solidFill>
              </a:rPr>
              <a:t>teléfono</a:t>
            </a:r>
          </a:p>
        </p:txBody>
      </p:sp>
      <p:sp>
        <p:nvSpPr>
          <p:cNvPr id="3" name="Marcador de contenido 2">
            <a:extLst>
              <a:ext uri="{FF2B5EF4-FFF2-40B4-BE49-F238E27FC236}">
                <a16:creationId xmlns:a16="http://schemas.microsoft.com/office/drawing/2014/main" id="{44404A33-6603-459D-B940-C5297F2084E0}"/>
              </a:ext>
            </a:extLst>
          </p:cNvPr>
          <p:cNvSpPr>
            <a:spLocks noGrp="1"/>
          </p:cNvSpPr>
          <p:nvPr>
            <p:ph idx="1"/>
          </p:nvPr>
        </p:nvSpPr>
        <p:spPr>
          <a:xfrm>
            <a:off x="4250211" y="1118754"/>
            <a:ext cx="7799691" cy="4701323"/>
          </a:xfrm>
        </p:spPr>
        <p:style>
          <a:lnRef idx="2">
            <a:schemeClr val="accent6"/>
          </a:lnRef>
          <a:fillRef idx="1">
            <a:schemeClr val="lt1"/>
          </a:fillRef>
          <a:effectRef idx="0">
            <a:schemeClr val="accent6"/>
          </a:effectRef>
          <a:fontRef idx="minor">
            <a:schemeClr val="dk1"/>
          </a:fontRef>
        </p:style>
        <p:txBody>
          <a:bodyPr anchor="ctr">
            <a:normAutofit fontScale="70000" lnSpcReduction="20000"/>
          </a:bodyPr>
          <a:lstStyle/>
          <a:p>
            <a:r>
              <a:rPr lang="es-ES" dirty="0">
                <a:ea typeface="+mn-lt"/>
                <a:cs typeface="+mn-lt"/>
              </a:rPr>
              <a:t>Hemos vistos enlaces en  </a:t>
            </a:r>
            <a:r>
              <a:rPr lang="es-ES" dirty="0">
                <a:ea typeface="+mn-lt"/>
                <a:cs typeface="+mn-lt"/>
                <a:hlinkClick r:id="rId3">
                  <a:extLst>
                    <a:ext uri="{A12FA001-AC4F-418D-AE19-62706E023703}">
                      <ahyp:hlinkClr xmlns:ahyp="http://schemas.microsoft.com/office/drawing/2018/hyperlinkcolor" val="tx"/>
                    </a:ext>
                  </a:extLst>
                </a:hlinkClick>
              </a:rPr>
              <a:t>HTML</a:t>
            </a:r>
            <a:r>
              <a:rPr lang="es-ES" dirty="0">
                <a:ea typeface="+mn-lt"/>
                <a:cs typeface="+mn-lt"/>
              </a:rPr>
              <a:t> se apoyan en el protocolo http, pero el enlace especificado en el </a:t>
            </a:r>
            <a:r>
              <a:rPr lang="es-ES" dirty="0">
                <a:ea typeface="+mn-lt"/>
                <a:cs typeface="+mn-lt"/>
                <a:hlinkClick r:id="rId4">
                  <a:extLst>
                    <a:ext uri="{A12FA001-AC4F-418D-AE19-62706E023703}">
                      <ahyp:hlinkClr xmlns:ahyp="http://schemas.microsoft.com/office/drawing/2018/hyperlinkcolor" val="tx"/>
                    </a:ext>
                  </a:extLst>
                </a:hlinkClick>
              </a:rPr>
              <a:t>atributo href</a:t>
            </a:r>
            <a:r>
              <a:rPr lang="es-ES" dirty="0">
                <a:ea typeface="+mn-lt"/>
                <a:cs typeface="+mn-lt"/>
              </a:rPr>
              <a:t> no tiene porqué ser http, si no que podría ser otro protocolo como ftp, </a:t>
            </a:r>
            <a:r>
              <a:rPr lang="es-ES" dirty="0" err="1">
                <a:ea typeface="+mn-lt"/>
                <a:cs typeface="+mn-lt"/>
              </a:rPr>
              <a:t>mailto</a:t>
            </a:r>
            <a:r>
              <a:rPr lang="es-ES" dirty="0">
                <a:ea typeface="+mn-lt"/>
                <a:cs typeface="+mn-lt"/>
              </a:rPr>
              <a:t>,…</a:t>
            </a:r>
          </a:p>
          <a:p>
            <a:pPr lvl="1"/>
            <a:r>
              <a:rPr lang="es-ES" sz="2000" dirty="0">
                <a:ea typeface="+mn-lt"/>
                <a:cs typeface="+mn-lt"/>
              </a:rPr>
              <a:t>&lt;a </a:t>
            </a:r>
            <a:r>
              <a:rPr lang="es-ES" sz="2000" dirty="0" err="1">
                <a:ea typeface="+mn-lt"/>
                <a:cs typeface="+mn-lt"/>
              </a:rPr>
              <a:t>href</a:t>
            </a:r>
            <a:r>
              <a:rPr lang="es-ES" sz="2000" dirty="0">
                <a:ea typeface="+mn-lt"/>
                <a:cs typeface="+mn-lt"/>
              </a:rPr>
              <a:t>="</a:t>
            </a:r>
            <a:r>
              <a:rPr lang="es-ES" sz="2000" b="1" dirty="0">
                <a:ea typeface="+mn-lt"/>
                <a:cs typeface="+mn-lt"/>
              </a:rPr>
              <a:t>ftp://servidorftp.com</a:t>
            </a:r>
            <a:r>
              <a:rPr lang="es-ES" sz="2000" dirty="0">
                <a:ea typeface="+mn-lt"/>
                <a:cs typeface="+mn-lt"/>
              </a:rPr>
              <a:t>"&gt;Servidor FTP&lt;/a&gt;</a:t>
            </a:r>
          </a:p>
          <a:p>
            <a:r>
              <a:rPr lang="es-ES" dirty="0">
                <a:ea typeface="+mn-lt"/>
                <a:cs typeface="+mn-lt"/>
              </a:rPr>
              <a:t>Enlace a un fichero interno, que nos sirve para descargar un fichero de diversos tipos:</a:t>
            </a:r>
          </a:p>
          <a:p>
            <a:pPr lvl="1"/>
            <a:r>
              <a:rPr lang="es-ES" sz="2000" dirty="0">
                <a:ea typeface="+mn-lt"/>
                <a:cs typeface="+mn-lt"/>
              </a:rPr>
              <a:t>&lt;a </a:t>
            </a:r>
            <a:r>
              <a:rPr lang="es-ES" sz="2000" dirty="0" err="1">
                <a:ea typeface="+mn-lt"/>
                <a:cs typeface="+mn-lt"/>
              </a:rPr>
              <a:t>href</a:t>
            </a:r>
            <a:r>
              <a:rPr lang="es-ES" sz="2000" dirty="0">
                <a:ea typeface="+mn-lt"/>
                <a:cs typeface="+mn-lt"/>
              </a:rPr>
              <a:t>="</a:t>
            </a:r>
            <a:r>
              <a:rPr lang="es-ES" sz="2000" b="1" dirty="0">
                <a:ea typeface="+mn-lt"/>
                <a:cs typeface="+mn-lt"/>
              </a:rPr>
              <a:t>./descarga/fichero.zip</a:t>
            </a:r>
            <a:r>
              <a:rPr lang="es-ES" sz="2000" dirty="0">
                <a:ea typeface="+mn-lt"/>
                <a:cs typeface="+mn-lt"/>
              </a:rPr>
              <a:t>"&gt;Descargar el fichero&lt;/a&gt;</a:t>
            </a:r>
          </a:p>
          <a:p>
            <a:pPr lvl="2"/>
            <a:r>
              <a:rPr lang="es-ES" sz="2000" dirty="0">
                <a:ea typeface="+mn-lt"/>
                <a:cs typeface="+mn-lt"/>
              </a:rPr>
              <a:t>Le indicamos que el fichero está en una subcarpeta descarga dentro la carpeta en la que tenemos ubicada nuestra web. Puede ser un servidor o en local
</a:t>
            </a:r>
          </a:p>
          <a:p>
            <a:r>
              <a:rPr lang="es-ES" dirty="0">
                <a:ea typeface="+mn-lt"/>
                <a:cs typeface="+mn-lt"/>
              </a:rPr>
              <a:t>El protocolo </a:t>
            </a:r>
            <a:r>
              <a:rPr lang="es-ES" dirty="0" err="1">
                <a:ea typeface="+mn-lt"/>
                <a:cs typeface="+mn-lt"/>
              </a:rPr>
              <a:t>mailto</a:t>
            </a:r>
            <a:r>
              <a:rPr lang="es-ES" dirty="0">
                <a:ea typeface="+mn-lt"/>
                <a:cs typeface="+mn-lt"/>
              </a:rPr>
              <a:t>, dentro de los enlaces en </a:t>
            </a:r>
            <a:r>
              <a:rPr lang="es-ES" dirty="0">
                <a:ea typeface="+mn-lt"/>
                <a:cs typeface="+mn-lt"/>
                <a:hlinkClick r:id="rId3">
                  <a:extLst>
                    <a:ext uri="{A12FA001-AC4F-418D-AE19-62706E023703}">
                      <ahyp:hlinkClr xmlns:ahyp="http://schemas.microsoft.com/office/drawing/2018/hyperlinkcolor" val="tx"/>
                    </a:ext>
                  </a:extLst>
                </a:hlinkClick>
              </a:rPr>
              <a:t>HTML,</a:t>
            </a:r>
            <a:r>
              <a:rPr lang="es-ES" dirty="0">
                <a:ea typeface="+mn-lt"/>
                <a:cs typeface="+mn-lt"/>
              </a:rPr>
              <a:t> hace que el  navegador web nos abra  el programa de correo electrónico que tengamos predeterminado en el ordenador. La estructura del protocolo </a:t>
            </a:r>
            <a:r>
              <a:rPr lang="es-ES" dirty="0" err="1">
                <a:ea typeface="+mn-lt"/>
                <a:cs typeface="+mn-lt"/>
              </a:rPr>
              <a:t>mailto</a:t>
            </a:r>
            <a:r>
              <a:rPr lang="es-ES" dirty="0">
                <a:ea typeface="+mn-lt"/>
                <a:cs typeface="+mn-lt"/>
              </a:rPr>
              <a:t> en un enlace a sería la siguiente:</a:t>
            </a:r>
            <a:endParaRPr lang="es-ES">
              <a:ea typeface="+mn-lt"/>
              <a:cs typeface="+mn-lt"/>
            </a:endParaRPr>
          </a:p>
          <a:p>
            <a:pPr lvl="1"/>
            <a:r>
              <a:rPr lang="es-ES" sz="2000" dirty="0">
                <a:ea typeface="+mn-lt"/>
                <a:cs typeface="+mn-lt"/>
              </a:rPr>
              <a:t>&lt;a </a:t>
            </a:r>
            <a:r>
              <a:rPr lang="es-ES" sz="2000" dirty="0">
                <a:ea typeface="+mn-lt"/>
                <a:cs typeface="+mn-lt"/>
                <a:hlinkClick r:id="rId5">
                  <a:extLst>
                    <a:ext uri="{A12FA001-AC4F-418D-AE19-62706E023703}">
                      <ahyp:hlinkClr xmlns:ahyp="http://schemas.microsoft.com/office/drawing/2018/hyperlinkcolor" val="tx"/>
                    </a:ext>
                  </a:extLst>
                </a:hlinkClick>
              </a:rPr>
              <a:t>href="mailto:jorca11.gadea@gmail.com</a:t>
            </a:r>
            <a:r>
              <a:rPr lang="es-ES" sz="2000" dirty="0">
                <a:ea typeface="+mn-lt"/>
                <a:cs typeface="+mn-lt"/>
              </a:rPr>
              <a:t>"&gt; correo al profesor del módulo LMSGI &lt;/a&gt;</a:t>
            </a:r>
          </a:p>
          <a:p>
            <a:r>
              <a:rPr lang="es-ES" sz="2200" dirty="0"/>
              <a:t>Permitir desde nuestra web realizar el marcado de un número:</a:t>
            </a:r>
            <a:endParaRPr lang="es-ES" dirty="0"/>
          </a:p>
          <a:p>
            <a:pPr lvl="1"/>
            <a:r>
              <a:rPr lang="es-ES" sz="2000" dirty="0">
                <a:ea typeface="+mn-lt"/>
                <a:cs typeface="+mn-lt"/>
              </a:rPr>
              <a:t>&lt;a </a:t>
            </a:r>
            <a:r>
              <a:rPr lang="es-ES" sz="2000" dirty="0" err="1">
                <a:ea typeface="+mn-lt"/>
                <a:cs typeface="+mn-lt"/>
              </a:rPr>
              <a:t>href</a:t>
            </a:r>
            <a:r>
              <a:rPr lang="es-ES" sz="2000" dirty="0">
                <a:ea typeface="+mn-lt"/>
                <a:cs typeface="+mn-lt"/>
              </a:rPr>
              <a:t>="</a:t>
            </a:r>
            <a:r>
              <a:rPr lang="es-ES" sz="2000" dirty="0" err="1">
                <a:ea typeface="+mn-lt"/>
                <a:cs typeface="+mn-lt"/>
              </a:rPr>
              <a:t>tel</a:t>
            </a:r>
            <a:r>
              <a:rPr lang="es-ES" sz="2000" dirty="0">
                <a:ea typeface="+mn-lt"/>
                <a:cs typeface="+mn-lt"/>
              </a:rPr>
              <a:t>:+34678567876"&gt;José Ramón&lt;/a&gt;</a:t>
            </a:r>
            <a:endParaRPr lang="es-ES" sz="2000" dirty="0"/>
          </a:p>
          <a:p>
            <a:pPr lvl="2"/>
            <a:r>
              <a:rPr lang="es-ES" dirty="0">
                <a:ea typeface="+mn-lt"/>
                <a:cs typeface="+mn-lt"/>
              </a:rPr>
              <a:t>¿qué sucede si estamos navegando desde un dispositivo que no puede </a:t>
            </a:r>
            <a:r>
              <a:rPr lang="es-ES" b="1" dirty="0">
                <a:ea typeface="+mn-lt"/>
                <a:cs typeface="+mn-lt"/>
              </a:rPr>
              <a:t>realizar llamadas como una </a:t>
            </a:r>
            <a:r>
              <a:rPr lang="es-ES" b="1" dirty="0" err="1">
                <a:ea typeface="+mn-lt"/>
                <a:cs typeface="+mn-lt"/>
              </a:rPr>
              <a:t>tablet</a:t>
            </a:r>
            <a:r>
              <a:rPr lang="es-ES" b="1" dirty="0">
                <a:ea typeface="+mn-lt"/>
                <a:cs typeface="+mn-lt"/>
              </a:rPr>
              <a:t> o un portátil</a:t>
            </a:r>
            <a:r>
              <a:rPr lang="es-ES" dirty="0">
                <a:ea typeface="+mn-lt"/>
                <a:cs typeface="+mn-lt"/>
              </a:rPr>
              <a:t>?</a:t>
            </a:r>
            <a:endParaRPr lang="es-ES" dirty="0"/>
          </a:p>
          <a:p>
            <a:endParaRPr lang="es-ES" dirty="0"/>
          </a:p>
        </p:txBody>
      </p:sp>
    </p:spTree>
    <p:extLst>
      <p:ext uri="{BB962C8B-B14F-4D97-AF65-F5344CB8AC3E}">
        <p14:creationId xmlns:p14="http://schemas.microsoft.com/office/powerpoint/2010/main" val="346245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2FA585-017C-40CA-9D8D-27478008F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713ADD6-4A4A-4609-9D89-D0BD8E7F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5" y="0"/>
            <a:ext cx="5192874" cy="685800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783F615A-4EEB-4296-92B1-1041C55DA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38600" cy="6172200"/>
          </a:xfrm>
          <a:custGeom>
            <a:avLst/>
            <a:gdLst>
              <a:gd name="connsiteX0" fmla="*/ 0 w 4038600"/>
              <a:gd name="connsiteY0" fmla="*/ 0 h 6172200"/>
              <a:gd name="connsiteX1" fmla="*/ 4038600 w 4038600"/>
              <a:gd name="connsiteY1" fmla="*/ 0 h 6172200"/>
              <a:gd name="connsiteX2" fmla="*/ 4038600 w 4038600"/>
              <a:gd name="connsiteY2" fmla="*/ 2741245 h 6172200"/>
              <a:gd name="connsiteX3" fmla="*/ 4038600 w 4038600"/>
              <a:gd name="connsiteY3" fmla="*/ 2765067 h 6172200"/>
              <a:gd name="connsiteX4" fmla="*/ 4037397 w 4038600"/>
              <a:gd name="connsiteY4" fmla="*/ 2765067 h 6172200"/>
              <a:gd name="connsiteX5" fmla="*/ 4020887 w 4038600"/>
              <a:gd name="connsiteY5" fmla="*/ 3092040 h 6172200"/>
              <a:gd name="connsiteX6" fmla="*/ 607645 w 4038600"/>
              <a:gd name="connsiteY6" fmla="*/ 6172200 h 6172200"/>
              <a:gd name="connsiteX7" fmla="*/ 453014 w 4038600"/>
              <a:gd name="connsiteY7" fmla="*/ 6168290 h 6172200"/>
              <a:gd name="connsiteX8" fmla="*/ 0 w 4038600"/>
              <a:gd name="connsiteY8" fmla="*/ 616829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8600" h="6172200">
                <a:moveTo>
                  <a:pt x="0" y="0"/>
                </a:moveTo>
                <a:lnTo>
                  <a:pt x="4038600" y="0"/>
                </a:lnTo>
                <a:lnTo>
                  <a:pt x="4038600" y="2741245"/>
                </a:lnTo>
                <a:lnTo>
                  <a:pt x="4038600" y="2765067"/>
                </a:lnTo>
                <a:lnTo>
                  <a:pt x="4037397" y="2765067"/>
                </a:lnTo>
                <a:lnTo>
                  <a:pt x="4020887" y="3092040"/>
                </a:lnTo>
                <a:cubicBezTo>
                  <a:pt x="3845187" y="4822120"/>
                  <a:pt x="2384080" y="6172200"/>
                  <a:pt x="607645" y="6172200"/>
                </a:cubicBezTo>
                <a:lnTo>
                  <a:pt x="453014" y="6168290"/>
                </a:lnTo>
                <a:lnTo>
                  <a:pt x="0" y="616829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A5FB2A7-04D8-4377-A3D3-A5DCCC48B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07828" y="2084230"/>
            <a:ext cx="4354666" cy="5192873"/>
          </a:xfrm>
          <a:custGeom>
            <a:avLst/>
            <a:gdLst>
              <a:gd name="connsiteX0" fmla="*/ 4354666 w 4354666"/>
              <a:gd name="connsiteY0" fmla="*/ 3430955 h 5192873"/>
              <a:gd name="connsiteX1" fmla="*/ 1274506 w 4354666"/>
              <a:gd name="connsiteY1" fmla="*/ 17713 h 5192873"/>
              <a:gd name="connsiteX2" fmla="*/ 947533 w 4354666"/>
              <a:gd name="connsiteY2" fmla="*/ 1203 h 5192873"/>
              <a:gd name="connsiteX3" fmla="*/ 947533 w 4354666"/>
              <a:gd name="connsiteY3" fmla="*/ 0 h 5192873"/>
              <a:gd name="connsiteX4" fmla="*/ 923711 w 4354666"/>
              <a:gd name="connsiteY4" fmla="*/ 0 h 5192873"/>
              <a:gd name="connsiteX5" fmla="*/ 0 w 4354666"/>
              <a:gd name="connsiteY5" fmla="*/ 0 h 5192873"/>
              <a:gd name="connsiteX6" fmla="*/ 0 w 4354666"/>
              <a:gd name="connsiteY6" fmla="*/ 5192873 h 5192873"/>
              <a:gd name="connsiteX7" fmla="*/ 4350756 w 4354666"/>
              <a:gd name="connsiteY7" fmla="*/ 5192873 h 5192873"/>
              <a:gd name="connsiteX8" fmla="*/ 4350756 w 4354666"/>
              <a:gd name="connsiteY8" fmla="*/ 3585586 h 519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4666" h="5192873">
                <a:moveTo>
                  <a:pt x="4354666" y="3430955"/>
                </a:moveTo>
                <a:cubicBezTo>
                  <a:pt x="4354666" y="1654520"/>
                  <a:pt x="3004586" y="193413"/>
                  <a:pt x="1274506" y="17713"/>
                </a:cubicBezTo>
                <a:lnTo>
                  <a:pt x="947533" y="1203"/>
                </a:lnTo>
                <a:lnTo>
                  <a:pt x="947533" y="0"/>
                </a:lnTo>
                <a:lnTo>
                  <a:pt x="923711" y="0"/>
                </a:lnTo>
                <a:lnTo>
                  <a:pt x="0" y="0"/>
                </a:lnTo>
                <a:lnTo>
                  <a:pt x="0" y="5192873"/>
                </a:lnTo>
                <a:lnTo>
                  <a:pt x="4350756" y="5192873"/>
                </a:lnTo>
                <a:lnTo>
                  <a:pt x="4350756" y="3585586"/>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897F254-243F-4D08-A742-04168BF3D919}"/>
              </a:ext>
            </a:extLst>
          </p:cNvPr>
          <p:cNvSpPr>
            <a:spLocks noGrp="1"/>
          </p:cNvSpPr>
          <p:nvPr>
            <p:ph type="title"/>
          </p:nvPr>
        </p:nvSpPr>
        <p:spPr>
          <a:xfrm>
            <a:off x="609601" y="685799"/>
            <a:ext cx="4038600" cy="4834719"/>
          </a:xfrm>
        </p:spPr>
        <p:txBody>
          <a:bodyPr vert="horz" lIns="91440" tIns="45720" rIns="91440" bIns="45720" rtlCol="0" anchor="t">
            <a:normAutofit/>
          </a:bodyPr>
          <a:lstStyle/>
          <a:p>
            <a:r>
              <a:rPr lang="en-US">
                <a:solidFill>
                  <a:srgbClr val="FFFFFF"/>
                </a:solidFill>
              </a:rPr>
              <a:t>Práctica</a:t>
            </a:r>
            <a:r>
              <a:rPr lang="en-US" dirty="0">
                <a:solidFill>
                  <a:srgbClr val="FFFFFF"/>
                </a:solidFill>
              </a:rPr>
              <a:t> 5</a:t>
            </a:r>
            <a:br>
              <a:rPr lang="en-US" dirty="0">
                <a:solidFill>
                  <a:srgbClr val="FFFFFF"/>
                </a:solidFill>
              </a:rPr>
            </a:br>
            <a:br>
              <a:rPr lang="en-US">
                <a:solidFill>
                  <a:srgbClr val="FFFFFF"/>
                </a:solidFill>
              </a:rPr>
            </a:br>
            <a:r>
              <a:rPr lang="en-US" dirty="0">
                <a:solidFill>
                  <a:srgbClr val="FFFFFF"/>
                </a:solidFill>
              </a:rPr>
              <a:t>Web con </a:t>
            </a:r>
            <a:r>
              <a:rPr lang="en-US">
                <a:solidFill>
                  <a:srgbClr val="FFFFFF"/>
                </a:solidFill>
              </a:rPr>
              <a:t>párrafos</a:t>
            </a:r>
            <a:r>
              <a:rPr lang="en-US" dirty="0">
                <a:solidFill>
                  <a:srgbClr val="FFFFFF"/>
                </a:solidFill>
              </a:rPr>
              <a:t>, </a:t>
            </a:r>
            <a:r>
              <a:rPr lang="en-US">
                <a:solidFill>
                  <a:srgbClr val="FFFFFF"/>
                </a:solidFill>
              </a:rPr>
              <a:t>textos</a:t>
            </a:r>
            <a:r>
              <a:rPr lang="en-US" dirty="0">
                <a:solidFill>
                  <a:srgbClr val="FFFFFF"/>
                </a:solidFill>
              </a:rPr>
              <a:t> y enlaces</a:t>
            </a:r>
          </a:p>
        </p:txBody>
      </p:sp>
      <p:sp>
        <p:nvSpPr>
          <p:cNvPr id="18" name="Marcador de contenido 17">
            <a:extLst>
              <a:ext uri="{FF2B5EF4-FFF2-40B4-BE49-F238E27FC236}">
                <a16:creationId xmlns:a16="http://schemas.microsoft.com/office/drawing/2014/main" id="{1EA7E6C7-C165-47FF-8017-02D84174A2F9}"/>
              </a:ext>
            </a:extLst>
          </p:cNvPr>
          <p:cNvSpPr>
            <a:spLocks noGrp="1"/>
          </p:cNvSpPr>
          <p:nvPr>
            <p:ph idx="1"/>
          </p:nvPr>
        </p:nvSpPr>
        <p:spPr>
          <a:xfrm>
            <a:off x="6096000" y="685800"/>
            <a:ext cx="5192874" cy="5491163"/>
          </a:xfrm>
        </p:spPr>
        <p:txBody>
          <a:bodyPr vert="horz" lIns="91440" tIns="45720" rIns="91440" bIns="45720" rtlCol="0" anchor="t">
            <a:normAutofit/>
          </a:bodyPr>
          <a:lstStyle/>
          <a:p>
            <a:r>
              <a:rPr lang="es-ES" dirty="0"/>
              <a:t>Investiga como realizar un enlace para llamar por Skype desde una web</a:t>
            </a:r>
          </a:p>
        </p:txBody>
      </p:sp>
      <p:sp>
        <p:nvSpPr>
          <p:cNvPr id="3" name="CuadroTexto 2">
            <a:extLst>
              <a:ext uri="{FF2B5EF4-FFF2-40B4-BE49-F238E27FC236}">
                <a16:creationId xmlns:a16="http://schemas.microsoft.com/office/drawing/2014/main" id="{C6FD76BC-A317-4FC0-AC67-2C284ADAC440}"/>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82072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73C0ABF-E400-4357-9FFF-73F1E1D3788B}"/>
              </a:ext>
            </a:extLst>
          </p:cNvPr>
          <p:cNvSpPr>
            <a:spLocks noGrp="1"/>
          </p:cNvSpPr>
          <p:nvPr>
            <p:ph type="title"/>
          </p:nvPr>
        </p:nvSpPr>
        <p:spPr>
          <a:xfrm>
            <a:off x="914400" y="484497"/>
            <a:ext cx="9753600" cy="1239528"/>
          </a:xfrm>
        </p:spPr>
        <p:txBody>
          <a:bodyPr>
            <a:normAutofit/>
          </a:bodyPr>
          <a:lstStyle/>
          <a:p>
            <a:r>
              <a:rPr lang="es-ES">
                <a:solidFill>
                  <a:srgbClr val="FFFFFF"/>
                </a:solidFill>
              </a:rPr>
              <a:t>Ejemplos de preguntas</a:t>
            </a:r>
          </a:p>
        </p:txBody>
      </p:sp>
      <p:sp>
        <p:nvSpPr>
          <p:cNvPr id="3" name="Marcador de contenido 2">
            <a:extLst>
              <a:ext uri="{FF2B5EF4-FFF2-40B4-BE49-F238E27FC236}">
                <a16:creationId xmlns:a16="http://schemas.microsoft.com/office/drawing/2014/main" id="{00A4221F-4CBA-4208-BC71-58818BFC699B}"/>
              </a:ext>
            </a:extLst>
          </p:cNvPr>
          <p:cNvSpPr>
            <a:spLocks noGrp="1"/>
          </p:cNvSpPr>
          <p:nvPr>
            <p:ph idx="1"/>
          </p:nvPr>
        </p:nvSpPr>
        <p:spPr>
          <a:xfrm>
            <a:off x="914401" y="2790825"/>
            <a:ext cx="10134600" cy="3386137"/>
          </a:xfrm>
        </p:spPr>
        <p:txBody>
          <a:bodyPr vert="horz" lIns="91440" tIns="45720" rIns="91440" bIns="45720" rtlCol="0">
            <a:normAutofit/>
          </a:bodyPr>
          <a:lstStyle/>
          <a:p>
            <a:r>
              <a:rPr lang="es-ES" dirty="0">
                <a:ea typeface="+mn-lt"/>
                <a:cs typeface="+mn-lt"/>
                <a:hlinkClick r:id="rId2"/>
              </a:rPr>
              <a:t>https://www.eniun.com/html-lenguaje-de-marcas/</a:t>
            </a:r>
            <a:r>
              <a:rPr lang="es-ES" dirty="0">
                <a:ea typeface="+mn-lt"/>
                <a:cs typeface="+mn-lt"/>
              </a:rPr>
              <a:t> </a:t>
            </a:r>
            <a:endParaRPr lang="es-ES"/>
          </a:p>
        </p:txBody>
      </p:sp>
      <p:sp>
        <p:nvSpPr>
          <p:cNvPr id="4" name="CuadroTexto 3">
            <a:extLst>
              <a:ext uri="{FF2B5EF4-FFF2-40B4-BE49-F238E27FC236}">
                <a16:creationId xmlns:a16="http://schemas.microsoft.com/office/drawing/2014/main" id="{EC4C61A6-2802-46B4-AC04-4F37E2313462}"/>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55834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51B4153B-B110-4ED7-8630-3CABE81A3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6FA5C78E-B270-4285-98D2-CD98C01BA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2">
            <a:extLst>
              <a:ext uri="{FF2B5EF4-FFF2-40B4-BE49-F238E27FC236}">
                <a16:creationId xmlns:a16="http://schemas.microsoft.com/office/drawing/2014/main" id="{03A2060A-9B94-4B72-B661-8908DD26C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4">
            <a:extLst>
              <a:ext uri="{FF2B5EF4-FFF2-40B4-BE49-F238E27FC236}">
                <a16:creationId xmlns:a16="http://schemas.microsoft.com/office/drawing/2014/main" id="{85F34811-F695-48A5-BE8E-269963D86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C73B8B-173A-49A3-9BA9-2AC6CB0B1487}"/>
              </a:ext>
            </a:extLst>
          </p:cNvPr>
          <p:cNvSpPr>
            <a:spLocks noGrp="1"/>
          </p:cNvSpPr>
          <p:nvPr>
            <p:ph type="title"/>
          </p:nvPr>
        </p:nvSpPr>
        <p:spPr>
          <a:xfrm>
            <a:off x="914401" y="488950"/>
            <a:ext cx="9914859" cy="1423521"/>
          </a:xfrm>
        </p:spPr>
        <p:txBody>
          <a:bodyPr>
            <a:normAutofit/>
          </a:bodyPr>
          <a:lstStyle/>
          <a:p>
            <a:r>
              <a:rPr lang="es-ES">
                <a:solidFill>
                  <a:srgbClr val="FFFFFF"/>
                </a:solidFill>
              </a:rPr>
              <a:t>CONTENIDOS</a:t>
            </a:r>
          </a:p>
        </p:txBody>
      </p:sp>
      <p:pic>
        <p:nvPicPr>
          <p:cNvPr id="5" name="Imagen 5">
            <a:extLst>
              <a:ext uri="{FF2B5EF4-FFF2-40B4-BE49-F238E27FC236}">
                <a16:creationId xmlns:a16="http://schemas.microsoft.com/office/drawing/2014/main" id="{018290AC-8505-4803-BF70-54A8F9D42DAA}"/>
              </a:ext>
            </a:extLst>
          </p:cNvPr>
          <p:cNvPicPr>
            <a:picLocks noChangeAspect="1"/>
          </p:cNvPicPr>
          <p:nvPr/>
        </p:nvPicPr>
        <p:blipFill rotWithShape="1">
          <a:blip r:embed="rId3"/>
          <a:srcRect l="26404" r="22793"/>
          <a:stretch/>
        </p:blipFill>
        <p:spPr>
          <a:xfrm>
            <a:off x="20" y="2124272"/>
            <a:ext cx="4294466" cy="4733728"/>
          </a:xfrm>
          <a:prstGeom prst="rect">
            <a:avLst/>
          </a:prstGeom>
        </p:spPr>
      </p:pic>
      <p:sp>
        <p:nvSpPr>
          <p:cNvPr id="3" name="Marcador de contenido 2">
            <a:extLst>
              <a:ext uri="{FF2B5EF4-FFF2-40B4-BE49-F238E27FC236}">
                <a16:creationId xmlns:a16="http://schemas.microsoft.com/office/drawing/2014/main" id="{4B814CD8-EDD6-40B3-8EE2-AD62F5B09F90}"/>
              </a:ext>
            </a:extLst>
          </p:cNvPr>
          <p:cNvSpPr>
            <a:spLocks noGrp="1"/>
          </p:cNvSpPr>
          <p:nvPr>
            <p:ph idx="1"/>
          </p:nvPr>
        </p:nvSpPr>
        <p:spPr>
          <a:xfrm>
            <a:off x="4921250" y="2724150"/>
            <a:ext cx="6356350" cy="3452812"/>
          </a:xfrm>
        </p:spPr>
        <p:txBody>
          <a:bodyPr vert="horz" lIns="91440" tIns="45720" rIns="91440" bIns="45720" rtlCol="0" anchor="t">
            <a:normAutofit/>
          </a:bodyPr>
          <a:lstStyle/>
          <a:p>
            <a:pPr marL="457200" indent="-457200">
              <a:buAutoNum type="arabicPeriod"/>
            </a:pPr>
            <a:r>
              <a:rPr lang="es-ES" b="1" dirty="0">
                <a:solidFill>
                  <a:schemeClr val="accent6">
                    <a:lumMod val="40000"/>
                    <a:lumOff val="60000"/>
                  </a:schemeClr>
                </a:solidFill>
              </a:rPr>
              <a:t>MODELO DE OBJETOS DEL DOCUMENTO</a:t>
            </a:r>
          </a:p>
          <a:p>
            <a:pPr marL="457200" indent="-457200">
              <a:buAutoNum type="arabicPeriod"/>
            </a:pPr>
            <a:r>
              <a:rPr lang="es-ES" b="1" dirty="0">
                <a:solidFill>
                  <a:schemeClr val="accent6">
                    <a:lumMod val="40000"/>
                    <a:lumOff val="60000"/>
                  </a:schemeClr>
                </a:solidFill>
                <a:ea typeface="+mn-lt"/>
                <a:cs typeface="+mn-lt"/>
              </a:rPr>
              <a:t>HERRAMIENTAS NECESARIAS</a:t>
            </a:r>
            <a:endParaRPr lang="en-US">
              <a:solidFill>
                <a:schemeClr val="accent6">
                  <a:lumMod val="40000"/>
                  <a:lumOff val="60000"/>
                </a:schemeClr>
              </a:solidFill>
              <a:ea typeface="+mn-lt"/>
              <a:cs typeface="+mn-lt"/>
            </a:endParaRPr>
          </a:p>
          <a:p>
            <a:pPr marL="457200" indent="-457200">
              <a:buAutoNum type="arabicPeriod"/>
            </a:pPr>
            <a:r>
              <a:rPr lang="es-ES" b="1" dirty="0"/>
              <a:t>HTML</a:t>
            </a:r>
            <a:endParaRPr lang="es-ES" dirty="0"/>
          </a:p>
          <a:p>
            <a:pPr marL="457200" indent="-457200">
              <a:buAutoNum type="arabicPeriod"/>
            </a:pPr>
            <a:r>
              <a:rPr lang="es-ES" b="1" dirty="0">
                <a:solidFill>
                  <a:schemeClr val="accent6">
                    <a:lumMod val="40000"/>
                    <a:lumOff val="60000"/>
                  </a:schemeClr>
                </a:solidFill>
              </a:rPr>
              <a:t>XHTML</a:t>
            </a:r>
          </a:p>
          <a:p>
            <a:pPr marL="457200" indent="-457200">
              <a:buAutoNum type="arabicPeriod"/>
            </a:pPr>
            <a:r>
              <a:rPr lang="es-ES" b="1" dirty="0">
                <a:solidFill>
                  <a:schemeClr val="accent6">
                    <a:lumMod val="40000"/>
                    <a:lumOff val="60000"/>
                  </a:schemeClr>
                </a:solidFill>
              </a:rPr>
              <a:t>HOJAS DE ESTILO</a:t>
            </a:r>
          </a:p>
          <a:p>
            <a:pPr marL="457200" indent="-457200">
              <a:buAutoNum type="arabicPeriod"/>
            </a:pPr>
            <a:r>
              <a:rPr lang="es-ES" b="1" dirty="0">
                <a:solidFill>
                  <a:schemeClr val="accent6">
                    <a:lumMod val="40000"/>
                    <a:lumOff val="60000"/>
                  </a:schemeClr>
                </a:solidFill>
              </a:rPr>
              <a:t>EJERCICIOS</a:t>
            </a:r>
          </a:p>
          <a:p>
            <a:pPr marL="457200" indent="-457200">
              <a:buAutoNum type="arabicPeriod"/>
            </a:pPr>
            <a:endParaRPr lang="es-ES" dirty="0"/>
          </a:p>
        </p:txBody>
      </p:sp>
      <p:sp>
        <p:nvSpPr>
          <p:cNvPr id="4" name="CuadroTexto 3">
            <a:extLst>
              <a:ext uri="{FF2B5EF4-FFF2-40B4-BE49-F238E27FC236}">
                <a16:creationId xmlns:a16="http://schemas.microsoft.com/office/drawing/2014/main" id="{B1B7D43F-2BBE-4B18-A423-C45D93DFD039}"/>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249368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15D5D79-A4EE-4E58-B779-CE54DC674EA4}"/>
              </a:ext>
            </a:extLst>
          </p:cNvPr>
          <p:cNvSpPr>
            <a:spLocks noGrp="1"/>
          </p:cNvSpPr>
          <p:nvPr>
            <p:ph type="title"/>
          </p:nvPr>
        </p:nvSpPr>
        <p:spPr>
          <a:xfrm>
            <a:off x="914400" y="508884"/>
            <a:ext cx="10058399" cy="1262737"/>
          </a:xfrm>
        </p:spPr>
        <p:txBody>
          <a:bodyPr anchor="ctr">
            <a:normAutofit/>
          </a:bodyPr>
          <a:lstStyle/>
          <a:p>
            <a:r>
              <a:rPr lang="es-ES" dirty="0">
                <a:solidFill>
                  <a:srgbClr val="FFFFFF"/>
                </a:solidFill>
              </a:rPr>
              <a:t>3.3. CUERPO DE LA WEB (BODY)</a:t>
            </a:r>
          </a:p>
        </p:txBody>
      </p:sp>
      <p:sp>
        <p:nvSpPr>
          <p:cNvPr id="8" name="Content Placeholder 7">
            <a:extLst>
              <a:ext uri="{FF2B5EF4-FFF2-40B4-BE49-F238E27FC236}">
                <a16:creationId xmlns:a16="http://schemas.microsoft.com/office/drawing/2014/main" id="{16D88679-8605-4701-97C0-26FA303D9EBC}"/>
              </a:ext>
            </a:extLst>
          </p:cNvPr>
          <p:cNvSpPr>
            <a:spLocks noGrp="1"/>
          </p:cNvSpPr>
          <p:nvPr>
            <p:ph idx="1"/>
          </p:nvPr>
        </p:nvSpPr>
        <p:spPr>
          <a:xfrm>
            <a:off x="914400" y="2727296"/>
            <a:ext cx="6934588" cy="3449667"/>
          </a:xfrm>
        </p:spPr>
        <p:txBody>
          <a:bodyPr vert="horz" lIns="91440" tIns="45720" rIns="91440" bIns="45720" rtlCol="0" anchor="t">
            <a:noAutofit/>
          </a:bodyPr>
          <a:lstStyle/>
          <a:p>
            <a:pPr marL="0">
              <a:lnSpc>
                <a:spcPct val="100000"/>
              </a:lnSpc>
              <a:spcBef>
                <a:spcPts val="0"/>
              </a:spcBef>
            </a:pPr>
            <a:r>
              <a:rPr lang="en-US" sz="1600" dirty="0" err="1">
                <a:latin typeface="Tahoma"/>
                <a:ea typeface="Tahoma"/>
                <a:cs typeface="Tahoma"/>
              </a:rPr>
              <a:t>Atributos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Párrafos</a:t>
            </a:r>
            <a:r>
              <a:rPr lang="en-US" sz="1600" dirty="0">
                <a:latin typeface="Tahoma"/>
                <a:ea typeface="Tahoma"/>
                <a:cs typeface="Tahoma"/>
              </a:rPr>
              <a:t> </a:t>
            </a:r>
          </a:p>
          <a:p>
            <a:pPr marL="0">
              <a:lnSpc>
                <a:spcPct val="100000"/>
              </a:lnSpc>
              <a:spcBef>
                <a:spcPts val="0"/>
              </a:spcBef>
            </a:pPr>
            <a:r>
              <a:rPr lang="en-US" sz="1600" dirty="0" err="1">
                <a:latin typeface="Tahoma"/>
                <a:ea typeface="Tahoma"/>
                <a:cs typeface="Tahoma"/>
              </a:rPr>
              <a:t>Secciones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Encabezados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Líneas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Listas</a:t>
            </a:r>
            <a:r>
              <a:rPr lang="en-US" sz="1600" dirty="0">
                <a:latin typeface="Tahoma"/>
                <a:ea typeface="Tahoma"/>
                <a:cs typeface="Tahoma"/>
              </a:rPr>
              <a:t> </a:t>
            </a:r>
          </a:p>
          <a:p>
            <a:pPr marL="0">
              <a:lnSpc>
                <a:spcPct val="100000"/>
              </a:lnSpc>
              <a:spcBef>
                <a:spcPts val="0"/>
              </a:spcBef>
            </a:pPr>
            <a:r>
              <a:rPr lang="en-US" sz="1600" dirty="0">
                <a:latin typeface="Tahoma"/>
                <a:ea typeface="Tahoma"/>
                <a:cs typeface="Tahoma"/>
              </a:rPr>
              <a:t>Enlaces</a:t>
            </a:r>
          </a:p>
          <a:p>
            <a:pPr marL="0">
              <a:lnSpc>
                <a:spcPct val="100000"/>
              </a:lnSpc>
              <a:spcBef>
                <a:spcPts val="0"/>
              </a:spcBef>
            </a:pPr>
            <a:r>
              <a:rPr lang="en-US" sz="1600" dirty="0" err="1">
                <a:latin typeface="Tahoma"/>
                <a:ea typeface="Tahoma"/>
                <a:cs typeface="Tahoma"/>
              </a:rPr>
              <a:t>Imágenes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Tablas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Estilos</a:t>
            </a:r>
            <a:r>
              <a:rPr lang="en-US" sz="1600" dirty="0">
                <a:latin typeface="Tahoma"/>
                <a:ea typeface="Tahoma"/>
                <a:cs typeface="Tahoma"/>
              </a:rPr>
              <a:t> </a:t>
            </a:r>
          </a:p>
          <a:p>
            <a:pPr marL="0">
              <a:lnSpc>
                <a:spcPct val="100000"/>
              </a:lnSpc>
              <a:spcBef>
                <a:spcPts val="0"/>
              </a:spcBef>
            </a:pPr>
            <a:r>
              <a:rPr lang="en-US" sz="1600" dirty="0" err="1">
                <a:latin typeface="Tahoma"/>
                <a:ea typeface="Tahoma"/>
                <a:cs typeface="Tahoma"/>
              </a:rPr>
              <a:t>Clases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Formularios</a:t>
            </a:r>
            <a:endParaRPr lang="en-US" sz="1600" dirty="0">
              <a:latin typeface="Tahoma"/>
              <a:ea typeface="Tahoma"/>
              <a:cs typeface="Tahoma"/>
            </a:endParaRPr>
          </a:p>
        </p:txBody>
      </p:sp>
      <p:pic>
        <p:nvPicPr>
          <p:cNvPr id="4" name="Imagen 4">
            <a:extLst>
              <a:ext uri="{FF2B5EF4-FFF2-40B4-BE49-F238E27FC236}">
                <a16:creationId xmlns:a16="http://schemas.microsoft.com/office/drawing/2014/main" id="{95AC8A01-CB02-4981-A5A7-BEFD1A6A08A0}"/>
              </a:ext>
            </a:extLst>
          </p:cNvPr>
          <p:cNvPicPr>
            <a:picLocks noChangeAspect="1"/>
          </p:cNvPicPr>
          <p:nvPr/>
        </p:nvPicPr>
        <p:blipFill rotWithShape="1">
          <a:blip r:embed="rId3"/>
          <a:srcRect l="27054" r="29923"/>
          <a:stretch/>
        </p:blipFill>
        <p:spPr>
          <a:xfrm>
            <a:off x="7924800" y="2128964"/>
            <a:ext cx="4279142" cy="4729034"/>
          </a:xfrm>
          <a:prstGeom prst="rect">
            <a:avLst/>
          </a:prstGeom>
        </p:spPr>
      </p:pic>
    </p:spTree>
    <p:extLst>
      <p:ext uri="{BB962C8B-B14F-4D97-AF65-F5344CB8AC3E}">
        <p14:creationId xmlns:p14="http://schemas.microsoft.com/office/powerpoint/2010/main" val="276034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 name="Rectangle 10">
            <a:extLst>
              <a:ext uri="{FF2B5EF4-FFF2-40B4-BE49-F238E27FC236}">
                <a16:creationId xmlns:a16="http://schemas.microsoft.com/office/drawing/2014/main" id="{C8226B21-7EEE-457E-BC57-B9EB1CC7A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67FF7C7-E2F6-481F-A3EA-1C41F7061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12191999" cy="2529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4">
            <a:extLst>
              <a:ext uri="{FF2B5EF4-FFF2-40B4-BE49-F238E27FC236}">
                <a16:creationId xmlns:a16="http://schemas.microsoft.com/office/drawing/2014/main" id="{F310A769-6528-494B-A3D4-47492DFC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350224"/>
            <a:ext cx="12192000" cy="2529561"/>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6">
            <a:extLst>
              <a:ext uri="{FF2B5EF4-FFF2-40B4-BE49-F238E27FC236}">
                <a16:creationId xmlns:a16="http://schemas.microsoft.com/office/drawing/2014/main" id="{1230A3A2-13D1-43FD-BC65-86D09CD51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9108074" cy="2536385"/>
          </a:xfrm>
          <a:custGeom>
            <a:avLst/>
            <a:gdLst>
              <a:gd name="connsiteX0" fmla="*/ 0 w 9108074"/>
              <a:gd name="connsiteY0" fmla="*/ 0 h 2536385"/>
              <a:gd name="connsiteX1" fmla="*/ 1774120 w 9108074"/>
              <a:gd name="connsiteY1" fmla="*/ 0 h 2536385"/>
              <a:gd name="connsiteX2" fmla="*/ 3862043 w 9108074"/>
              <a:gd name="connsiteY2" fmla="*/ 0 h 2536385"/>
              <a:gd name="connsiteX3" fmla="*/ 6665734 w 9108074"/>
              <a:gd name="connsiteY3" fmla="*/ 0 h 2536385"/>
              <a:gd name="connsiteX4" fmla="*/ 6912337 w 9108074"/>
              <a:gd name="connsiteY4" fmla="*/ 23016 h 2536385"/>
              <a:gd name="connsiteX5" fmla="*/ 9108074 w 9108074"/>
              <a:gd name="connsiteY5" fmla="*/ 2515032 h 2536385"/>
              <a:gd name="connsiteX6" fmla="*/ 9107087 w 9108074"/>
              <a:gd name="connsiteY6" fmla="*/ 2536385 h 2536385"/>
              <a:gd name="connsiteX7" fmla="*/ 0 w 9108074"/>
              <a:gd name="connsiteY7" fmla="*/ 2536385 h 253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08074" h="2536385">
                <a:moveTo>
                  <a:pt x="0" y="0"/>
                </a:moveTo>
                <a:lnTo>
                  <a:pt x="1774120" y="0"/>
                </a:lnTo>
                <a:lnTo>
                  <a:pt x="3862043" y="0"/>
                </a:lnTo>
                <a:lnTo>
                  <a:pt x="6665734" y="0"/>
                </a:lnTo>
                <a:lnTo>
                  <a:pt x="6912337" y="23016"/>
                </a:lnTo>
                <a:cubicBezTo>
                  <a:pt x="8145650" y="151293"/>
                  <a:pt x="9108074" y="1218052"/>
                  <a:pt x="9108074" y="2515032"/>
                </a:cubicBezTo>
                <a:lnTo>
                  <a:pt x="9107087" y="2536385"/>
                </a:lnTo>
                <a:lnTo>
                  <a:pt x="0" y="25363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16AB765-1FA9-4DEB-B818-7E4038E39F28}"/>
              </a:ext>
            </a:extLst>
          </p:cNvPr>
          <p:cNvSpPr>
            <a:spLocks noGrp="1"/>
          </p:cNvSpPr>
          <p:nvPr>
            <p:ph type="title"/>
          </p:nvPr>
        </p:nvSpPr>
        <p:spPr>
          <a:xfrm>
            <a:off x="914400" y="4805081"/>
            <a:ext cx="7397087" cy="1527479"/>
          </a:xfrm>
        </p:spPr>
        <p:txBody>
          <a:bodyPr vert="horz" lIns="91440" tIns="45720" rIns="91440" bIns="45720" rtlCol="0" anchor="ctr">
            <a:normAutofit/>
          </a:bodyPr>
          <a:lstStyle/>
          <a:p>
            <a:r>
              <a:rPr lang="en-US" sz="4400">
                <a:solidFill>
                  <a:srgbClr val="FFFFFF"/>
                </a:solidFill>
              </a:rPr>
              <a:t>Etiquetas del Body </a:t>
            </a:r>
            <a:br>
              <a:rPr lang="en-US" sz="4400" dirty="0">
                <a:solidFill>
                  <a:srgbClr val="FFFFFF"/>
                </a:solidFill>
              </a:rPr>
            </a:br>
            <a:r>
              <a:rPr lang="en-US" sz="4400">
                <a:solidFill>
                  <a:srgbClr val="FFFFFF"/>
                </a:solidFill>
              </a:rPr>
              <a:t>(PÁRRAFOS)</a:t>
            </a:r>
            <a:endParaRPr lang="en-US" sz="4400" dirty="0">
              <a:solidFill>
                <a:srgbClr val="FFFFFF"/>
              </a:solidFill>
            </a:endParaRPr>
          </a:p>
        </p:txBody>
      </p:sp>
      <p:graphicFrame>
        <p:nvGraphicFramePr>
          <p:cNvPr id="4" name="Tabla 4">
            <a:extLst>
              <a:ext uri="{FF2B5EF4-FFF2-40B4-BE49-F238E27FC236}">
                <a16:creationId xmlns:a16="http://schemas.microsoft.com/office/drawing/2014/main" id="{3EAD2314-79FE-4858-902D-BE328100C201}"/>
              </a:ext>
            </a:extLst>
          </p:cNvPr>
          <p:cNvGraphicFramePr>
            <a:graphicFrameLocks noGrp="1"/>
          </p:cNvGraphicFramePr>
          <p:nvPr>
            <p:extLst>
              <p:ext uri="{D42A27DB-BD31-4B8C-83A1-F6EECF244321}">
                <p14:modId xmlns:p14="http://schemas.microsoft.com/office/powerpoint/2010/main" val="4177029007"/>
              </p:ext>
            </p:extLst>
          </p:nvPr>
        </p:nvGraphicFramePr>
        <p:xfrm>
          <a:off x="86810" y="163974"/>
          <a:ext cx="12072599" cy="4227793"/>
        </p:xfrm>
        <a:graphic>
          <a:graphicData uri="http://schemas.openxmlformats.org/drawingml/2006/table">
            <a:tbl>
              <a:tblPr firstRow="1" bandRow="1">
                <a:tableStyleId>{5C22544A-7EE6-4342-B048-85BDC9FD1C3A}</a:tableStyleId>
              </a:tblPr>
              <a:tblGrid>
                <a:gridCol w="1186838">
                  <a:extLst>
                    <a:ext uri="{9D8B030D-6E8A-4147-A177-3AD203B41FA5}">
                      <a16:colId xmlns:a16="http://schemas.microsoft.com/office/drawing/2014/main" val="1871066752"/>
                    </a:ext>
                  </a:extLst>
                </a:gridCol>
                <a:gridCol w="3254868">
                  <a:extLst>
                    <a:ext uri="{9D8B030D-6E8A-4147-A177-3AD203B41FA5}">
                      <a16:colId xmlns:a16="http://schemas.microsoft.com/office/drawing/2014/main" val="3833178216"/>
                    </a:ext>
                  </a:extLst>
                </a:gridCol>
                <a:gridCol w="7630893">
                  <a:extLst>
                    <a:ext uri="{9D8B030D-6E8A-4147-A177-3AD203B41FA5}">
                      <a16:colId xmlns:a16="http://schemas.microsoft.com/office/drawing/2014/main" val="4044323594"/>
                    </a:ext>
                  </a:extLst>
                </a:gridCol>
              </a:tblGrid>
              <a:tr h="700256">
                <a:tc>
                  <a:txBody>
                    <a:bodyPr/>
                    <a:lstStyle/>
                    <a:p>
                      <a:r>
                        <a:rPr lang="es-ES" sz="1800"/>
                        <a:t>etiqueta</a:t>
                      </a:r>
                      <a:endParaRPr lang="es-ES" sz="1800" dirty="0"/>
                    </a:p>
                  </a:txBody>
                  <a:tcPr marL="167640" marR="167640" marT="83820" marB="83820"/>
                </a:tc>
                <a:tc>
                  <a:txBody>
                    <a:bodyPr/>
                    <a:lstStyle/>
                    <a:p>
                      <a:r>
                        <a:rPr lang="es-ES" sz="1800"/>
                        <a:t>Detalle</a:t>
                      </a:r>
                      <a:endParaRPr lang="es-ES" sz="1800" dirty="0"/>
                    </a:p>
                  </a:txBody>
                  <a:tcPr marL="167640" marR="167640" marT="83820" marB="83820"/>
                </a:tc>
                <a:tc>
                  <a:txBody>
                    <a:bodyPr/>
                    <a:lstStyle/>
                    <a:p>
                      <a:r>
                        <a:rPr lang="es-ES" sz="1800"/>
                        <a:t>Ejemplos y Visión en navegador (body1_1.html)</a:t>
                      </a:r>
                      <a:endParaRPr lang="es-ES"/>
                    </a:p>
                  </a:txBody>
                  <a:tcPr marL="167640" marR="167640" marT="83820" marB="83820"/>
                </a:tc>
                <a:extLst>
                  <a:ext uri="{0D108BD9-81ED-4DB2-BD59-A6C34878D82A}">
                    <a16:rowId xmlns:a16="http://schemas.microsoft.com/office/drawing/2014/main" val="1167470162"/>
                  </a:ext>
                </a:extLst>
              </a:tr>
              <a:tr h="787788">
                <a:tc>
                  <a:txBody>
                    <a:bodyPr/>
                    <a:lstStyle/>
                    <a:p>
                      <a:pPr algn="ctr"/>
                      <a:r>
                        <a:rPr lang="es-ES" sz="1400" b="1">
                          <a:latin typeface="Arial Black"/>
                        </a:rPr>
                        <a:t>p</a:t>
                      </a:r>
                    </a:p>
                  </a:txBody>
                  <a:tcPr marL="167640" marR="167640" marT="83820" marB="83820"/>
                </a:tc>
                <a:tc>
                  <a:txBody>
                    <a:bodyPr/>
                    <a:lstStyle/>
                    <a:p>
                      <a:pPr algn="just"/>
                      <a:r>
                        <a:rPr lang="es-ES" sz="1400">
                          <a:latin typeface="Tahoma"/>
                        </a:rPr>
                        <a:t>Nos permite delimitar un párrafo</a:t>
                      </a:r>
                    </a:p>
                  </a:txBody>
                  <a:tcPr marL="167640" marR="167640" marT="83820" marB="83820"/>
                </a:tc>
                <a:tc rowSpan="4">
                  <a:txBody>
                    <a:bodyPr/>
                    <a:lstStyle/>
                    <a:p>
                      <a:endParaRPr lang="es-ES" sz="1400" dirty="0"/>
                    </a:p>
                  </a:txBody>
                  <a:tcPr marL="167640" marR="167640" marT="83820" marB="83820"/>
                </a:tc>
                <a:extLst>
                  <a:ext uri="{0D108BD9-81ED-4DB2-BD59-A6C34878D82A}">
                    <a16:rowId xmlns:a16="http://schemas.microsoft.com/office/drawing/2014/main" val="507777010"/>
                  </a:ext>
                </a:extLst>
              </a:tr>
              <a:tr h="919083">
                <a:tc>
                  <a:txBody>
                    <a:bodyPr/>
                    <a:lstStyle/>
                    <a:p>
                      <a:pPr algn="ctr"/>
                      <a:r>
                        <a:rPr lang="es-ES" sz="1400" b="1">
                          <a:latin typeface="Arial Black"/>
                        </a:rPr>
                        <a:t>br</a:t>
                      </a:r>
                    </a:p>
                    <a:p>
                      <a:pPr lvl="0" algn="ctr">
                        <a:buNone/>
                      </a:pPr>
                      <a:r>
                        <a:rPr lang="es-ES" sz="1400" b="1">
                          <a:latin typeface="Arial Black"/>
                        </a:rPr>
                        <a:t>hr</a:t>
                      </a:r>
                      <a:endParaRPr lang="es-ES" sz="1400" b="1" dirty="0">
                        <a:latin typeface="Arial Black"/>
                      </a:endParaRPr>
                    </a:p>
                  </a:txBody>
                  <a:tcPr marL="167640" marR="167640" marT="83820" marB="83820"/>
                </a:tc>
                <a:tc>
                  <a:txBody>
                    <a:bodyPr/>
                    <a:lstStyle/>
                    <a:p>
                      <a:pPr lvl="0" algn="just">
                        <a:buNone/>
                      </a:pPr>
                      <a:r>
                        <a:rPr lang="es-ES" sz="1400" b="0" i="0" u="none" strike="noStrike" noProof="0">
                          <a:latin typeface="Tahoma"/>
                        </a:rPr>
                        <a:t>Realiza un salto de línea y dibuja una línea. Son etiquetas sin contenido, no es necesario cerrarla.</a:t>
                      </a:r>
                      <a:endParaRPr lang="es-ES" sz="1400">
                        <a:latin typeface="Tahoma"/>
                      </a:endParaRPr>
                    </a:p>
                  </a:txBody>
                  <a:tcPr marL="167640" marR="167640" marT="83820" marB="83820"/>
                </a:tc>
                <a:tc vMerge="1">
                  <a:txBody>
                    <a:bodyPr/>
                    <a:lstStyle/>
                    <a:p>
                      <a:endParaRPr lang="es-ES"/>
                    </a:p>
                  </a:txBody>
                  <a:tcPr marL="167640" marR="167640" marT="83820" marB="83820"/>
                </a:tc>
                <a:extLst>
                  <a:ext uri="{0D108BD9-81ED-4DB2-BD59-A6C34878D82A}">
                    <a16:rowId xmlns:a16="http://schemas.microsoft.com/office/drawing/2014/main" val="2863743984"/>
                  </a:ext>
                </a:extLst>
              </a:tr>
              <a:tr h="910333">
                <a:tc>
                  <a:txBody>
                    <a:bodyPr/>
                    <a:lstStyle/>
                    <a:p>
                      <a:pPr lvl="0" algn="ctr">
                        <a:buNone/>
                      </a:pPr>
                      <a:r>
                        <a:rPr lang="es-ES" sz="1400" b="1">
                          <a:latin typeface="Arial Black"/>
                        </a:rPr>
                        <a:t>pre</a:t>
                      </a:r>
                    </a:p>
                  </a:txBody>
                  <a:tcPr marL="167640" marR="167640" marT="83819" marB="83819"/>
                </a:tc>
                <a:tc>
                  <a:txBody>
                    <a:bodyPr/>
                    <a:lstStyle/>
                    <a:p>
                      <a:pPr lvl="0" algn="just">
                        <a:buNone/>
                      </a:pPr>
                      <a:r>
                        <a:rPr lang="es-ES" sz="1400" b="0" i="0" u="none" strike="noStrike" noProof="0" dirty="0">
                          <a:latin typeface="Tahoma"/>
                        </a:rPr>
                        <a:t>Escribir texto </a:t>
                      </a:r>
                      <a:r>
                        <a:rPr lang="es-ES" sz="1400" b="0" i="0" u="none" strike="noStrike" noProof="0">
                          <a:latin typeface="Tahoma"/>
                        </a:rPr>
                        <a:t>preformateado. Respeta los tabuladores, </a:t>
                      </a:r>
                      <a:r>
                        <a:rPr lang="es-ES" sz="1400" b="0" i="0" u="none" strike="noStrike" noProof="0" dirty="0">
                          <a:latin typeface="Tahoma"/>
                        </a:rPr>
                        <a:t>espacios y saltos de línea.</a:t>
                      </a:r>
                      <a:endParaRPr lang="es-ES" sz="1400">
                        <a:latin typeface="Tahoma"/>
                      </a:endParaRPr>
                    </a:p>
                  </a:txBody>
                  <a:tcPr marL="167640" marR="167640" marT="83819" marB="83819"/>
                </a:tc>
                <a:tc vMerge="1">
                  <a:txBody>
                    <a:bodyPr/>
                    <a:lstStyle/>
                    <a:p>
                      <a:endParaRPr lang="es-ES"/>
                    </a:p>
                  </a:txBody>
                  <a:tcPr marL="167640" marR="167640" marT="83819" marB="83819"/>
                </a:tc>
                <a:extLst>
                  <a:ext uri="{0D108BD9-81ED-4DB2-BD59-A6C34878D82A}">
                    <a16:rowId xmlns:a16="http://schemas.microsoft.com/office/drawing/2014/main" val="2186283227"/>
                  </a:ext>
                </a:extLst>
              </a:tr>
              <a:tr h="910333">
                <a:tc>
                  <a:txBody>
                    <a:bodyPr/>
                    <a:lstStyle/>
                    <a:p>
                      <a:pPr lvl="0" algn="ctr">
                        <a:buNone/>
                      </a:pPr>
                      <a:r>
                        <a:rPr lang="es-ES" sz="1400" b="1">
                          <a:latin typeface="Arial Black"/>
                        </a:rPr>
                        <a:t>H1 .. H6</a:t>
                      </a:r>
                      <a:endParaRPr lang="es-ES" sz="1400" b="1" dirty="0">
                        <a:latin typeface="Arial Black"/>
                      </a:endParaRPr>
                    </a:p>
                  </a:txBody>
                  <a:tcPr marL="167640" marR="167640" marT="83819" marB="83819"/>
                </a:tc>
                <a:tc>
                  <a:txBody>
                    <a:bodyPr/>
                    <a:lstStyle/>
                    <a:p>
                      <a:pPr lvl="0" algn="just">
                        <a:buNone/>
                      </a:pPr>
                      <a:r>
                        <a:rPr lang="es-ES" sz="1400" b="0" i="0" u="none" strike="noStrike" noProof="0"/>
                        <a:t>Sirven para marcar párrafos de forma que se considerarán títulos del texto</a:t>
                      </a:r>
                      <a:endParaRPr lang="es-ES"/>
                    </a:p>
                  </a:txBody>
                  <a:tcPr marL="167640" marR="167640" marT="83819" marB="83819"/>
                </a:tc>
                <a:tc vMerge="1">
                  <a:txBody>
                    <a:bodyPr/>
                    <a:lstStyle/>
                    <a:p>
                      <a:endParaRPr lang="es-ES"/>
                    </a:p>
                  </a:txBody>
                  <a:tcPr/>
                </a:tc>
                <a:extLst>
                  <a:ext uri="{0D108BD9-81ED-4DB2-BD59-A6C34878D82A}">
                    <a16:rowId xmlns:a16="http://schemas.microsoft.com/office/drawing/2014/main" val="4247331925"/>
                  </a:ext>
                </a:extLst>
              </a:tr>
            </a:tbl>
          </a:graphicData>
        </a:graphic>
      </p:graphicFrame>
      <p:pic>
        <p:nvPicPr>
          <p:cNvPr id="3" name="Imagen 4" descr="Texto&#10;&#10;Descripción generada automáticamente">
            <a:extLst>
              <a:ext uri="{FF2B5EF4-FFF2-40B4-BE49-F238E27FC236}">
                <a16:creationId xmlns:a16="http://schemas.microsoft.com/office/drawing/2014/main" id="{FE45158D-949D-40A5-B4AD-EBFB492EDED4}"/>
              </a:ext>
            </a:extLst>
          </p:cNvPr>
          <p:cNvPicPr>
            <a:picLocks noChangeAspect="1"/>
          </p:cNvPicPr>
          <p:nvPr/>
        </p:nvPicPr>
        <p:blipFill>
          <a:blip r:embed="rId3"/>
          <a:stretch>
            <a:fillRect/>
          </a:stretch>
        </p:blipFill>
        <p:spPr>
          <a:xfrm>
            <a:off x="4531489" y="600226"/>
            <a:ext cx="7469528" cy="3834534"/>
          </a:xfrm>
          <a:prstGeom prst="rect">
            <a:avLst/>
          </a:prstGeom>
        </p:spPr>
      </p:pic>
      <p:pic>
        <p:nvPicPr>
          <p:cNvPr id="5" name="Imagen 8" descr="Interfaz de usuario gráfica, Texto, Aplicación, Correo electrónico&#10;&#10;Descripción generada automáticamente">
            <a:extLst>
              <a:ext uri="{FF2B5EF4-FFF2-40B4-BE49-F238E27FC236}">
                <a16:creationId xmlns:a16="http://schemas.microsoft.com/office/drawing/2014/main" id="{2638095D-37D3-4501-8828-005B1928550C}"/>
              </a:ext>
            </a:extLst>
          </p:cNvPr>
          <p:cNvPicPr>
            <a:picLocks noChangeAspect="1"/>
          </p:cNvPicPr>
          <p:nvPr/>
        </p:nvPicPr>
        <p:blipFill>
          <a:blip r:embed="rId4"/>
          <a:stretch>
            <a:fillRect/>
          </a:stretch>
        </p:blipFill>
        <p:spPr>
          <a:xfrm>
            <a:off x="6595640" y="4618354"/>
            <a:ext cx="5540415" cy="1903924"/>
          </a:xfrm>
          <a:prstGeom prst="rect">
            <a:avLst/>
          </a:prstGeom>
        </p:spPr>
      </p:pic>
      <p:sp>
        <p:nvSpPr>
          <p:cNvPr id="9" name="CuadroTexto 8">
            <a:extLst>
              <a:ext uri="{FF2B5EF4-FFF2-40B4-BE49-F238E27FC236}">
                <a16:creationId xmlns:a16="http://schemas.microsoft.com/office/drawing/2014/main" id="{6F60960E-E2FE-414F-9B68-A18146C98172}"/>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208458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B4153B-B110-4ED7-8630-3CABE81A3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A5C78E-B270-4285-98D2-CD98C01BA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3A2060A-9B94-4B72-B661-8908DD26C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5F34811-F695-48A5-BE8E-269963D86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FEC8E2-5A4C-4838-B1F5-3A1AC801F504}"/>
              </a:ext>
            </a:extLst>
          </p:cNvPr>
          <p:cNvSpPr>
            <a:spLocks noGrp="1"/>
          </p:cNvSpPr>
          <p:nvPr>
            <p:ph type="title"/>
          </p:nvPr>
        </p:nvSpPr>
        <p:spPr>
          <a:xfrm>
            <a:off x="914401" y="488950"/>
            <a:ext cx="9914859" cy="709749"/>
          </a:xfrm>
        </p:spPr>
        <p:txBody>
          <a:bodyPr>
            <a:normAutofit/>
          </a:bodyPr>
          <a:lstStyle/>
          <a:p>
            <a:r>
              <a:rPr lang="es-ES">
                <a:solidFill>
                  <a:srgbClr val="FFFFFF"/>
                </a:solidFill>
              </a:rPr>
              <a:t>Formato de texto</a:t>
            </a:r>
          </a:p>
        </p:txBody>
      </p:sp>
      <p:graphicFrame>
        <p:nvGraphicFramePr>
          <p:cNvPr id="6" name="Tabla 6">
            <a:extLst>
              <a:ext uri="{FF2B5EF4-FFF2-40B4-BE49-F238E27FC236}">
                <a16:creationId xmlns:a16="http://schemas.microsoft.com/office/drawing/2014/main" id="{30719E6A-6221-4E96-AFB1-86E1C910CB8F}"/>
              </a:ext>
            </a:extLst>
          </p:cNvPr>
          <p:cNvGraphicFramePr>
            <a:graphicFrameLocks noGrp="1"/>
          </p:cNvGraphicFramePr>
          <p:nvPr>
            <p:ph idx="1"/>
            <p:extLst>
              <p:ext uri="{D42A27DB-BD31-4B8C-83A1-F6EECF244321}">
                <p14:modId xmlns:p14="http://schemas.microsoft.com/office/powerpoint/2010/main" val="1360511848"/>
              </p:ext>
            </p:extLst>
          </p:nvPr>
        </p:nvGraphicFramePr>
        <p:xfrm>
          <a:off x="19291" y="1523999"/>
          <a:ext cx="12176474" cy="5309032"/>
        </p:xfrm>
        <a:graphic>
          <a:graphicData uri="http://schemas.openxmlformats.org/drawingml/2006/table">
            <a:tbl>
              <a:tblPr firstRow="1" bandRow="1">
                <a:tableStyleId>{5C22544A-7EE6-4342-B048-85BDC9FD1C3A}</a:tableStyleId>
              </a:tblPr>
              <a:tblGrid>
                <a:gridCol w="1669299">
                  <a:extLst>
                    <a:ext uri="{9D8B030D-6E8A-4147-A177-3AD203B41FA5}">
                      <a16:colId xmlns:a16="http://schemas.microsoft.com/office/drawing/2014/main" val="1468288227"/>
                    </a:ext>
                  </a:extLst>
                </a:gridCol>
                <a:gridCol w="2029427">
                  <a:extLst>
                    <a:ext uri="{9D8B030D-6E8A-4147-A177-3AD203B41FA5}">
                      <a16:colId xmlns:a16="http://schemas.microsoft.com/office/drawing/2014/main" val="1735865522"/>
                    </a:ext>
                  </a:extLst>
                </a:gridCol>
                <a:gridCol w="8477748">
                  <a:extLst>
                    <a:ext uri="{9D8B030D-6E8A-4147-A177-3AD203B41FA5}">
                      <a16:colId xmlns:a16="http://schemas.microsoft.com/office/drawing/2014/main" val="2197085349"/>
                    </a:ext>
                  </a:extLst>
                </a:gridCol>
              </a:tblGrid>
              <a:tr h="720683">
                <a:tc>
                  <a:txBody>
                    <a:bodyPr/>
                    <a:lstStyle/>
                    <a:p>
                      <a:pPr lvl="0">
                        <a:buNone/>
                      </a:pPr>
                      <a:r>
                        <a:rPr lang="es-ES" sz="1800"/>
                        <a:t>etiqueta</a:t>
                      </a:r>
                    </a:p>
                  </a:txBody>
                  <a:tcPr/>
                </a:tc>
                <a:tc>
                  <a:txBody>
                    <a:bodyPr/>
                    <a:lstStyle/>
                    <a:p>
                      <a:pPr lvl="0">
                        <a:buNone/>
                      </a:pPr>
                      <a:r>
                        <a:rPr lang="es-ES" sz="1800"/>
                        <a:t>Detalle</a:t>
                      </a:r>
                    </a:p>
                  </a:txBody>
                  <a:tcPr/>
                </a:tc>
                <a:tc>
                  <a:txBody>
                    <a:bodyPr/>
                    <a:lstStyle/>
                    <a:p>
                      <a:pPr lvl="0">
                        <a:buNone/>
                      </a:pPr>
                      <a:r>
                        <a:rPr lang="es-ES" sz="1800" dirty="0"/>
                        <a:t>Ejemplos y Visión en navegador </a:t>
                      </a:r>
                      <a:r>
                        <a:rPr lang="es-ES" sz="1800"/>
                        <a:t>(body1_2.html)</a:t>
                      </a:r>
                      <a:endParaRPr lang="es-ES"/>
                    </a:p>
                  </a:txBody>
                  <a:tcPr/>
                </a:tc>
                <a:extLst>
                  <a:ext uri="{0D108BD9-81ED-4DB2-BD59-A6C34878D82A}">
                    <a16:rowId xmlns:a16="http://schemas.microsoft.com/office/drawing/2014/main" val="2733377916"/>
                  </a:ext>
                </a:extLst>
              </a:tr>
              <a:tr h="1489414">
                <a:tc>
                  <a:txBody>
                    <a:bodyPr/>
                    <a:lstStyle/>
                    <a:p>
                      <a:pPr algn="ctr"/>
                      <a:r>
                        <a:rPr lang="es-ES" b="1">
                          <a:latin typeface="Arial Black"/>
                        </a:rPr>
                        <a:t>em</a:t>
                      </a:r>
                    </a:p>
                    <a:p>
                      <a:pPr lvl="0" algn="ctr">
                        <a:buNone/>
                      </a:pPr>
                      <a:r>
                        <a:rPr lang="es-ES" b="1">
                          <a:latin typeface="Arial Black"/>
                        </a:rPr>
                        <a:t>strong</a:t>
                      </a:r>
                    </a:p>
                  </a:txBody>
                  <a:tcPr/>
                </a:tc>
                <a:tc>
                  <a:txBody>
                    <a:bodyPr/>
                    <a:lstStyle/>
                    <a:p>
                      <a:pPr lvl="0">
                        <a:buNone/>
                      </a:pPr>
                      <a:r>
                        <a:rPr lang="es-ES" sz="1800" b="0" i="0" u="none" strike="noStrike" noProof="0">
                          <a:latin typeface="Arial Nova Light"/>
                        </a:rPr>
                        <a:t>La </a:t>
                      </a:r>
                      <a:r>
                        <a:rPr lang="es-ES" sz="1800" b="1" i="0" u="none" strike="noStrike" noProof="0">
                          <a:latin typeface="Arial Nova Light"/>
                        </a:rPr>
                        <a:t>etiqueta em</a:t>
                      </a:r>
                      <a:r>
                        <a:rPr lang="es-ES" sz="1800" b="0" i="0" u="none" strike="noStrike" noProof="0">
                          <a:latin typeface="Arial Nova Light"/>
                        </a:rPr>
                        <a:t> nos permite dar un énfasis, pero menor que la etiqueta strong</a:t>
                      </a:r>
                      <a:endParaRPr lang="es-ES"/>
                    </a:p>
                  </a:txBody>
                  <a:tcPr/>
                </a:tc>
                <a:tc>
                  <a:txBody>
                    <a:bodyPr/>
                    <a:lstStyle/>
                    <a:p>
                      <a:endParaRPr lang="es-ES"/>
                    </a:p>
                  </a:txBody>
                  <a:tcPr/>
                </a:tc>
                <a:extLst>
                  <a:ext uri="{0D108BD9-81ED-4DB2-BD59-A6C34878D82A}">
                    <a16:rowId xmlns:a16="http://schemas.microsoft.com/office/drawing/2014/main" val="1488350422"/>
                  </a:ext>
                </a:extLst>
              </a:tr>
              <a:tr h="944895">
                <a:tc>
                  <a:txBody>
                    <a:bodyPr/>
                    <a:lstStyle/>
                    <a:p>
                      <a:pPr algn="ctr"/>
                      <a:r>
                        <a:rPr lang="es-ES" b="1">
                          <a:latin typeface="Arial Black"/>
                        </a:rPr>
                        <a:t>b</a:t>
                      </a:r>
                    </a:p>
                    <a:p>
                      <a:pPr lvl="0" algn="ctr">
                        <a:buNone/>
                      </a:pPr>
                      <a:r>
                        <a:rPr lang="es-ES" b="1">
                          <a:latin typeface="Arial Black"/>
                        </a:rPr>
                        <a:t>I</a:t>
                      </a:r>
                    </a:p>
                    <a:p>
                      <a:pPr lvl="0" algn="ctr">
                        <a:buNone/>
                      </a:pPr>
                      <a:r>
                        <a:rPr lang="es-ES" b="1">
                          <a:latin typeface="Arial Black"/>
                        </a:rPr>
                        <a:t>mark</a:t>
                      </a:r>
                    </a:p>
                  </a:txBody>
                  <a:tcPr/>
                </a:tc>
                <a:tc>
                  <a:txBody>
                    <a:bodyPr/>
                    <a:lstStyle/>
                    <a:p>
                      <a:r>
                        <a:rPr lang="es-ES"/>
                        <a:t>Negrita / cursiva/ énfasis</a:t>
                      </a:r>
                    </a:p>
                  </a:txBody>
                  <a:tcPr/>
                </a:tc>
                <a:tc>
                  <a:txBody>
                    <a:bodyPr/>
                    <a:lstStyle/>
                    <a:p>
                      <a:endParaRPr lang="es-ES"/>
                    </a:p>
                  </a:txBody>
                  <a:tcPr/>
                </a:tc>
                <a:extLst>
                  <a:ext uri="{0D108BD9-81ED-4DB2-BD59-A6C34878D82A}">
                    <a16:rowId xmlns:a16="http://schemas.microsoft.com/office/drawing/2014/main" val="2878270532"/>
                  </a:ext>
                </a:extLst>
              </a:tr>
              <a:tr h="944895">
                <a:tc>
                  <a:txBody>
                    <a:bodyPr/>
                    <a:lstStyle/>
                    <a:p>
                      <a:pPr lvl="0" algn="ctr">
                        <a:buNone/>
                      </a:pPr>
                      <a:r>
                        <a:rPr lang="es-ES" b="1">
                          <a:latin typeface="Arial Black"/>
                        </a:rPr>
                        <a:t>small</a:t>
                      </a:r>
                    </a:p>
                  </a:txBody>
                  <a:tcPr/>
                </a:tc>
                <a:tc>
                  <a:txBody>
                    <a:bodyPr/>
                    <a:lstStyle/>
                    <a:p>
                      <a:pPr lvl="0">
                        <a:buNone/>
                      </a:pPr>
                      <a:r>
                        <a:rPr lang="es-ES"/>
                        <a:t>Reduce el tamaño de la letra por defecto</a:t>
                      </a:r>
                      <a:endParaRPr lang="es-ES" dirty="0"/>
                    </a:p>
                  </a:txBody>
                  <a:tcPr/>
                </a:tc>
                <a:tc>
                  <a:txBody>
                    <a:bodyPr/>
                    <a:lstStyle/>
                    <a:p>
                      <a:pPr lvl="0">
                        <a:buNone/>
                      </a:pPr>
                      <a:endParaRPr lang="es-ES" dirty="0"/>
                    </a:p>
                  </a:txBody>
                  <a:tcPr/>
                </a:tc>
                <a:extLst>
                  <a:ext uri="{0D108BD9-81ED-4DB2-BD59-A6C34878D82A}">
                    <a16:rowId xmlns:a16="http://schemas.microsoft.com/office/drawing/2014/main" val="1134879487"/>
                  </a:ext>
                </a:extLst>
              </a:tr>
              <a:tr h="1209145">
                <a:tc>
                  <a:txBody>
                    <a:bodyPr/>
                    <a:lstStyle/>
                    <a:p>
                      <a:pPr lvl="0" algn="ctr">
                        <a:buNone/>
                      </a:pPr>
                      <a:r>
                        <a:rPr lang="es-ES" b="1">
                          <a:latin typeface="Arial Black"/>
                        </a:rPr>
                        <a:t>sub</a:t>
                      </a:r>
                    </a:p>
                    <a:p>
                      <a:pPr lvl="0" algn="ctr">
                        <a:buNone/>
                      </a:pPr>
                      <a:r>
                        <a:rPr lang="es-ES" b="1">
                          <a:latin typeface="Arial Black"/>
                        </a:rPr>
                        <a:t>sup</a:t>
                      </a:r>
                    </a:p>
                  </a:txBody>
                  <a:tcPr/>
                </a:tc>
                <a:tc>
                  <a:txBody>
                    <a:bodyPr/>
                    <a:lstStyle/>
                    <a:p>
                      <a:pPr lvl="0">
                        <a:buNone/>
                      </a:pPr>
                      <a:r>
                        <a:rPr lang="es-ES" dirty="0"/>
                        <a:t>Nos permite mostrar subíndices y </a:t>
                      </a:r>
                      <a:r>
                        <a:rPr lang="es-ES"/>
                        <a:t>superíndices</a:t>
                      </a:r>
                      <a:endParaRPr lang="es-ES" dirty="0"/>
                    </a:p>
                  </a:txBody>
                  <a:tcPr/>
                </a:tc>
                <a:tc>
                  <a:txBody>
                    <a:bodyPr/>
                    <a:lstStyle/>
                    <a:p>
                      <a:pPr lvl="0">
                        <a:buNone/>
                      </a:pPr>
                      <a:endParaRPr lang="es-ES" dirty="0"/>
                    </a:p>
                  </a:txBody>
                  <a:tcPr/>
                </a:tc>
                <a:extLst>
                  <a:ext uri="{0D108BD9-81ED-4DB2-BD59-A6C34878D82A}">
                    <a16:rowId xmlns:a16="http://schemas.microsoft.com/office/drawing/2014/main" val="460493815"/>
                  </a:ext>
                </a:extLst>
              </a:tr>
            </a:tbl>
          </a:graphicData>
        </a:graphic>
      </p:graphicFrame>
      <p:pic>
        <p:nvPicPr>
          <p:cNvPr id="7" name="Imagen 7" descr="Texto&#10;&#10;Descripción generada automáticamente">
            <a:extLst>
              <a:ext uri="{FF2B5EF4-FFF2-40B4-BE49-F238E27FC236}">
                <a16:creationId xmlns:a16="http://schemas.microsoft.com/office/drawing/2014/main" id="{99272C07-A178-4612-BDA0-864459796D0F}"/>
              </a:ext>
            </a:extLst>
          </p:cNvPr>
          <p:cNvPicPr>
            <a:picLocks noChangeAspect="1"/>
          </p:cNvPicPr>
          <p:nvPr/>
        </p:nvPicPr>
        <p:blipFill>
          <a:blip r:embed="rId3"/>
          <a:stretch>
            <a:fillRect/>
          </a:stretch>
        </p:blipFill>
        <p:spPr>
          <a:xfrm>
            <a:off x="3730907" y="1921441"/>
            <a:ext cx="8511250" cy="4876711"/>
          </a:xfrm>
          <a:prstGeom prst="rect">
            <a:avLst/>
          </a:prstGeom>
        </p:spPr>
      </p:pic>
      <p:pic>
        <p:nvPicPr>
          <p:cNvPr id="8" name="Imagen 9" descr="Texto&#10;&#10;Descripción generada automáticamente">
            <a:extLst>
              <a:ext uri="{FF2B5EF4-FFF2-40B4-BE49-F238E27FC236}">
                <a16:creationId xmlns:a16="http://schemas.microsoft.com/office/drawing/2014/main" id="{E03C8B75-3E4C-44F1-A0F8-3CEA3F249DE9}"/>
              </a:ext>
            </a:extLst>
          </p:cNvPr>
          <p:cNvPicPr>
            <a:picLocks noChangeAspect="1"/>
          </p:cNvPicPr>
          <p:nvPr/>
        </p:nvPicPr>
        <p:blipFill>
          <a:blip r:embed="rId4"/>
          <a:stretch>
            <a:fillRect/>
          </a:stretch>
        </p:blipFill>
        <p:spPr>
          <a:xfrm>
            <a:off x="8630856" y="2505299"/>
            <a:ext cx="3572718" cy="2657632"/>
          </a:xfrm>
          <a:prstGeom prst="rect">
            <a:avLst/>
          </a:prstGeom>
        </p:spPr>
      </p:pic>
      <p:pic>
        <p:nvPicPr>
          <p:cNvPr id="10" name="Imagen 10">
            <a:extLst>
              <a:ext uri="{FF2B5EF4-FFF2-40B4-BE49-F238E27FC236}">
                <a16:creationId xmlns:a16="http://schemas.microsoft.com/office/drawing/2014/main" id="{48BA40D4-1A63-46BD-A04F-9F918F9D8D41}"/>
              </a:ext>
            </a:extLst>
          </p:cNvPr>
          <p:cNvPicPr>
            <a:picLocks noChangeAspect="1"/>
          </p:cNvPicPr>
          <p:nvPr/>
        </p:nvPicPr>
        <p:blipFill>
          <a:blip r:embed="rId5"/>
          <a:stretch>
            <a:fillRect/>
          </a:stretch>
        </p:blipFill>
        <p:spPr>
          <a:xfrm>
            <a:off x="9016679" y="-1065"/>
            <a:ext cx="3186896" cy="1497193"/>
          </a:xfrm>
          <a:prstGeom prst="rect">
            <a:avLst/>
          </a:prstGeom>
        </p:spPr>
      </p:pic>
      <p:sp>
        <p:nvSpPr>
          <p:cNvPr id="3" name="CuadroTexto 2">
            <a:extLst>
              <a:ext uri="{FF2B5EF4-FFF2-40B4-BE49-F238E27FC236}">
                <a16:creationId xmlns:a16="http://schemas.microsoft.com/office/drawing/2014/main" id="{5EEF97E7-C6FA-42CE-9371-653FC169C351}"/>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98726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38E59FE-7D5E-44AE-9A51-08FBB00B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C9FE50-E5A7-4720-811E-DDEFE1E60E80}"/>
              </a:ext>
            </a:extLst>
          </p:cNvPr>
          <p:cNvSpPr>
            <a:spLocks noGrp="1"/>
          </p:cNvSpPr>
          <p:nvPr>
            <p:ph type="title"/>
          </p:nvPr>
        </p:nvSpPr>
        <p:spPr>
          <a:xfrm>
            <a:off x="287439" y="215491"/>
            <a:ext cx="8143344" cy="1544951"/>
          </a:xfrm>
        </p:spPr>
        <p:txBody>
          <a:bodyPr vert="horz" lIns="91440" tIns="45720" rIns="91440" bIns="45720" rtlCol="0" anchor="ctr">
            <a:normAutofit/>
          </a:bodyPr>
          <a:lstStyle/>
          <a:p>
            <a:r>
              <a:rPr lang="en-US"/>
              <a:t>Enlaces a otras páginas</a:t>
            </a:r>
          </a:p>
        </p:txBody>
      </p:sp>
      <p:sp>
        <p:nvSpPr>
          <p:cNvPr id="4" name="CuadroTexto 3">
            <a:extLst>
              <a:ext uri="{FF2B5EF4-FFF2-40B4-BE49-F238E27FC236}">
                <a16:creationId xmlns:a16="http://schemas.microsoft.com/office/drawing/2014/main" id="{C5F1D5EF-987F-4B41-8CFE-52C15AF0E788}"/>
              </a:ext>
            </a:extLst>
          </p:cNvPr>
          <p:cNvSpPr txBox="1"/>
          <p:nvPr/>
        </p:nvSpPr>
        <p:spPr>
          <a:xfrm>
            <a:off x="6788552" y="4145664"/>
            <a:ext cx="2492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s-ES" dirty="0"/>
              <a:t>Etiqueta </a:t>
            </a:r>
            <a:r>
              <a:rPr lang="es-ES" b="1" dirty="0"/>
              <a:t>a </a:t>
            </a:r>
            <a:r>
              <a:rPr lang="es-ES" dirty="0"/>
              <a:t>(desuso)</a:t>
            </a:r>
            <a:endParaRPr lang="es-ES"/>
          </a:p>
        </p:txBody>
      </p:sp>
      <p:sp>
        <p:nvSpPr>
          <p:cNvPr id="19" name="Freeform: Shape 22">
            <a:extLst>
              <a:ext uri="{FF2B5EF4-FFF2-40B4-BE49-F238E27FC236}">
                <a16:creationId xmlns:a16="http://schemas.microsoft.com/office/drawing/2014/main" id="{454757A4-999E-4582-917C-9C73BFEA9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4">
            <a:extLst>
              <a:ext uri="{FF2B5EF4-FFF2-40B4-BE49-F238E27FC236}">
                <a16:creationId xmlns:a16="http://schemas.microsoft.com/office/drawing/2014/main" id="{1BAE6AD2-77FD-438C-B9EE-3347535CE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Marcador de contenido 2">
            <a:extLst>
              <a:ext uri="{FF2B5EF4-FFF2-40B4-BE49-F238E27FC236}">
                <a16:creationId xmlns:a16="http://schemas.microsoft.com/office/drawing/2014/main" id="{6606BD30-631F-41CC-BBCC-A1F2E13A82B3}"/>
              </a:ext>
            </a:extLst>
          </p:cNvPr>
          <p:cNvGraphicFramePr>
            <a:graphicFrameLocks noGrp="1"/>
          </p:cNvGraphicFramePr>
          <p:nvPr>
            <p:ph idx="1"/>
            <p:extLst>
              <p:ext uri="{D42A27DB-BD31-4B8C-83A1-F6EECF244321}">
                <p14:modId xmlns:p14="http://schemas.microsoft.com/office/powerpoint/2010/main" val="3484338297"/>
              </p:ext>
            </p:extLst>
          </p:nvPr>
        </p:nvGraphicFramePr>
        <p:xfrm>
          <a:off x="55944" y="2442922"/>
          <a:ext cx="5372583" cy="403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3" name="Imagen 83" descr="Imagen que contiene Diagrama&#10;&#10;Descripción generada automáticamente">
            <a:extLst>
              <a:ext uri="{FF2B5EF4-FFF2-40B4-BE49-F238E27FC236}">
                <a16:creationId xmlns:a16="http://schemas.microsoft.com/office/drawing/2014/main" id="{D4227EB4-DC2A-49EA-8379-781DD177499F}"/>
              </a:ext>
            </a:extLst>
          </p:cNvPr>
          <p:cNvPicPr>
            <a:picLocks noChangeAspect="1"/>
          </p:cNvPicPr>
          <p:nvPr/>
        </p:nvPicPr>
        <p:blipFill rotWithShape="1">
          <a:blip r:embed="rId8"/>
          <a:srcRect r="-293" b="3448"/>
          <a:stretch/>
        </p:blipFill>
        <p:spPr>
          <a:xfrm>
            <a:off x="6594676" y="165481"/>
            <a:ext cx="5365095" cy="3517391"/>
          </a:xfrm>
          <a:prstGeom prst="rect">
            <a:avLst/>
          </a:prstGeom>
        </p:spPr>
      </p:pic>
      <p:sp>
        <p:nvSpPr>
          <p:cNvPr id="11" name="CuadroTexto 10">
            <a:extLst>
              <a:ext uri="{FF2B5EF4-FFF2-40B4-BE49-F238E27FC236}">
                <a16:creationId xmlns:a16="http://schemas.microsoft.com/office/drawing/2014/main" id="{E27B0CDB-370E-4630-BBF8-DF3C13F913B6}"/>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64191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09A230-1F63-4EE2-8589-626E2B6F9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008D070-16DD-4BF4-971F-AADF783A5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 y="0"/>
            <a:ext cx="427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EF077EE-04D3-4A70-A642-2D8D92DF2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661" y="0"/>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1F323E6-1263-4CAC-8FA3-3377AB783E6B}"/>
              </a:ext>
            </a:extLst>
          </p:cNvPr>
          <p:cNvSpPr>
            <a:spLocks noGrp="1"/>
          </p:cNvSpPr>
          <p:nvPr>
            <p:ph type="title"/>
          </p:nvPr>
        </p:nvSpPr>
        <p:spPr>
          <a:xfrm>
            <a:off x="609600" y="681036"/>
            <a:ext cx="3136710" cy="4576764"/>
          </a:xfrm>
        </p:spPr>
        <p:txBody>
          <a:bodyPr anchor="t">
            <a:normAutofit/>
          </a:bodyPr>
          <a:lstStyle/>
          <a:p>
            <a:r>
              <a:rPr lang="es-ES" sz="3700" dirty="0">
                <a:solidFill>
                  <a:srgbClr val="FFFFFF"/>
                </a:solidFill>
              </a:rPr>
              <a:t>Etiqueta &lt;a&gt;</a:t>
            </a:r>
            <a:br>
              <a:rPr lang="es-ES" sz="3700" dirty="0">
                <a:solidFill>
                  <a:srgbClr val="FFFFFF"/>
                </a:solidFill>
              </a:rPr>
            </a:br>
            <a:br>
              <a:rPr lang="es-ES" sz="3700" dirty="0">
                <a:solidFill>
                  <a:srgbClr val="FFFFFF"/>
                </a:solidFill>
              </a:rPr>
            </a:br>
            <a:r>
              <a:rPr lang="es-ES" sz="3700" dirty="0">
                <a:solidFill>
                  <a:srgbClr val="FFFFFF"/>
                </a:solidFill>
              </a:rPr>
              <a:t>Enlace con otros elementos</a:t>
            </a:r>
          </a:p>
        </p:txBody>
      </p:sp>
      <p:pic>
        <p:nvPicPr>
          <p:cNvPr id="11" name="Imagen 12" descr="Interfaz de usuario gráfica&#10;&#10;Descripción generada automáticamente">
            <a:extLst>
              <a:ext uri="{FF2B5EF4-FFF2-40B4-BE49-F238E27FC236}">
                <a16:creationId xmlns:a16="http://schemas.microsoft.com/office/drawing/2014/main" id="{47CF5A09-50D9-412B-9C31-9F561176E37B}"/>
              </a:ext>
            </a:extLst>
          </p:cNvPr>
          <p:cNvPicPr>
            <a:picLocks noChangeAspect="1"/>
          </p:cNvPicPr>
          <p:nvPr/>
        </p:nvPicPr>
        <p:blipFill>
          <a:blip r:embed="rId3"/>
          <a:stretch>
            <a:fillRect/>
          </a:stretch>
        </p:blipFill>
        <p:spPr>
          <a:xfrm>
            <a:off x="8441979" y="4843041"/>
            <a:ext cx="2691027" cy="1828800"/>
          </a:xfrm>
          <a:prstGeom prst="rect">
            <a:avLst/>
          </a:prstGeom>
        </p:spPr>
      </p:pic>
      <p:pic>
        <p:nvPicPr>
          <p:cNvPr id="9" name="Imagen 10" descr="Texto&#10;&#10;Descripción generada automáticamente">
            <a:extLst>
              <a:ext uri="{FF2B5EF4-FFF2-40B4-BE49-F238E27FC236}">
                <a16:creationId xmlns:a16="http://schemas.microsoft.com/office/drawing/2014/main" id="{47FE4DE5-0E88-4609-83DF-0FB8E47E9793}"/>
              </a:ext>
            </a:extLst>
          </p:cNvPr>
          <p:cNvPicPr>
            <a:picLocks noChangeAspect="1"/>
          </p:cNvPicPr>
          <p:nvPr/>
        </p:nvPicPr>
        <p:blipFill>
          <a:blip r:embed="rId4"/>
          <a:stretch>
            <a:fillRect/>
          </a:stretch>
        </p:blipFill>
        <p:spPr>
          <a:xfrm>
            <a:off x="4623168" y="162345"/>
            <a:ext cx="6669864" cy="850142"/>
          </a:xfrm>
          <a:prstGeom prst="rect">
            <a:avLst/>
          </a:prstGeom>
        </p:spPr>
      </p:pic>
      <p:sp>
        <p:nvSpPr>
          <p:cNvPr id="3" name="Marcador de contenido 2">
            <a:extLst>
              <a:ext uri="{FF2B5EF4-FFF2-40B4-BE49-F238E27FC236}">
                <a16:creationId xmlns:a16="http://schemas.microsoft.com/office/drawing/2014/main" id="{79D4F175-0B6A-43BA-81E3-6C4E05C4A234}"/>
              </a:ext>
            </a:extLst>
          </p:cNvPr>
          <p:cNvSpPr>
            <a:spLocks noGrp="1"/>
          </p:cNvSpPr>
          <p:nvPr>
            <p:ph idx="1"/>
          </p:nvPr>
        </p:nvSpPr>
        <p:spPr>
          <a:xfrm>
            <a:off x="4535117" y="1442028"/>
            <a:ext cx="7143738" cy="3818606"/>
          </a:xfrm>
        </p:spPr>
        <p:txBody>
          <a:bodyPr vert="horz" lIns="91440" tIns="45720" rIns="91440" bIns="45720" rtlCol="0" anchor="t">
            <a:normAutofit fontScale="77500" lnSpcReduction="20000"/>
          </a:bodyPr>
          <a:lstStyle/>
          <a:p>
            <a:pPr>
              <a:lnSpc>
                <a:spcPct val="110000"/>
              </a:lnSpc>
            </a:pPr>
            <a:r>
              <a:rPr lang="es-ES" b="1" dirty="0"/>
              <a:t>Definición y uso de los atributos(1):</a:t>
            </a:r>
          </a:p>
          <a:p>
            <a:pPr lvl="1">
              <a:lnSpc>
                <a:spcPct val="110000"/>
              </a:lnSpc>
            </a:pPr>
            <a:r>
              <a:rPr lang="es-ES" b="1" dirty="0" err="1"/>
              <a:t>href</a:t>
            </a:r>
            <a:r>
              <a:rPr lang="es-ES" b="1" dirty="0"/>
              <a:t>:</a:t>
            </a:r>
            <a:r>
              <a:rPr lang="es-ES" dirty="0"/>
              <a:t> establecer la URL en la que se encuentra el documento el cual se quiere enlazar. Puede ser un documento, una dirección de correo, otra web, .. La dirección puede ser absoluta (</a:t>
            </a:r>
            <a:r>
              <a:rPr lang="es-ES" dirty="0">
                <a:ea typeface="+mn-lt"/>
                <a:cs typeface="+mn-lt"/>
                <a:hlinkClick r:id="rId5"/>
              </a:rPr>
              <a:t>https://portal.edu.gva.es/iessalvadorgadea/</a:t>
            </a:r>
            <a:r>
              <a:rPr lang="es-ES" dirty="0">
                <a:ea typeface="+mn-lt"/>
                <a:cs typeface="+mn-lt"/>
              </a:rPr>
              <a:t> ), relativa (/LMSGI/TEMA2/CAPITULO2_3_LMSGI.pdf) o a un marcador (ancla) del mismo documento.</a:t>
            </a:r>
          </a:p>
          <a:p>
            <a:pPr lvl="1">
              <a:lnSpc>
                <a:spcPct val="110000"/>
              </a:lnSpc>
            </a:pPr>
            <a:r>
              <a:rPr lang="es-ES" b="1" dirty="0" err="1"/>
              <a:t>hreflang</a:t>
            </a:r>
            <a:r>
              <a:rPr lang="es-ES" b="1" dirty="0"/>
              <a:t>: </a:t>
            </a:r>
            <a:r>
              <a:rPr lang="es-ES" dirty="0"/>
              <a:t>establecer el lenguaje del documento que se está enlazando, utilizado por los motores de búsqueda para establecer idioma (valores: es, en, x-</a:t>
            </a:r>
            <a:r>
              <a:rPr lang="es-ES" dirty="0" err="1"/>
              <a:t>defaut</a:t>
            </a:r>
            <a:r>
              <a:rPr lang="es-ES" dirty="0"/>
              <a:t>, ..)</a:t>
            </a:r>
          </a:p>
          <a:p>
            <a:pPr lvl="1">
              <a:lnSpc>
                <a:spcPct val="110000"/>
              </a:lnSpc>
            </a:pPr>
            <a:r>
              <a:rPr lang="es-ES" b="1" dirty="0" err="1"/>
              <a:t>rel</a:t>
            </a:r>
            <a:r>
              <a:rPr lang="es-ES" b="1" dirty="0"/>
              <a:t>:</a:t>
            </a:r>
            <a:r>
              <a:rPr lang="es-ES" dirty="0"/>
              <a:t> </a:t>
            </a:r>
            <a:r>
              <a:rPr lang="es-ES" dirty="0">
                <a:ea typeface="+mn-lt"/>
                <a:cs typeface="+mn-lt"/>
              </a:rPr>
              <a:t>El atributo sirve para especificar la relación existente entre el documento web y el documento con el que se está realizando el enlace (valores posibles en </a:t>
            </a:r>
            <a:r>
              <a:rPr lang="es-ES" dirty="0">
                <a:ea typeface="+mn-lt"/>
                <a:cs typeface="+mn-lt"/>
                <a:hlinkClick r:id="rId6"/>
              </a:rPr>
              <a:t>https://www.htmlquick.com/es/reference/tags/link.html#specific-attributes</a:t>
            </a:r>
            <a:r>
              <a:rPr lang="es-ES" dirty="0">
                <a:ea typeface="+mn-lt"/>
                <a:cs typeface="+mn-lt"/>
              </a:rPr>
              <a:t>) </a:t>
            </a:r>
            <a:endParaRPr lang="es-ES" dirty="0"/>
          </a:p>
          <a:p>
            <a:pPr lvl="1">
              <a:lnSpc>
                <a:spcPct val="110000"/>
              </a:lnSpc>
            </a:pPr>
            <a:r>
              <a:rPr lang="es-ES" b="1" dirty="0"/>
              <a:t>Target</a:t>
            </a:r>
            <a:r>
              <a:rPr lang="es-ES" dirty="0"/>
              <a:t>:</a:t>
            </a:r>
            <a:r>
              <a:rPr lang="es-ES" dirty="0">
                <a:ea typeface="+mn-lt"/>
                <a:cs typeface="+mn-lt"/>
              </a:rPr>
              <a:t> especificar el destino por defecto para todos los enlaces y formularios del documento web (2)</a:t>
            </a:r>
            <a:endParaRPr lang="es-ES" dirty="0"/>
          </a:p>
          <a:p>
            <a:pPr lvl="1">
              <a:lnSpc>
                <a:spcPct val="110000"/>
              </a:lnSpc>
            </a:pPr>
            <a:r>
              <a:rPr lang="es-ES" b="1" dirty="0"/>
              <a:t>Media</a:t>
            </a:r>
            <a:r>
              <a:rPr lang="es-ES" dirty="0"/>
              <a:t>: </a:t>
            </a:r>
            <a:r>
              <a:rPr lang="es-ES" dirty="0">
                <a:ea typeface="+mn-lt"/>
                <a:cs typeface="+mn-lt"/>
              </a:rPr>
              <a:t>el tipo de medio al que aplica el recurso enlazado (</a:t>
            </a:r>
            <a:r>
              <a:rPr lang="es-ES" dirty="0" err="1">
                <a:ea typeface="+mn-lt"/>
                <a:cs typeface="+mn-lt"/>
              </a:rPr>
              <a:t>all</a:t>
            </a:r>
            <a:r>
              <a:rPr lang="es-ES" dirty="0">
                <a:ea typeface="+mn-lt"/>
                <a:cs typeface="+mn-lt"/>
              </a:rPr>
              <a:t>, </a:t>
            </a:r>
            <a:r>
              <a:rPr lang="es-ES" dirty="0" err="1">
                <a:ea typeface="+mn-lt"/>
                <a:cs typeface="+mn-lt"/>
              </a:rPr>
              <a:t>print</a:t>
            </a:r>
            <a:r>
              <a:rPr lang="es-ES" dirty="0">
                <a:ea typeface="+mn-lt"/>
                <a:cs typeface="+mn-lt"/>
              </a:rPr>
              <a:t>, </a:t>
            </a:r>
            <a:r>
              <a:rPr lang="es-ES" dirty="0" err="1">
                <a:ea typeface="+mn-lt"/>
                <a:cs typeface="+mn-lt"/>
              </a:rPr>
              <a:t>screen</a:t>
            </a:r>
            <a:r>
              <a:rPr lang="es-ES" dirty="0">
                <a:ea typeface="+mn-lt"/>
                <a:cs typeface="+mn-lt"/>
              </a:rPr>
              <a:t>, </a:t>
            </a:r>
            <a:r>
              <a:rPr lang="es-ES" dirty="0" err="1">
                <a:ea typeface="+mn-lt"/>
                <a:cs typeface="+mn-lt"/>
              </a:rPr>
              <a:t>speech</a:t>
            </a:r>
            <a:r>
              <a:rPr lang="es-ES" dirty="0">
                <a:ea typeface="+mn-lt"/>
                <a:cs typeface="+mn-lt"/>
              </a:rPr>
              <a:t>, ..)</a:t>
            </a:r>
          </a:p>
          <a:p>
            <a:pPr lvl="1">
              <a:lnSpc>
                <a:spcPct val="110000"/>
              </a:lnSpc>
            </a:pPr>
            <a:endParaRPr lang="es-ES" dirty="0"/>
          </a:p>
          <a:p>
            <a:pPr lvl="1">
              <a:lnSpc>
                <a:spcPct val="110000"/>
              </a:lnSpc>
            </a:pPr>
            <a:endParaRPr lang="es-ES" sz="1000"/>
          </a:p>
        </p:txBody>
      </p:sp>
      <p:sp>
        <p:nvSpPr>
          <p:cNvPr id="36" name="Freeform: Shape 35">
            <a:extLst>
              <a:ext uri="{FF2B5EF4-FFF2-40B4-BE49-F238E27FC236}">
                <a16:creationId xmlns:a16="http://schemas.microsoft.com/office/drawing/2014/main" id="{1B6643E8-2189-4468-ABE6-56E9DB374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4500" y="3455252"/>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lecha: curvada hacia la derecha 12">
            <a:extLst>
              <a:ext uri="{FF2B5EF4-FFF2-40B4-BE49-F238E27FC236}">
                <a16:creationId xmlns:a16="http://schemas.microsoft.com/office/drawing/2014/main" id="{F0F8C223-825F-4CC7-90BE-AF9D8C2B2AF1}"/>
              </a:ext>
            </a:extLst>
          </p:cNvPr>
          <p:cNvSpPr/>
          <p:nvPr/>
        </p:nvSpPr>
        <p:spPr>
          <a:xfrm flipH="1">
            <a:off x="11131756" y="4065200"/>
            <a:ext cx="723418" cy="15625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CuadroTexto 3">
            <a:extLst>
              <a:ext uri="{FF2B5EF4-FFF2-40B4-BE49-F238E27FC236}">
                <a16:creationId xmlns:a16="http://schemas.microsoft.com/office/drawing/2014/main" id="{1DB0D03B-8FFA-4586-AE6D-33971B0C9C0C}"/>
              </a:ext>
            </a:extLst>
          </p:cNvPr>
          <p:cNvSpPr txBox="1"/>
          <p:nvPr/>
        </p:nvSpPr>
        <p:spPr>
          <a:xfrm>
            <a:off x="5266931" y="6304018"/>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165251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5A234A20-CE7D-4102-8DC5-1B91AD5EE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Texto&#10;&#10;Descripción generada automáticamente">
            <a:extLst>
              <a:ext uri="{FF2B5EF4-FFF2-40B4-BE49-F238E27FC236}">
                <a16:creationId xmlns:a16="http://schemas.microsoft.com/office/drawing/2014/main" id="{6A29A28C-652C-4E6F-B368-9F1EF45004ED}"/>
              </a:ext>
            </a:extLst>
          </p:cNvPr>
          <p:cNvPicPr>
            <a:picLocks noChangeAspect="1"/>
          </p:cNvPicPr>
          <p:nvPr/>
        </p:nvPicPr>
        <p:blipFill rotWithShape="1">
          <a:blip r:embed="rId2"/>
          <a:srcRect r="16889" b="1"/>
          <a:stretch/>
        </p:blipFill>
        <p:spPr>
          <a:xfrm>
            <a:off x="20" y="10"/>
            <a:ext cx="11256360" cy="6327484"/>
          </a:xfrm>
          <a:prstGeom prst="rect">
            <a:avLst/>
          </a:prstGeom>
        </p:spPr>
      </p:pic>
      <p:sp>
        <p:nvSpPr>
          <p:cNvPr id="16" name="Freeform: Shape 19">
            <a:extLst>
              <a:ext uri="{FF2B5EF4-FFF2-40B4-BE49-F238E27FC236}">
                <a16:creationId xmlns:a16="http://schemas.microsoft.com/office/drawing/2014/main" id="{F9F730A7-EE45-4B2E-A92F-C56CECF83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579" y="-96579"/>
            <a:ext cx="2667000" cy="2860158"/>
          </a:xfrm>
          <a:custGeom>
            <a:avLst/>
            <a:gdLst>
              <a:gd name="connsiteX0" fmla="*/ 0 w 2667000"/>
              <a:gd name="connsiteY0" fmla="*/ 3175 h 2860158"/>
              <a:gd name="connsiteX1" fmla="*/ 2565337 w 2667000"/>
              <a:gd name="connsiteY1" fmla="*/ 2845921 h 2860158"/>
              <a:gd name="connsiteX2" fmla="*/ 2667000 w 2667000"/>
              <a:gd name="connsiteY2" fmla="*/ 2851055 h 2860158"/>
              <a:gd name="connsiteX3" fmla="*/ 2667000 w 2667000"/>
              <a:gd name="connsiteY3" fmla="*/ 2860158 h 2860158"/>
              <a:gd name="connsiteX4" fmla="*/ 0 w 2667000"/>
              <a:gd name="connsiteY4" fmla="*/ 2860158 h 2860158"/>
              <a:gd name="connsiteX5" fmla="*/ 0 w 2667000"/>
              <a:gd name="connsiteY5" fmla="*/ 0 h 2860158"/>
              <a:gd name="connsiteX6" fmla="*/ 160 w 2667000"/>
              <a:gd name="connsiteY6" fmla="*/ 0 h 2860158"/>
              <a:gd name="connsiteX7" fmla="*/ 0 w 2667000"/>
              <a:gd name="connsiteY7" fmla="*/ 3175 h 286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0" h="2860158">
                <a:moveTo>
                  <a:pt x="0" y="3175"/>
                </a:moveTo>
                <a:cubicBezTo>
                  <a:pt x="0" y="1482694"/>
                  <a:pt x="1124425" y="2699589"/>
                  <a:pt x="2565337" y="2845921"/>
                </a:cubicBezTo>
                <a:lnTo>
                  <a:pt x="2667000" y="2851055"/>
                </a:lnTo>
                <a:lnTo>
                  <a:pt x="2667000" y="2860158"/>
                </a:lnTo>
                <a:lnTo>
                  <a:pt x="0" y="2860158"/>
                </a:lnTo>
                <a:close/>
                <a:moveTo>
                  <a:pt x="0" y="0"/>
                </a:moveTo>
                <a:lnTo>
                  <a:pt x="160" y="0"/>
                </a:lnTo>
                <a:lnTo>
                  <a:pt x="0" y="3175"/>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21">
            <a:extLst>
              <a:ext uri="{FF2B5EF4-FFF2-40B4-BE49-F238E27FC236}">
                <a16:creationId xmlns:a16="http://schemas.microsoft.com/office/drawing/2014/main" id="{8A735551-5237-4641-91F5-6C7A5992E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39000" y="0"/>
            <a:ext cx="4953000" cy="6858000"/>
          </a:xfrm>
          <a:custGeom>
            <a:avLst/>
            <a:gdLst>
              <a:gd name="connsiteX0" fmla="*/ 4700562 w 4953000"/>
              <a:gd name="connsiteY0" fmla="*/ 2375 h 6858000"/>
              <a:gd name="connsiteX1" fmla="*/ 4606656 w 4953000"/>
              <a:gd name="connsiteY1" fmla="*/ 0 h 6858000"/>
              <a:gd name="connsiteX2" fmla="*/ 4953000 w 4953000"/>
              <a:gd name="connsiteY2" fmla="*/ 0 h 6858000"/>
              <a:gd name="connsiteX3" fmla="*/ 4953000 w 4953000"/>
              <a:gd name="connsiteY3" fmla="*/ 2 h 6858000"/>
              <a:gd name="connsiteX4" fmla="*/ 4700562 w 4953000"/>
              <a:gd name="connsiteY4" fmla="*/ 2 h 6858000"/>
              <a:gd name="connsiteX5" fmla="*/ 1178476 w 4953000"/>
              <a:gd name="connsiteY5" fmla="*/ 6858000 h 6858000"/>
              <a:gd name="connsiteX6" fmla="*/ 0 w 4953000"/>
              <a:gd name="connsiteY6" fmla="*/ 6858000 h 6858000"/>
              <a:gd name="connsiteX7" fmla="*/ 0 w 4953000"/>
              <a:gd name="connsiteY7" fmla="*/ 0 h 6858000"/>
              <a:gd name="connsiteX8" fmla="*/ 4606656 w 4953000"/>
              <a:gd name="connsiteY8" fmla="*/ 0 h 6858000"/>
              <a:gd name="connsiteX9" fmla="*/ 1177656 w 4953000"/>
              <a:gd name="connsiteY9" fmla="*/ 3429000 h 6858000"/>
              <a:gd name="connsiteX10" fmla="*/ 1178921 w 4953000"/>
              <a:gd name="connsiteY10" fmla="*/ 3479029 h 6858000"/>
              <a:gd name="connsiteX11" fmla="*/ 1178476 w 4953000"/>
              <a:gd name="connsiteY11" fmla="*/ 34790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3000" h="6858000">
                <a:moveTo>
                  <a:pt x="4700562" y="2375"/>
                </a:moveTo>
                <a:lnTo>
                  <a:pt x="4606656" y="0"/>
                </a:lnTo>
                <a:lnTo>
                  <a:pt x="4953000" y="0"/>
                </a:lnTo>
                <a:lnTo>
                  <a:pt x="4953000" y="2"/>
                </a:lnTo>
                <a:lnTo>
                  <a:pt x="4700562" y="2"/>
                </a:lnTo>
                <a:close/>
                <a:moveTo>
                  <a:pt x="1178476" y="6858000"/>
                </a:moveTo>
                <a:lnTo>
                  <a:pt x="0" y="6858000"/>
                </a:lnTo>
                <a:lnTo>
                  <a:pt x="0" y="0"/>
                </a:lnTo>
                <a:lnTo>
                  <a:pt x="4606656" y="0"/>
                </a:lnTo>
                <a:cubicBezTo>
                  <a:pt x="2712871" y="0"/>
                  <a:pt x="1177656" y="1535216"/>
                  <a:pt x="1177656" y="3429000"/>
                </a:cubicBezTo>
                <a:lnTo>
                  <a:pt x="1178921" y="3479029"/>
                </a:lnTo>
                <a:lnTo>
                  <a:pt x="1178476" y="3479029"/>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CuadroTexto 4">
            <a:extLst>
              <a:ext uri="{FF2B5EF4-FFF2-40B4-BE49-F238E27FC236}">
                <a16:creationId xmlns:a16="http://schemas.microsoft.com/office/drawing/2014/main" id="{635A2B21-8ABF-4CC3-83D0-552E6079A4EE}"/>
              </a:ext>
            </a:extLst>
          </p:cNvPr>
          <p:cNvSpPr txBox="1"/>
          <p:nvPr/>
        </p:nvSpPr>
        <p:spPr>
          <a:xfrm>
            <a:off x="4830501" y="6422020"/>
            <a:ext cx="1595376" cy="369332"/>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body1_3.html</a:t>
            </a:r>
          </a:p>
        </p:txBody>
      </p:sp>
      <p:sp>
        <p:nvSpPr>
          <p:cNvPr id="2" name="CuadroTexto 1">
            <a:extLst>
              <a:ext uri="{FF2B5EF4-FFF2-40B4-BE49-F238E27FC236}">
                <a16:creationId xmlns:a16="http://schemas.microsoft.com/office/drawing/2014/main" id="{33ACB9EB-85E8-4591-BC82-A5FA64FE8216}"/>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31016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B9F5A48-A985-4E4F-B326-7EB6B2BCF5FF}"/>
              </a:ext>
            </a:extLst>
          </p:cNvPr>
          <p:cNvSpPr>
            <a:spLocks noGrp="1"/>
          </p:cNvSpPr>
          <p:nvPr>
            <p:ph type="title"/>
          </p:nvPr>
        </p:nvSpPr>
        <p:spPr>
          <a:xfrm>
            <a:off x="914401" y="411538"/>
            <a:ext cx="10058399" cy="1359737"/>
          </a:xfrm>
        </p:spPr>
        <p:txBody>
          <a:bodyPr>
            <a:normAutofit/>
          </a:bodyPr>
          <a:lstStyle/>
          <a:p>
            <a:r>
              <a:rPr lang="es-ES">
                <a:solidFill>
                  <a:srgbClr val="FFFFFF"/>
                </a:solidFill>
              </a:rPr>
              <a:t>Uso de marcadores o anclas</a:t>
            </a:r>
          </a:p>
        </p:txBody>
      </p:sp>
      <p:pic>
        <p:nvPicPr>
          <p:cNvPr id="4" name="Imagen 4" descr="Texto&#10;&#10;Descripción generada automáticamente">
            <a:extLst>
              <a:ext uri="{FF2B5EF4-FFF2-40B4-BE49-F238E27FC236}">
                <a16:creationId xmlns:a16="http://schemas.microsoft.com/office/drawing/2014/main" id="{8FC15EEC-4F70-4AAF-86C2-C8CC1D860C59}"/>
              </a:ext>
            </a:extLst>
          </p:cNvPr>
          <p:cNvPicPr>
            <a:picLocks noChangeAspect="1"/>
          </p:cNvPicPr>
          <p:nvPr/>
        </p:nvPicPr>
        <p:blipFill rotWithShape="1">
          <a:blip r:embed="rId3"/>
          <a:srcRect l="-45" r="21530" b="-181"/>
          <a:stretch/>
        </p:blipFill>
        <p:spPr>
          <a:xfrm>
            <a:off x="38101" y="2702110"/>
            <a:ext cx="5049318" cy="3370787"/>
          </a:xfrm>
          <a:prstGeom prst="rect">
            <a:avLst/>
          </a:prstGeom>
        </p:spPr>
      </p:pic>
      <p:sp>
        <p:nvSpPr>
          <p:cNvPr id="3" name="Marcador de contenido 2">
            <a:extLst>
              <a:ext uri="{FF2B5EF4-FFF2-40B4-BE49-F238E27FC236}">
                <a16:creationId xmlns:a16="http://schemas.microsoft.com/office/drawing/2014/main" id="{873250C1-6386-4503-9405-BBB3B9F77DCC}"/>
              </a:ext>
            </a:extLst>
          </p:cNvPr>
          <p:cNvSpPr>
            <a:spLocks noGrp="1"/>
          </p:cNvSpPr>
          <p:nvPr>
            <p:ph idx="1"/>
          </p:nvPr>
        </p:nvSpPr>
        <p:spPr>
          <a:xfrm>
            <a:off x="5236821" y="2896685"/>
            <a:ext cx="6324600" cy="3367088"/>
          </a:xfrm>
        </p:spPr>
        <p:txBody>
          <a:bodyPr vert="horz" lIns="91440" tIns="45720" rIns="91440" bIns="45720" rtlCol="0">
            <a:normAutofit/>
          </a:bodyPr>
          <a:lstStyle/>
          <a:p>
            <a:pPr>
              <a:lnSpc>
                <a:spcPct val="110000"/>
              </a:lnSpc>
            </a:pPr>
            <a:r>
              <a:rPr lang="es-ES" sz="1500"/>
              <a:t>Enlaces locales para movernos fácilmente en una página:</a:t>
            </a:r>
          </a:p>
          <a:p>
            <a:pPr lvl="1">
              <a:lnSpc>
                <a:spcPct val="110000"/>
              </a:lnSpc>
            </a:pPr>
            <a:r>
              <a:rPr lang="es-ES" sz="1500">
                <a:ea typeface="+mn-lt"/>
                <a:cs typeface="+mn-lt"/>
              </a:rPr>
              <a:t>Al crear una página web muy larga y con muchos apartados, es útil crear ciertos enlaces que nos permitan saltar directamente a la parte de la página que nos interesa. Este tipo de hipervínculos se llaman marcadores o enlaces locales.</a:t>
            </a:r>
            <a:endParaRPr lang="es-ES" sz="1500"/>
          </a:p>
          <a:p>
            <a:pPr lvl="1">
              <a:lnSpc>
                <a:spcPct val="110000"/>
              </a:lnSpc>
            </a:pPr>
            <a:r>
              <a:rPr lang="es-ES" sz="1500"/>
              <a:t>Debemos crear el marcador en la zona que queremos navegar y, en otra zona de la página, crear el enlace para acceder al mismo</a:t>
            </a:r>
          </a:p>
          <a:p>
            <a:pPr marL="1143000">
              <a:lnSpc>
                <a:spcPct val="110000"/>
              </a:lnSpc>
              <a:spcBef>
                <a:spcPts val="500"/>
              </a:spcBef>
            </a:pPr>
            <a:r>
              <a:rPr lang="es-ES" sz="1500">
                <a:ea typeface="+mn-lt"/>
                <a:cs typeface="+mn-lt"/>
              </a:rPr>
              <a:t>&lt;a name=“ancla”&gt;</a:t>
            </a:r>
          </a:p>
          <a:p>
            <a:pPr lvl="2">
              <a:lnSpc>
                <a:spcPct val="110000"/>
              </a:lnSpc>
            </a:pPr>
            <a:r>
              <a:rPr lang="es-ES" sz="1500">
                <a:ea typeface="+mn-lt"/>
                <a:cs typeface="+mn-lt"/>
              </a:rPr>
              <a:t>Y después debemos escribir un enlace con el código siguiente:</a:t>
            </a:r>
          </a:p>
          <a:p>
            <a:pPr lvl="3">
              <a:lnSpc>
                <a:spcPct val="110000"/>
              </a:lnSpc>
            </a:pPr>
            <a:r>
              <a:rPr lang="es-ES" sz="1500">
                <a:ea typeface="+mn-lt"/>
                <a:cs typeface="+mn-lt"/>
              </a:rPr>
              <a:t>&lt;a href= “#ancla”&gt;Enlace para acceder al ancla&lt;/a&gt;</a:t>
            </a:r>
          </a:p>
          <a:p>
            <a:pPr lvl="2">
              <a:lnSpc>
                <a:spcPct val="110000"/>
              </a:lnSpc>
            </a:pPr>
            <a:endParaRPr lang="es-ES" sz="1500"/>
          </a:p>
          <a:p>
            <a:pPr>
              <a:lnSpc>
                <a:spcPct val="110000"/>
              </a:lnSpc>
            </a:pPr>
            <a:endParaRPr lang="es-ES" sz="1500"/>
          </a:p>
        </p:txBody>
      </p:sp>
      <p:sp>
        <p:nvSpPr>
          <p:cNvPr id="5" name="CuadroTexto 4">
            <a:extLst>
              <a:ext uri="{FF2B5EF4-FFF2-40B4-BE49-F238E27FC236}">
                <a16:creationId xmlns:a16="http://schemas.microsoft.com/office/drawing/2014/main" id="{19E64727-6105-4B49-9735-F8A274BED1E9}"/>
              </a:ext>
            </a:extLst>
          </p:cNvPr>
          <p:cNvSpPr txBox="1"/>
          <p:nvPr/>
        </p:nvSpPr>
        <p:spPr>
          <a:xfrm>
            <a:off x="9009412" y="633295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
        <p:nvSpPr>
          <p:cNvPr id="6" name="Rectángulo 5">
            <a:extLst>
              <a:ext uri="{FF2B5EF4-FFF2-40B4-BE49-F238E27FC236}">
                <a16:creationId xmlns:a16="http://schemas.microsoft.com/office/drawing/2014/main" id="{F3C36AED-608B-462B-87BF-9682E215E0CF}"/>
              </a:ext>
            </a:extLst>
          </p:cNvPr>
          <p:cNvSpPr/>
          <p:nvPr/>
        </p:nvSpPr>
        <p:spPr>
          <a:xfrm>
            <a:off x="806369" y="6260937"/>
            <a:ext cx="3134809" cy="5112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a:t>body1_4_marcadores.html</a:t>
            </a:r>
          </a:p>
        </p:txBody>
      </p:sp>
    </p:spTree>
    <p:extLst>
      <p:ext uri="{BB962C8B-B14F-4D97-AF65-F5344CB8AC3E}">
        <p14:creationId xmlns:p14="http://schemas.microsoft.com/office/powerpoint/2010/main" val="108119194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14</Slides>
  <Notes>11</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ModOverlayVTI</vt:lpstr>
      <vt:lpstr>LENGUAJES PARA LA VISUALIZACIÓN DE INFORMACIÓN</vt:lpstr>
      <vt:lpstr>CONTENIDOS</vt:lpstr>
      <vt:lpstr>3.3. CUERPO DE LA WEB (BODY)</vt:lpstr>
      <vt:lpstr>Etiquetas del Body  (PÁRRAFOS)</vt:lpstr>
      <vt:lpstr>Formato de texto</vt:lpstr>
      <vt:lpstr>Enlaces a otras páginas</vt:lpstr>
      <vt:lpstr>Etiqueta &lt;a&gt;  Enlace con otros elementos</vt:lpstr>
      <vt:lpstr>Presentación de PowerPoint</vt:lpstr>
      <vt:lpstr>Uso de marcadores o anclas</vt:lpstr>
      <vt:lpstr>Etiquetas Semánticas</vt:lpstr>
      <vt:lpstr>Etiquetas semánticas HTML5</vt:lpstr>
      <vt:lpstr>Enlace a ficheros correo ftp teléfono</vt:lpstr>
      <vt:lpstr>Práctica 5  Web con párrafos, textos y enlaces</vt:lpstr>
      <vt:lpstr>Ejemplos de 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dc:title>
  <dc:creator/>
  <cp:lastModifiedBy/>
  <cp:revision>1755</cp:revision>
  <dcterms:created xsi:type="dcterms:W3CDTF">2021-07-23T16:12:02Z</dcterms:created>
  <dcterms:modified xsi:type="dcterms:W3CDTF">2021-07-25T20:18:01Z</dcterms:modified>
</cp:coreProperties>
</file>