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34"/>
  </p:notesMasterIdLst>
  <p:sldIdLst>
    <p:sldId id="256" r:id="rId2"/>
    <p:sldId id="257" r:id="rId3"/>
    <p:sldId id="285" r:id="rId4"/>
    <p:sldId id="258" r:id="rId5"/>
    <p:sldId id="259" r:id="rId6"/>
    <p:sldId id="260" r:id="rId7"/>
    <p:sldId id="261" r:id="rId8"/>
    <p:sldId id="266" r:id="rId9"/>
    <p:sldId id="262" r:id="rId10"/>
    <p:sldId id="263" r:id="rId11"/>
    <p:sldId id="286" r:id="rId12"/>
    <p:sldId id="269" r:id="rId13"/>
    <p:sldId id="264" r:id="rId14"/>
    <p:sldId id="265" r:id="rId15"/>
    <p:sldId id="267" r:id="rId16"/>
    <p:sldId id="287" r:id="rId17"/>
    <p:sldId id="268" r:id="rId18"/>
    <p:sldId id="270" r:id="rId19"/>
    <p:sldId id="271" r:id="rId20"/>
    <p:sldId id="272" r:id="rId21"/>
    <p:sldId id="274" r:id="rId22"/>
    <p:sldId id="273" r:id="rId23"/>
    <p:sldId id="275" r:id="rId24"/>
    <p:sldId id="276" r:id="rId25"/>
    <p:sldId id="277" r:id="rId26"/>
    <p:sldId id="278" r:id="rId27"/>
    <p:sldId id="280" r:id="rId28"/>
    <p:sldId id="281" r:id="rId29"/>
    <p:sldId id="279" r:id="rId30"/>
    <p:sldId id="282" r:id="rId31"/>
    <p:sldId id="284" r:id="rId32"/>
    <p:sldId id="283"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21204-6F4B-42B9-9F84-D46AF0066BE7}" v="21" dt="2021-07-24T12:09:45.159"/>
    <p1510:client id="{9FD5B900-75C8-4CB1-B541-7330112ECBB2}" v="2644" dt="2021-07-23T19:20:59.419"/>
    <p1510:client id="{DC7694CB-14F1-4106-81A1-4C93A55E0C22}" v="86" dt="2021-07-24T12:03:04.144"/>
    <p1510:client id="{E50BD283-B7D0-40FE-96D3-C7462DB9377F}" v="2710" dt="2021-07-24T11:58:27.95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ramon jorca" userId="4df42de720a68e87" providerId="Windows Live" clId="Web-{DC7694CB-14F1-4106-81A1-4C93A55E0C22}"/>
    <pc:docChg chg="addSld modSld sldOrd">
      <pc:chgData name="jose ramon jorca" userId="4df42de720a68e87" providerId="Windows Live" clId="Web-{DC7694CB-14F1-4106-81A1-4C93A55E0C22}" dt="2021-07-24T12:03:04.144" v="47" actId="20577"/>
      <pc:docMkLst>
        <pc:docMk/>
      </pc:docMkLst>
      <pc:sldChg chg="addSp delSp modSp new mod ord setBg modClrScheme chgLayout">
        <pc:chgData name="jose ramon jorca" userId="4df42de720a68e87" providerId="Windows Live" clId="Web-{DC7694CB-14F1-4106-81A1-4C93A55E0C22}" dt="2021-07-24T12:03:04.144" v="47" actId="20577"/>
        <pc:sldMkLst>
          <pc:docMk/>
          <pc:sldMk cId="3460325270" sldId="284"/>
        </pc:sldMkLst>
        <pc:spChg chg="mod ord">
          <ac:chgData name="jose ramon jorca" userId="4df42de720a68e87" providerId="Windows Live" clId="Web-{DC7694CB-14F1-4106-81A1-4C93A55E0C22}" dt="2021-07-24T12:03:04.144" v="47" actId="20577"/>
          <ac:spMkLst>
            <pc:docMk/>
            <pc:sldMk cId="3460325270" sldId="284"/>
            <ac:spMk id="2" creationId="{41DECA71-8899-418E-8A27-06C95E9B1216}"/>
          </ac:spMkLst>
        </pc:spChg>
        <pc:spChg chg="del">
          <ac:chgData name="jose ramon jorca" userId="4df42de720a68e87" providerId="Windows Live" clId="Web-{DC7694CB-14F1-4106-81A1-4C93A55E0C22}" dt="2021-07-24T12:00:48.047" v="1"/>
          <ac:spMkLst>
            <pc:docMk/>
            <pc:sldMk cId="3460325270" sldId="284"/>
            <ac:spMk id="3" creationId="{B45A923B-0D6C-4BFC-B136-99140354C0C2}"/>
          </ac:spMkLst>
        </pc:spChg>
        <pc:spChg chg="add del">
          <ac:chgData name="jose ramon jorca" userId="4df42de720a68e87" providerId="Windows Live" clId="Web-{DC7694CB-14F1-4106-81A1-4C93A55E0C22}" dt="2021-07-24T12:02:18.268" v="38"/>
          <ac:spMkLst>
            <pc:docMk/>
            <pc:sldMk cId="3460325270" sldId="284"/>
            <ac:spMk id="7" creationId="{7A08E557-10DB-421A-876E-1AE58F8E07C4}"/>
          </ac:spMkLst>
        </pc:spChg>
        <pc:spChg chg="add del">
          <ac:chgData name="jose ramon jorca" userId="4df42de720a68e87" providerId="Windows Live" clId="Web-{DC7694CB-14F1-4106-81A1-4C93A55E0C22}" dt="2021-07-24T12:02:18.268" v="38"/>
          <ac:spMkLst>
            <pc:docMk/>
            <pc:sldMk cId="3460325270" sldId="284"/>
            <ac:spMk id="9" creationId="{C71F5A19-AFB8-4ED6-8F86-8FE92E25FDAA}"/>
          </ac:spMkLst>
        </pc:spChg>
        <pc:spChg chg="add del">
          <ac:chgData name="jose ramon jorca" userId="4df42de720a68e87" providerId="Windows Live" clId="Web-{DC7694CB-14F1-4106-81A1-4C93A55E0C22}" dt="2021-07-24T12:02:18.268" v="38"/>
          <ac:spMkLst>
            <pc:docMk/>
            <pc:sldMk cId="3460325270" sldId="284"/>
            <ac:spMk id="11" creationId="{30F7475D-5CD0-420F-8E59-B84F32727749}"/>
          </ac:spMkLst>
        </pc:spChg>
        <pc:spChg chg="add del">
          <ac:chgData name="jose ramon jorca" userId="4df42de720a68e87" providerId="Windows Live" clId="Web-{DC7694CB-14F1-4106-81A1-4C93A55E0C22}" dt="2021-07-24T12:02:18.268" v="38"/>
          <ac:spMkLst>
            <pc:docMk/>
            <pc:sldMk cId="3460325270" sldId="284"/>
            <ac:spMk id="13" creationId="{81859C0D-E18A-4C86-B214-4AC5F1CB6FC2}"/>
          </ac:spMkLst>
        </pc:spChg>
        <pc:spChg chg="add del">
          <ac:chgData name="jose ramon jorca" userId="4df42de720a68e87" providerId="Windows Live" clId="Web-{DC7694CB-14F1-4106-81A1-4C93A55E0C22}" dt="2021-07-24T12:02:18.268" v="38"/>
          <ac:spMkLst>
            <pc:docMk/>
            <pc:sldMk cId="3460325270" sldId="284"/>
            <ac:spMk id="15" creationId="{12E616F4-2B04-4A83-B9CB-BD61C5724CDF}"/>
          </ac:spMkLst>
        </pc:spChg>
        <pc:spChg chg="add">
          <ac:chgData name="jose ramon jorca" userId="4df42de720a68e87" providerId="Windows Live" clId="Web-{DC7694CB-14F1-4106-81A1-4C93A55E0C22}" dt="2021-07-24T12:02:18.268" v="38"/>
          <ac:spMkLst>
            <pc:docMk/>
            <pc:sldMk cId="3460325270" sldId="284"/>
            <ac:spMk id="20" creationId="{7A08E557-10DB-421A-876E-1AE58F8E07C4}"/>
          </ac:spMkLst>
        </pc:spChg>
        <pc:spChg chg="add">
          <ac:chgData name="jose ramon jorca" userId="4df42de720a68e87" providerId="Windows Live" clId="Web-{DC7694CB-14F1-4106-81A1-4C93A55E0C22}" dt="2021-07-24T12:02:18.268" v="38"/>
          <ac:spMkLst>
            <pc:docMk/>
            <pc:sldMk cId="3460325270" sldId="284"/>
            <ac:spMk id="22" creationId="{9B9C0EA8-1D7C-4958-8088-FCCA7A14337D}"/>
          </ac:spMkLst>
        </pc:spChg>
        <pc:spChg chg="add">
          <ac:chgData name="jose ramon jorca" userId="4df42de720a68e87" providerId="Windows Live" clId="Web-{DC7694CB-14F1-4106-81A1-4C93A55E0C22}" dt="2021-07-24T12:02:18.268" v="38"/>
          <ac:spMkLst>
            <pc:docMk/>
            <pc:sldMk cId="3460325270" sldId="284"/>
            <ac:spMk id="24" creationId="{5000D6DE-A23B-4C22-B47F-8F693347EFE8}"/>
          </ac:spMkLst>
        </pc:spChg>
        <pc:spChg chg="add">
          <ac:chgData name="jose ramon jorca" userId="4df42de720a68e87" providerId="Windows Live" clId="Web-{DC7694CB-14F1-4106-81A1-4C93A55E0C22}" dt="2021-07-24T12:02:18.268" v="38"/>
          <ac:spMkLst>
            <pc:docMk/>
            <pc:sldMk cId="3460325270" sldId="284"/>
            <ac:spMk id="26" creationId="{858504C1-2ED3-452E-978F-5A9D17113AD9}"/>
          </ac:spMkLst>
        </pc:spChg>
        <pc:spChg chg="add">
          <ac:chgData name="jose ramon jorca" userId="4df42de720a68e87" providerId="Windows Live" clId="Web-{DC7694CB-14F1-4106-81A1-4C93A55E0C22}" dt="2021-07-24T12:02:18.268" v="38"/>
          <ac:spMkLst>
            <pc:docMk/>
            <pc:sldMk cId="3460325270" sldId="284"/>
            <ac:spMk id="28" creationId="{6F8E3D02-F8A1-4BBF-A013-532F62366937}"/>
          </ac:spMkLst>
        </pc:spChg>
        <pc:spChg chg="add">
          <ac:chgData name="jose ramon jorca" userId="4df42de720a68e87" providerId="Windows Live" clId="Web-{DC7694CB-14F1-4106-81A1-4C93A55E0C22}" dt="2021-07-24T12:02:18.268" v="38"/>
          <ac:spMkLst>
            <pc:docMk/>
            <pc:sldMk cId="3460325270" sldId="284"/>
            <ac:spMk id="30" creationId="{1979A256-14ED-4FA7-B1D1-1A2D51CBDC48}"/>
          </ac:spMkLst>
        </pc:spChg>
        <pc:spChg chg="add">
          <ac:chgData name="jose ramon jorca" userId="4df42de720a68e87" providerId="Windows Live" clId="Web-{DC7694CB-14F1-4106-81A1-4C93A55E0C22}" dt="2021-07-24T12:02:18.268" v="38"/>
          <ac:spMkLst>
            <pc:docMk/>
            <pc:sldMk cId="3460325270" sldId="284"/>
            <ac:spMk id="32" creationId="{5EDCF3AD-D5F8-475E-A3D4-5E0D816277B7}"/>
          </ac:spMkLst>
        </pc:spChg>
        <pc:picChg chg="add mod">
          <ac:chgData name="jose ramon jorca" userId="4df42de720a68e87" providerId="Windows Live" clId="Web-{DC7694CB-14F1-4106-81A1-4C93A55E0C22}" dt="2021-07-24T12:02:18.268" v="38"/>
          <ac:picMkLst>
            <pc:docMk/>
            <pc:sldMk cId="3460325270" sldId="284"/>
            <ac:picMk id="4" creationId="{032D7CF2-272E-4AC6-9C0A-3C9A838CB3D3}"/>
          </ac:picMkLst>
        </pc:picChg>
      </pc:sldChg>
    </pc:docChg>
  </pc:docChgLst>
  <pc:docChgLst>
    <pc:chgData name="jose ramon jorca" userId="4df42de720a68e87" providerId="Windows Live" clId="Web-{9FD5B900-75C8-4CB1-B541-7330112ECBB2}"/>
    <pc:docChg chg="addSld modSld sldOrd addMainMaster delMainMaster">
      <pc:chgData name="jose ramon jorca" userId="4df42de720a68e87" providerId="Windows Live" clId="Web-{9FD5B900-75C8-4CB1-B541-7330112ECBB2}" dt="2021-07-23T19:20:59.419" v="1681" actId="1076"/>
      <pc:docMkLst>
        <pc:docMk/>
      </pc:docMkLst>
      <pc:sldChg chg="addSp delSp modSp mod setBg modClrScheme chgLayout">
        <pc:chgData name="jose ramon jorca" userId="4df42de720a68e87" providerId="Windows Live" clId="Web-{9FD5B900-75C8-4CB1-B541-7330112ECBB2}" dt="2021-07-23T17:49:25.480" v="871" actId="20577"/>
        <pc:sldMkLst>
          <pc:docMk/>
          <pc:sldMk cId="2406273178" sldId="256"/>
        </pc:sldMkLst>
        <pc:spChg chg="mod">
          <ac:chgData name="jose ramon jorca" userId="4df42de720a68e87" providerId="Windows Live" clId="Web-{9FD5B900-75C8-4CB1-B541-7330112ECBB2}" dt="2021-07-23T16:18:34.555" v="73" actId="1076"/>
          <ac:spMkLst>
            <pc:docMk/>
            <pc:sldMk cId="2406273178" sldId="256"/>
            <ac:spMk id="2" creationId="{00000000-0000-0000-0000-000000000000}"/>
          </ac:spMkLst>
        </pc:spChg>
        <pc:spChg chg="mod">
          <ac:chgData name="jose ramon jorca" userId="4df42de720a68e87" providerId="Windows Live" clId="Web-{9FD5B900-75C8-4CB1-B541-7330112ECBB2}" dt="2021-07-23T16:17:42.303" v="64"/>
          <ac:spMkLst>
            <pc:docMk/>
            <pc:sldMk cId="2406273178" sldId="256"/>
            <ac:spMk id="3" creationId="{00000000-0000-0000-0000-000000000000}"/>
          </ac:spMkLst>
        </pc:spChg>
        <pc:spChg chg="add del">
          <ac:chgData name="jose ramon jorca" userId="4df42de720a68e87" providerId="Windows Live" clId="Web-{9FD5B900-75C8-4CB1-B541-7330112ECBB2}" dt="2021-07-23T16:14:07.595" v="34"/>
          <ac:spMkLst>
            <pc:docMk/>
            <pc:sldMk cId="2406273178" sldId="256"/>
            <ac:spMk id="4" creationId="{7BAE1978-D3F6-4070-9179-D7DA1A088E12}"/>
          </ac:spMkLst>
        </pc:spChg>
        <pc:spChg chg="add del mod">
          <ac:chgData name="jose ramon jorca" userId="4df42de720a68e87" providerId="Windows Live" clId="Web-{9FD5B900-75C8-4CB1-B541-7330112ECBB2}" dt="2021-07-23T16:14:07.595" v="32"/>
          <ac:spMkLst>
            <pc:docMk/>
            <pc:sldMk cId="2406273178" sldId="256"/>
            <ac:spMk id="6" creationId="{21381785-5A98-4B0F-B73C-B4D24BE0E95B}"/>
          </ac:spMkLst>
        </pc:spChg>
        <pc:spChg chg="add del">
          <ac:chgData name="jose ramon jorca" userId="4df42de720a68e87" providerId="Windows Live" clId="Web-{9FD5B900-75C8-4CB1-B541-7330112ECBB2}" dt="2021-07-23T16:14:07.595" v="31"/>
          <ac:spMkLst>
            <pc:docMk/>
            <pc:sldMk cId="2406273178" sldId="256"/>
            <ac:spMk id="7" creationId="{432A51CA-0D01-42D1-80CF-33BAA7843F41}"/>
          </ac:spMkLst>
        </pc:spChg>
        <pc:spChg chg="add del">
          <ac:chgData name="jose ramon jorca" userId="4df42de720a68e87" providerId="Windows Live" clId="Web-{9FD5B900-75C8-4CB1-B541-7330112ECBB2}" dt="2021-07-23T16:13:47.719" v="29"/>
          <ac:spMkLst>
            <pc:docMk/>
            <pc:sldMk cId="2406273178" sldId="256"/>
            <ac:spMk id="8" creationId="{CFA21131-6BAB-484D-804A-6DDE8CF3A05C}"/>
          </ac:spMkLst>
        </pc:spChg>
        <pc:spChg chg="add del">
          <ac:chgData name="jose ramon jorca" userId="4df42de720a68e87" providerId="Windows Live" clId="Web-{9FD5B900-75C8-4CB1-B541-7330112ECBB2}" dt="2021-07-23T16:17:42.303" v="64"/>
          <ac:spMkLst>
            <pc:docMk/>
            <pc:sldMk cId="2406273178" sldId="256"/>
            <ac:spMk id="9" creationId="{1ACA2EA0-FFD3-42EC-9406-B595015ED96E}"/>
          </ac:spMkLst>
        </pc:spChg>
        <pc:spChg chg="add del">
          <ac:chgData name="jose ramon jorca" userId="4df42de720a68e87" providerId="Windows Live" clId="Web-{9FD5B900-75C8-4CB1-B541-7330112ECBB2}" dt="2021-07-23T16:17:42.303" v="64"/>
          <ac:spMkLst>
            <pc:docMk/>
            <pc:sldMk cId="2406273178" sldId="256"/>
            <ac:spMk id="10" creationId="{D5288BCE-665C-472A-8C43-664BCFA31E43}"/>
          </ac:spMkLst>
        </pc:spChg>
        <pc:spChg chg="add del">
          <ac:chgData name="jose ramon jorca" userId="4df42de720a68e87" providerId="Windows Live" clId="Web-{9FD5B900-75C8-4CB1-B541-7330112ECBB2}" dt="2021-07-23T16:15:28.284" v="39"/>
          <ac:spMkLst>
            <pc:docMk/>
            <pc:sldMk cId="2406273178" sldId="256"/>
            <ac:spMk id="11" creationId="{130A041F-CF5E-4FA9-8897-0C5B829EFC87}"/>
          </ac:spMkLst>
        </pc:spChg>
        <pc:spChg chg="add del">
          <ac:chgData name="jose ramon jorca" userId="4df42de720a68e87" providerId="Windows Live" clId="Web-{9FD5B900-75C8-4CB1-B541-7330112ECBB2}" dt="2021-07-23T16:17:42.303" v="64"/>
          <ac:spMkLst>
            <pc:docMk/>
            <pc:sldMk cId="2406273178" sldId="256"/>
            <ac:spMk id="12" creationId="{46C57131-53A7-4C1A-BEA8-25F06A06AD29}"/>
          </ac:spMkLst>
        </pc:spChg>
        <pc:spChg chg="add del">
          <ac:chgData name="jose ramon jorca" userId="4df42de720a68e87" providerId="Windows Live" clId="Web-{9FD5B900-75C8-4CB1-B541-7330112ECBB2}" dt="2021-07-23T16:16:02.629" v="46"/>
          <ac:spMkLst>
            <pc:docMk/>
            <pc:sldMk cId="2406273178" sldId="256"/>
            <ac:spMk id="13" creationId="{4342F148-0835-412D-9E93-FE80EB45B523}"/>
          </ac:spMkLst>
        </pc:spChg>
        <pc:spChg chg="add del">
          <ac:chgData name="jose ramon jorca" userId="4df42de720a68e87" providerId="Windows Live" clId="Web-{9FD5B900-75C8-4CB1-B541-7330112ECBB2}" dt="2021-07-23T16:16:02.629" v="46"/>
          <ac:spMkLst>
            <pc:docMk/>
            <pc:sldMk cId="2406273178" sldId="256"/>
            <ac:spMk id="15" creationId="{3FE814AD-8111-4336-92A4-973C0D478C44}"/>
          </ac:spMkLst>
        </pc:spChg>
        <pc:spChg chg="add del">
          <ac:chgData name="jose ramon jorca" userId="4df42de720a68e87" providerId="Windows Live" clId="Web-{9FD5B900-75C8-4CB1-B541-7330112ECBB2}" dt="2021-07-23T16:16:02.629" v="46"/>
          <ac:spMkLst>
            <pc:docMk/>
            <pc:sldMk cId="2406273178" sldId="256"/>
            <ac:spMk id="16" creationId="{6714FED0-1F36-43D6-983E-6EA14AD80961}"/>
          </ac:spMkLst>
        </pc:spChg>
        <pc:spChg chg="add mod">
          <ac:chgData name="jose ramon jorca" userId="4df42de720a68e87" providerId="Windows Live" clId="Web-{9FD5B900-75C8-4CB1-B541-7330112ECBB2}" dt="2021-07-23T17:49:25.480" v="871" actId="20577"/>
          <ac:spMkLst>
            <pc:docMk/>
            <pc:sldMk cId="2406273178" sldId="256"/>
            <ac:spMk id="18" creationId="{CC47149B-1E7F-4A45-89F4-ACBF3B00B397}"/>
          </ac:spMkLst>
        </pc:spChg>
        <pc:spChg chg="add mod">
          <ac:chgData name="jose ramon jorca" userId="4df42de720a68e87" providerId="Windows Live" clId="Web-{9FD5B900-75C8-4CB1-B541-7330112ECBB2}" dt="2021-07-23T16:18:06.741" v="69" actId="1076"/>
          <ac:spMkLst>
            <pc:docMk/>
            <pc:sldMk cId="2406273178" sldId="256"/>
            <ac:spMk id="19" creationId="{73C1B725-A916-4AD0-B96D-6B751598F605}"/>
          </ac:spMkLst>
        </pc:spChg>
        <pc:spChg chg="add">
          <ac:chgData name="jose ramon jorca" userId="4df42de720a68e87" providerId="Windows Live" clId="Web-{9FD5B900-75C8-4CB1-B541-7330112ECBB2}" dt="2021-07-23T16:17:42.303" v="64"/>
          <ac:spMkLst>
            <pc:docMk/>
            <pc:sldMk cId="2406273178" sldId="256"/>
            <ac:spMk id="24" creationId="{9B9C0EA8-1D7C-4958-8088-FCCA7A14337D}"/>
          </ac:spMkLst>
        </pc:spChg>
        <pc:spChg chg="add">
          <ac:chgData name="jose ramon jorca" userId="4df42de720a68e87" providerId="Windows Live" clId="Web-{9FD5B900-75C8-4CB1-B541-7330112ECBB2}" dt="2021-07-23T16:17:42.303" v="64"/>
          <ac:spMkLst>
            <pc:docMk/>
            <pc:sldMk cId="2406273178" sldId="256"/>
            <ac:spMk id="26" creationId="{5000D6DE-A23B-4C22-B47F-8F693347EFE8}"/>
          </ac:spMkLst>
        </pc:spChg>
        <pc:spChg chg="add mod">
          <ac:chgData name="jose ramon jorca" userId="4df42de720a68e87" providerId="Windows Live" clId="Web-{9FD5B900-75C8-4CB1-B541-7330112ECBB2}" dt="2021-07-23T17:24:03.582" v="742"/>
          <ac:spMkLst>
            <pc:docMk/>
            <pc:sldMk cId="2406273178" sldId="256"/>
            <ac:spMk id="27" creationId="{3E2C19CA-9955-447E-AF7D-91B777814830}"/>
          </ac:spMkLst>
        </pc:spChg>
        <pc:spChg chg="add">
          <ac:chgData name="jose ramon jorca" userId="4df42de720a68e87" providerId="Windows Live" clId="Web-{9FD5B900-75C8-4CB1-B541-7330112ECBB2}" dt="2021-07-23T16:17:42.303" v="64"/>
          <ac:spMkLst>
            <pc:docMk/>
            <pc:sldMk cId="2406273178" sldId="256"/>
            <ac:spMk id="28" creationId="{858504C1-2ED3-452E-978F-5A9D17113AD9}"/>
          </ac:spMkLst>
        </pc:spChg>
        <pc:spChg chg="add">
          <ac:chgData name="jose ramon jorca" userId="4df42de720a68e87" providerId="Windows Live" clId="Web-{9FD5B900-75C8-4CB1-B541-7330112ECBB2}" dt="2021-07-23T16:19:29.900" v="87"/>
          <ac:spMkLst>
            <pc:docMk/>
            <pc:sldMk cId="2406273178" sldId="256"/>
            <ac:spMk id="29" creationId="{BF5C103D-BC61-4CAE-A595-4A8B5465C7DC}"/>
          </ac:spMkLst>
        </pc:spChg>
        <pc:spChg chg="add">
          <ac:chgData name="jose ramon jorca" userId="4df42de720a68e87" providerId="Windows Live" clId="Web-{9FD5B900-75C8-4CB1-B541-7330112ECBB2}" dt="2021-07-23T16:17:42.303" v="64"/>
          <ac:spMkLst>
            <pc:docMk/>
            <pc:sldMk cId="2406273178" sldId="256"/>
            <ac:spMk id="30" creationId="{6F8E3D02-F8A1-4BBF-A013-532F62366937}"/>
          </ac:spMkLst>
        </pc:spChg>
        <pc:spChg chg="add">
          <ac:chgData name="jose ramon jorca" userId="4df42de720a68e87" providerId="Windows Live" clId="Web-{9FD5B900-75C8-4CB1-B541-7330112ECBB2}" dt="2021-07-23T16:17:42.303" v="64"/>
          <ac:spMkLst>
            <pc:docMk/>
            <pc:sldMk cId="2406273178" sldId="256"/>
            <ac:spMk id="32" creationId="{1979A256-14ED-4FA7-B1D1-1A2D51CBDC48}"/>
          </ac:spMkLst>
        </pc:spChg>
        <pc:spChg chg="add">
          <ac:chgData name="jose ramon jorca" userId="4df42de720a68e87" providerId="Windows Live" clId="Web-{9FD5B900-75C8-4CB1-B541-7330112ECBB2}" dt="2021-07-23T16:17:42.303" v="64"/>
          <ac:spMkLst>
            <pc:docMk/>
            <pc:sldMk cId="2406273178" sldId="256"/>
            <ac:spMk id="34" creationId="{5EDCF3AD-D5F8-475E-A3D4-5E0D816277B7}"/>
          </ac:spMkLst>
        </pc:spChg>
        <pc:picChg chg="add del">
          <ac:chgData name="jose ramon jorca" userId="4df42de720a68e87" providerId="Windows Live" clId="Web-{9FD5B900-75C8-4CB1-B541-7330112ECBB2}" dt="2021-07-23T16:14:07.595" v="33"/>
          <ac:picMkLst>
            <pc:docMk/>
            <pc:sldMk cId="2406273178" sldId="256"/>
            <ac:picMk id="5" creationId="{643F5B68-7B91-41E4-92BB-9A95EA30EA95}"/>
          </ac:picMkLst>
        </pc:picChg>
        <pc:picChg chg="add del">
          <ac:chgData name="jose ramon jorca" userId="4df42de720a68e87" providerId="Windows Live" clId="Web-{9FD5B900-75C8-4CB1-B541-7330112ECBB2}" dt="2021-07-23T16:16:02.629" v="46"/>
          <ac:picMkLst>
            <pc:docMk/>
            <pc:sldMk cId="2406273178" sldId="256"/>
            <ac:picMk id="14" creationId="{055A32E7-8BED-461E-8653-EBB64C9FFF9A}"/>
          </ac:picMkLst>
        </pc:picChg>
        <pc:picChg chg="add mod">
          <ac:chgData name="jose ramon jorca" userId="4df42de720a68e87" providerId="Windows Live" clId="Web-{9FD5B900-75C8-4CB1-B541-7330112ECBB2}" dt="2021-07-23T16:17:56.460" v="67" actId="1076"/>
          <ac:picMkLst>
            <pc:docMk/>
            <pc:sldMk cId="2406273178" sldId="256"/>
            <ac:picMk id="17" creationId="{B593AE4B-4205-491E-A79A-544008518A5B}"/>
          </ac:picMkLst>
        </pc:picChg>
      </pc:sldChg>
      <pc:sldChg chg="addSp modSp new mod setBg modNotes">
        <pc:chgData name="jose ramon jorca" userId="4df42de720a68e87" providerId="Windows Live" clId="Web-{9FD5B900-75C8-4CB1-B541-7330112ECBB2}" dt="2021-07-23T17:57:34.742" v="916" actId="20577"/>
        <pc:sldMkLst>
          <pc:docMk/>
          <pc:sldMk cId="2493680176" sldId="257"/>
        </pc:sldMkLst>
        <pc:spChg chg="mod">
          <ac:chgData name="jose ramon jorca" userId="4df42de720a68e87" providerId="Windows Live" clId="Web-{9FD5B900-75C8-4CB1-B541-7330112ECBB2}" dt="2021-07-23T16:20:51.339" v="139"/>
          <ac:spMkLst>
            <pc:docMk/>
            <pc:sldMk cId="2493680176" sldId="257"/>
            <ac:spMk id="2" creationId="{1EC73B8B-173A-49A3-9BA9-2AC6CB0B1487}"/>
          </ac:spMkLst>
        </pc:spChg>
        <pc:spChg chg="mod">
          <ac:chgData name="jose ramon jorca" userId="4df42de720a68e87" providerId="Windows Live" clId="Web-{9FD5B900-75C8-4CB1-B541-7330112ECBB2}" dt="2021-07-23T17:57:34.742" v="916" actId="20577"/>
          <ac:spMkLst>
            <pc:docMk/>
            <pc:sldMk cId="2493680176" sldId="257"/>
            <ac:spMk id="3" creationId="{4B814CD8-EDD6-40B3-8EE2-AD62F5B09F90}"/>
          </ac:spMkLst>
        </pc:spChg>
        <pc:spChg chg="add mod">
          <ac:chgData name="jose ramon jorca" userId="4df42de720a68e87" providerId="Windows Live" clId="Web-{9FD5B900-75C8-4CB1-B541-7330112ECBB2}" dt="2021-07-23T17:22:42.908" v="723" actId="20577"/>
          <ac:spMkLst>
            <pc:docMk/>
            <pc:sldMk cId="2493680176" sldId="257"/>
            <ac:spMk id="4" creationId="{B1B7D43F-2BBE-4B18-A423-C45D93DFD039}"/>
          </ac:spMkLst>
        </pc:spChg>
        <pc:spChg chg="add">
          <ac:chgData name="jose ramon jorca" userId="4df42de720a68e87" providerId="Windows Live" clId="Web-{9FD5B900-75C8-4CB1-B541-7330112ECBB2}" dt="2021-07-23T16:20:51.339" v="139"/>
          <ac:spMkLst>
            <pc:docMk/>
            <pc:sldMk cId="2493680176" sldId="257"/>
            <ac:spMk id="8" creationId="{70FF25AD-0F94-41DA-B0CB-8FDC642B706A}"/>
          </ac:spMkLst>
        </pc:spChg>
        <pc:spChg chg="add">
          <ac:chgData name="jose ramon jorca" userId="4df42de720a68e87" providerId="Windows Live" clId="Web-{9FD5B900-75C8-4CB1-B541-7330112ECBB2}" dt="2021-07-23T16:20:51.339" v="139"/>
          <ac:spMkLst>
            <pc:docMk/>
            <pc:sldMk cId="2493680176" sldId="257"/>
            <ac:spMk id="10" creationId="{D914EEE2-91CA-464B-AC64-5479DB51338C}"/>
          </ac:spMkLst>
        </pc:spChg>
        <pc:spChg chg="add">
          <ac:chgData name="jose ramon jorca" userId="4df42de720a68e87" providerId="Windows Live" clId="Web-{9FD5B900-75C8-4CB1-B541-7330112ECBB2}" dt="2021-07-23T16:20:51.339" v="139"/>
          <ac:spMkLst>
            <pc:docMk/>
            <pc:sldMk cId="2493680176" sldId="257"/>
            <ac:spMk id="12" creationId="{6850C165-81F9-4CBC-87CA-3E6EBEA63901}"/>
          </ac:spMkLst>
        </pc:spChg>
        <pc:spChg chg="add">
          <ac:chgData name="jose ramon jorca" userId="4df42de720a68e87" providerId="Windows Live" clId="Web-{9FD5B900-75C8-4CB1-B541-7330112ECBB2}" dt="2021-07-23T16:20:51.339" v="139"/>
          <ac:spMkLst>
            <pc:docMk/>
            <pc:sldMk cId="2493680176" sldId="257"/>
            <ac:spMk id="14" creationId="{5C1A212B-431A-4929-AA76-34A688D359DD}"/>
          </ac:spMkLst>
        </pc:spChg>
      </pc:sldChg>
      <pc:sldChg chg="addSp delSp modSp new mod setBg modNotes">
        <pc:chgData name="jose ramon jorca" userId="4df42de720a68e87" providerId="Windows Live" clId="Web-{9FD5B900-75C8-4CB1-B541-7330112ECBB2}" dt="2021-07-23T17:22:57.737" v="728" actId="1076"/>
        <pc:sldMkLst>
          <pc:docMk/>
          <pc:sldMk cId="1483155184" sldId="258"/>
        </pc:sldMkLst>
        <pc:spChg chg="mod">
          <ac:chgData name="jose ramon jorca" userId="4df42de720a68e87" providerId="Windows Live" clId="Web-{9FD5B900-75C8-4CB1-B541-7330112ECBB2}" dt="2021-07-23T16:27:12.490" v="215"/>
          <ac:spMkLst>
            <pc:docMk/>
            <pc:sldMk cId="1483155184" sldId="258"/>
            <ac:spMk id="2" creationId="{A1E4743F-415F-4F14-ABCC-7C5D247C12DD}"/>
          </ac:spMkLst>
        </pc:spChg>
        <pc:spChg chg="mod ord">
          <ac:chgData name="jose ramon jorca" userId="4df42de720a68e87" providerId="Windows Live" clId="Web-{9FD5B900-75C8-4CB1-B541-7330112ECBB2}" dt="2021-07-23T16:29:51.947" v="243" actId="20577"/>
          <ac:spMkLst>
            <pc:docMk/>
            <pc:sldMk cId="1483155184" sldId="258"/>
            <ac:spMk id="3" creationId="{C18ECE00-C7B1-4BC3-AB67-57CEAD094B89}"/>
          </ac:spMkLst>
        </pc:spChg>
        <pc:spChg chg="add mod">
          <ac:chgData name="jose ramon jorca" userId="4df42de720a68e87" providerId="Windows Live" clId="Web-{9FD5B900-75C8-4CB1-B541-7330112ECBB2}" dt="2021-07-23T16:27:12.490" v="215"/>
          <ac:spMkLst>
            <pc:docMk/>
            <pc:sldMk cId="1483155184" sldId="258"/>
            <ac:spMk id="7" creationId="{7EE0DB58-2178-4B31-9125-7B7D0F488561}"/>
          </ac:spMkLst>
        </pc:spChg>
        <pc:spChg chg="add mod">
          <ac:chgData name="jose ramon jorca" userId="4df42de720a68e87" providerId="Windows Live" clId="Web-{9FD5B900-75C8-4CB1-B541-7330112ECBB2}" dt="2021-07-23T17:22:57.737" v="728" actId="1076"/>
          <ac:spMkLst>
            <pc:docMk/>
            <pc:sldMk cId="1483155184" sldId="258"/>
            <ac:spMk id="8" creationId="{87FF499D-3BBF-4928-B1D3-D3A5DA44648C}"/>
          </ac:spMkLst>
        </pc:spChg>
        <pc:spChg chg="add del">
          <ac:chgData name="jose ramon jorca" userId="4df42de720a68e87" providerId="Windows Live" clId="Web-{9FD5B900-75C8-4CB1-B541-7330112ECBB2}" dt="2021-07-23T16:24:57.861" v="187"/>
          <ac:spMkLst>
            <pc:docMk/>
            <pc:sldMk cId="1483155184" sldId="258"/>
            <ac:spMk id="9" creationId="{CB63154B-778D-4A97-B328-36341A5215B2}"/>
          </ac:spMkLst>
        </pc:spChg>
        <pc:spChg chg="add del">
          <ac:chgData name="jose ramon jorca" userId="4df42de720a68e87" providerId="Windows Live" clId="Web-{9FD5B900-75C8-4CB1-B541-7330112ECBB2}" dt="2021-07-23T16:27:12.490" v="215"/>
          <ac:spMkLst>
            <pc:docMk/>
            <pc:sldMk cId="1483155184" sldId="258"/>
            <ac:spMk id="10" creationId="{0FF30AE3-5A36-4C87-A232-1BB2380AE7A0}"/>
          </ac:spMkLst>
        </pc:spChg>
        <pc:spChg chg="add del">
          <ac:chgData name="jose ramon jorca" userId="4df42de720a68e87" providerId="Windows Live" clId="Web-{9FD5B900-75C8-4CB1-B541-7330112ECBB2}" dt="2021-07-23T16:24:57.861" v="187"/>
          <ac:spMkLst>
            <pc:docMk/>
            <pc:sldMk cId="1483155184" sldId="258"/>
            <ac:spMk id="11" creationId="{EC5D7039-6499-4D27-A45E-DF5E16A009B6}"/>
          </ac:spMkLst>
        </pc:spChg>
        <pc:spChg chg="add del">
          <ac:chgData name="jose ramon jorca" userId="4df42de720a68e87" providerId="Windows Live" clId="Web-{9FD5B900-75C8-4CB1-B541-7330112ECBB2}" dt="2021-07-23T16:27:12.490" v="215"/>
          <ac:spMkLst>
            <pc:docMk/>
            <pc:sldMk cId="1483155184" sldId="258"/>
            <ac:spMk id="12" creationId="{E9621A52-88CD-4B49-A58B-BEF9A39CC304}"/>
          </ac:spMkLst>
        </pc:spChg>
        <pc:spChg chg="add del">
          <ac:chgData name="jose ramon jorca" userId="4df42de720a68e87" providerId="Windows Live" clId="Web-{9FD5B900-75C8-4CB1-B541-7330112ECBB2}" dt="2021-07-23T16:24:57.861" v="187"/>
          <ac:spMkLst>
            <pc:docMk/>
            <pc:sldMk cId="1483155184" sldId="258"/>
            <ac:spMk id="13" creationId="{3DE9A7F4-691A-447E-ACC3-DF3EABCD22A9}"/>
          </ac:spMkLst>
        </pc:spChg>
        <pc:spChg chg="add del">
          <ac:chgData name="jose ramon jorca" userId="4df42de720a68e87" providerId="Windows Live" clId="Web-{9FD5B900-75C8-4CB1-B541-7330112ECBB2}" dt="2021-07-23T16:27:12.490" v="215"/>
          <ac:spMkLst>
            <pc:docMk/>
            <pc:sldMk cId="1483155184" sldId="258"/>
            <ac:spMk id="14" creationId="{C1C7E7A1-91C8-4555-9917-CA8A58A8C37D}"/>
          </ac:spMkLst>
        </pc:spChg>
        <pc:spChg chg="add del">
          <ac:chgData name="jose ramon jorca" userId="4df42de720a68e87" providerId="Windows Live" clId="Web-{9FD5B900-75C8-4CB1-B541-7330112ECBB2}" dt="2021-07-23T16:24:57.861" v="187"/>
          <ac:spMkLst>
            <pc:docMk/>
            <pc:sldMk cId="1483155184" sldId="258"/>
            <ac:spMk id="15" creationId="{96C5CF39-BEA7-4686-ACC2-49AD79005392}"/>
          </ac:spMkLst>
        </pc:spChg>
        <pc:spChg chg="add del">
          <ac:chgData name="jose ramon jorca" userId="4df42de720a68e87" providerId="Windows Live" clId="Web-{9FD5B900-75C8-4CB1-B541-7330112ECBB2}" dt="2021-07-23T16:27:12.490" v="215"/>
          <ac:spMkLst>
            <pc:docMk/>
            <pc:sldMk cId="1483155184" sldId="258"/>
            <ac:spMk id="16" creationId="{BE861055-2EAB-429E-B867-4869568A11EF}"/>
          </ac:spMkLst>
        </pc:spChg>
        <pc:spChg chg="add">
          <ac:chgData name="jose ramon jorca" userId="4df42de720a68e87" providerId="Windows Live" clId="Web-{9FD5B900-75C8-4CB1-B541-7330112ECBB2}" dt="2021-07-23T16:27:12.490" v="215"/>
          <ac:spMkLst>
            <pc:docMk/>
            <pc:sldMk cId="1483155184" sldId="258"/>
            <ac:spMk id="21" creationId="{0FF30AE3-5A36-4C87-A232-1BB2380AE7A0}"/>
          </ac:spMkLst>
        </pc:spChg>
        <pc:spChg chg="add">
          <ac:chgData name="jose ramon jorca" userId="4df42de720a68e87" providerId="Windows Live" clId="Web-{9FD5B900-75C8-4CB1-B541-7330112ECBB2}" dt="2021-07-23T16:27:12.490" v="215"/>
          <ac:spMkLst>
            <pc:docMk/>
            <pc:sldMk cId="1483155184" sldId="258"/>
            <ac:spMk id="23" creationId="{A525B5FF-E13A-45B8-AE8F-C24F2DD7DC31}"/>
          </ac:spMkLst>
        </pc:spChg>
        <pc:spChg chg="add">
          <ac:chgData name="jose ramon jorca" userId="4df42de720a68e87" providerId="Windows Live" clId="Web-{9FD5B900-75C8-4CB1-B541-7330112ECBB2}" dt="2021-07-23T16:27:12.490" v="215"/>
          <ac:spMkLst>
            <pc:docMk/>
            <pc:sldMk cId="1483155184" sldId="258"/>
            <ac:spMk id="25" creationId="{5A23B282-46D3-4D08-AA8B-B34C55AD43AE}"/>
          </ac:spMkLst>
        </pc:spChg>
        <pc:spChg chg="add">
          <ac:chgData name="jose ramon jorca" userId="4df42de720a68e87" providerId="Windows Live" clId="Web-{9FD5B900-75C8-4CB1-B541-7330112ECBB2}" dt="2021-07-23T16:27:12.490" v="215"/>
          <ac:spMkLst>
            <pc:docMk/>
            <pc:sldMk cId="1483155184" sldId="258"/>
            <ac:spMk id="27" creationId="{9309C63A-BB43-4695-A368-9B4D722F1387}"/>
          </ac:spMkLst>
        </pc:spChg>
        <pc:picChg chg="add del mod">
          <ac:chgData name="jose ramon jorca" userId="4df42de720a68e87" providerId="Windows Live" clId="Web-{9FD5B900-75C8-4CB1-B541-7330112ECBB2}" dt="2021-07-23T16:25:06.346" v="192"/>
          <ac:picMkLst>
            <pc:docMk/>
            <pc:sldMk cId="1483155184" sldId="258"/>
            <ac:picMk id="4" creationId="{2164FF4A-3775-4AD7-B617-3348EA06D49C}"/>
          </ac:picMkLst>
        </pc:picChg>
        <pc:picChg chg="add mod ord">
          <ac:chgData name="jose ramon jorca" userId="4df42de720a68e87" providerId="Windows Live" clId="Web-{9FD5B900-75C8-4CB1-B541-7330112ECBB2}" dt="2021-07-23T16:27:52.069" v="226" actId="14100"/>
          <ac:picMkLst>
            <pc:docMk/>
            <pc:sldMk cId="1483155184" sldId="258"/>
            <ac:picMk id="5" creationId="{51688BDD-841A-4BEA-8941-C68C227A4151}"/>
          </ac:picMkLst>
        </pc:picChg>
        <pc:picChg chg="add del mod">
          <ac:chgData name="jose ramon jorca" userId="4df42de720a68e87" providerId="Windows Live" clId="Web-{9FD5B900-75C8-4CB1-B541-7330112ECBB2}" dt="2021-07-23T16:26:24.410" v="200"/>
          <ac:picMkLst>
            <pc:docMk/>
            <pc:sldMk cId="1483155184" sldId="258"/>
            <ac:picMk id="6" creationId="{837E2434-7AE4-41EC-A018-1A853C259778}"/>
          </ac:picMkLst>
        </pc:picChg>
      </pc:sldChg>
      <pc:sldChg chg="addSp delSp modSp new mod setBg modClrScheme chgLayout modNotes">
        <pc:chgData name="jose ramon jorca" userId="4df42de720a68e87" providerId="Windows Live" clId="Web-{9FD5B900-75C8-4CB1-B541-7330112ECBB2}" dt="2021-07-23T17:23:12.909" v="734" actId="14100"/>
        <pc:sldMkLst>
          <pc:docMk/>
          <pc:sldMk cId="2131535698" sldId="259"/>
        </pc:sldMkLst>
        <pc:spChg chg="mod ord">
          <ac:chgData name="jose ramon jorca" userId="4df42de720a68e87" providerId="Windows Live" clId="Web-{9FD5B900-75C8-4CB1-B541-7330112ECBB2}" dt="2021-07-23T16:34:17.766" v="289" actId="20577"/>
          <ac:spMkLst>
            <pc:docMk/>
            <pc:sldMk cId="2131535698" sldId="259"/>
            <ac:spMk id="2" creationId="{633C5993-1109-4BB7-B09F-645EEE3BA096}"/>
          </ac:spMkLst>
        </pc:spChg>
        <pc:spChg chg="mod ord">
          <ac:chgData name="jose ramon jorca" userId="4df42de720a68e87" providerId="Windows Live" clId="Web-{9FD5B900-75C8-4CB1-B541-7330112ECBB2}" dt="2021-07-23T16:33:51.999" v="287" actId="20577"/>
          <ac:spMkLst>
            <pc:docMk/>
            <pc:sldMk cId="2131535698" sldId="259"/>
            <ac:spMk id="3" creationId="{599A19A2-73B6-41E7-BAEA-F01893012D3A}"/>
          </ac:spMkLst>
        </pc:spChg>
        <pc:spChg chg="add del mod ord">
          <ac:chgData name="jose ramon jorca" userId="4df42de720a68e87" providerId="Windows Live" clId="Web-{9FD5B900-75C8-4CB1-B541-7330112ECBB2}" dt="2021-07-23T16:32:26.779" v="272"/>
          <ac:spMkLst>
            <pc:docMk/>
            <pc:sldMk cId="2131535698" sldId="259"/>
            <ac:spMk id="4" creationId="{6863196E-D885-47F1-904F-C03ACD35AD63}"/>
          </ac:spMkLst>
        </pc:spChg>
        <pc:spChg chg="add mod">
          <ac:chgData name="jose ramon jorca" userId="4df42de720a68e87" providerId="Windows Live" clId="Web-{9FD5B900-75C8-4CB1-B541-7330112ECBB2}" dt="2021-07-23T17:23:12.909" v="734" actId="14100"/>
          <ac:spMkLst>
            <pc:docMk/>
            <pc:sldMk cId="2131535698" sldId="259"/>
            <ac:spMk id="7" creationId="{B03B7FDD-9C0F-4961-AAC6-FCE8049480A8}"/>
          </ac:spMkLst>
        </pc:spChg>
        <pc:spChg chg="add">
          <ac:chgData name="jose ramon jorca" userId="4df42de720a68e87" providerId="Windows Live" clId="Web-{9FD5B900-75C8-4CB1-B541-7330112ECBB2}" dt="2021-07-23T16:33:22.561" v="282"/>
          <ac:spMkLst>
            <pc:docMk/>
            <pc:sldMk cId="2131535698" sldId="259"/>
            <ac:spMk id="11" creationId="{7A08E557-10DB-421A-876E-1AE58F8E07C4}"/>
          </ac:spMkLst>
        </pc:spChg>
        <pc:spChg chg="add">
          <ac:chgData name="jose ramon jorca" userId="4df42de720a68e87" providerId="Windows Live" clId="Web-{9FD5B900-75C8-4CB1-B541-7330112ECBB2}" dt="2021-07-23T16:33:22.561" v="282"/>
          <ac:spMkLst>
            <pc:docMk/>
            <pc:sldMk cId="2131535698" sldId="259"/>
            <ac:spMk id="13" creationId="{E409A230-1F63-4EE2-8589-626E2B6F9C2D}"/>
          </ac:spMkLst>
        </pc:spChg>
        <pc:spChg chg="add">
          <ac:chgData name="jose ramon jorca" userId="4df42de720a68e87" providerId="Windows Live" clId="Web-{9FD5B900-75C8-4CB1-B541-7330112ECBB2}" dt="2021-07-23T16:33:22.561" v="282"/>
          <ac:spMkLst>
            <pc:docMk/>
            <pc:sldMk cId="2131535698" sldId="259"/>
            <ac:spMk id="15" creationId="{9465A8E8-87E3-4DE2-BF21-0CD11D369B0A}"/>
          </ac:spMkLst>
        </pc:spChg>
        <pc:spChg chg="add">
          <ac:chgData name="jose ramon jorca" userId="4df42de720a68e87" providerId="Windows Live" clId="Web-{9FD5B900-75C8-4CB1-B541-7330112ECBB2}" dt="2021-07-23T16:33:22.561" v="282"/>
          <ac:spMkLst>
            <pc:docMk/>
            <pc:sldMk cId="2131535698" sldId="259"/>
            <ac:spMk id="17" creationId="{07F9D98B-D5C9-4581-805C-863BB623304B}"/>
          </ac:spMkLst>
        </pc:spChg>
        <pc:spChg chg="add">
          <ac:chgData name="jose ramon jorca" userId="4df42de720a68e87" providerId="Windows Live" clId="Web-{9FD5B900-75C8-4CB1-B541-7330112ECBB2}" dt="2021-07-23T16:33:22.561" v="282"/>
          <ac:spMkLst>
            <pc:docMk/>
            <pc:sldMk cId="2131535698" sldId="259"/>
            <ac:spMk id="19" creationId="{AF53555D-6C9B-4EA0-B967-6C5A88051D1D}"/>
          </ac:spMkLst>
        </pc:spChg>
        <pc:picChg chg="add mod ord">
          <ac:chgData name="jose ramon jorca" userId="4df42de720a68e87" providerId="Windows Live" clId="Web-{9FD5B900-75C8-4CB1-B541-7330112ECBB2}" dt="2021-07-23T16:33:30.874" v="283" actId="14100"/>
          <ac:picMkLst>
            <pc:docMk/>
            <pc:sldMk cId="2131535698" sldId="259"/>
            <ac:picMk id="5" creationId="{6F1CA431-6B0E-432A-B14B-6B76440E70B4}"/>
          </ac:picMkLst>
        </pc:picChg>
        <pc:picChg chg="add mod">
          <ac:chgData name="jose ramon jorca" userId="4df42de720a68e87" providerId="Windows Live" clId="Web-{9FD5B900-75C8-4CB1-B541-7330112ECBB2}" dt="2021-07-23T16:33:40.468" v="285" actId="1076"/>
          <ac:picMkLst>
            <pc:docMk/>
            <pc:sldMk cId="2131535698" sldId="259"/>
            <ac:picMk id="6" creationId="{6772A2B7-7DCB-4F73-BDAE-69258C44075B}"/>
          </ac:picMkLst>
        </pc:picChg>
      </pc:sldChg>
      <pc:sldChg chg="addSp delSp modSp new mod modClrScheme chgLayout modNotes">
        <pc:chgData name="jose ramon jorca" userId="4df42de720a68e87" providerId="Windows Live" clId="Web-{9FD5B900-75C8-4CB1-B541-7330112ECBB2}" dt="2021-07-23T17:44:32.270" v="851"/>
        <pc:sldMkLst>
          <pc:docMk/>
          <pc:sldMk cId="1696460233" sldId="260"/>
        </pc:sldMkLst>
        <pc:spChg chg="mod ord">
          <ac:chgData name="jose ramon jorca" userId="4df42de720a68e87" providerId="Windows Live" clId="Web-{9FD5B900-75C8-4CB1-B541-7330112ECBB2}" dt="2021-07-23T16:36:44.488" v="298" actId="14100"/>
          <ac:spMkLst>
            <pc:docMk/>
            <pc:sldMk cId="1696460233" sldId="260"/>
            <ac:spMk id="2" creationId="{A0D21E83-7E67-499A-8D9F-232740A54386}"/>
          </ac:spMkLst>
        </pc:spChg>
        <pc:spChg chg="del mod ord">
          <ac:chgData name="jose ramon jorca" userId="4df42de720a68e87" providerId="Windows Live" clId="Web-{9FD5B900-75C8-4CB1-B541-7330112ECBB2}" dt="2021-07-23T16:38:12.990" v="299"/>
          <ac:spMkLst>
            <pc:docMk/>
            <pc:sldMk cId="1696460233" sldId="260"/>
            <ac:spMk id="3" creationId="{5AB05C57-6385-445A-A92C-5245200AFD39}"/>
          </ac:spMkLst>
        </pc:spChg>
        <pc:spChg chg="mod ord">
          <ac:chgData name="jose ramon jorca" userId="4df42de720a68e87" providerId="Windows Live" clId="Web-{9FD5B900-75C8-4CB1-B541-7330112ECBB2}" dt="2021-07-23T16:38:50.804" v="308" actId="14100"/>
          <ac:spMkLst>
            <pc:docMk/>
            <pc:sldMk cId="1696460233" sldId="260"/>
            <ac:spMk id="4" creationId="{78B20A4E-FD5C-4128-909C-3440D7469B2A}"/>
          </ac:spMkLst>
        </pc:spChg>
        <pc:spChg chg="add mod">
          <ac:chgData name="jose ramon jorca" userId="4df42de720a68e87" providerId="Windows Live" clId="Web-{9FD5B900-75C8-4CB1-B541-7330112ECBB2}" dt="2021-07-23T16:39:33.103" v="314" actId="20577"/>
          <ac:spMkLst>
            <pc:docMk/>
            <pc:sldMk cId="1696460233" sldId="260"/>
            <ac:spMk id="5" creationId="{94CDF871-D643-43AF-B910-C604EF97EBB7}"/>
          </ac:spMkLst>
        </pc:spChg>
        <pc:spChg chg="add mod">
          <ac:chgData name="jose ramon jorca" userId="4df42de720a68e87" providerId="Windows Live" clId="Web-{9FD5B900-75C8-4CB1-B541-7330112ECBB2}" dt="2021-07-23T16:44:25.954" v="366"/>
          <ac:spMkLst>
            <pc:docMk/>
            <pc:sldMk cId="1696460233" sldId="260"/>
            <ac:spMk id="6" creationId="{AAD29CD7-1212-4DD8-A47C-0DB940BA95EC}"/>
          </ac:spMkLst>
        </pc:spChg>
        <pc:spChg chg="add mod">
          <ac:chgData name="jose ramon jorca" userId="4df42de720a68e87" providerId="Windows Live" clId="Web-{9FD5B900-75C8-4CB1-B541-7330112ECBB2}" dt="2021-07-23T16:45:03.986" v="374"/>
          <ac:spMkLst>
            <pc:docMk/>
            <pc:sldMk cId="1696460233" sldId="260"/>
            <ac:spMk id="7" creationId="{0E75DDE5-31EB-4286-A1A4-82759592C1E7}"/>
          </ac:spMkLst>
        </pc:spChg>
        <pc:spChg chg="add mod">
          <ac:chgData name="jose ramon jorca" userId="4df42de720a68e87" providerId="Windows Live" clId="Web-{9FD5B900-75C8-4CB1-B541-7330112ECBB2}" dt="2021-07-23T16:44:58.221" v="373" actId="20577"/>
          <ac:spMkLst>
            <pc:docMk/>
            <pc:sldMk cId="1696460233" sldId="260"/>
            <ac:spMk id="8" creationId="{3885D69C-D7D1-4C58-91C5-EE835144074E}"/>
          </ac:spMkLst>
        </pc:spChg>
        <pc:spChg chg="add mod">
          <ac:chgData name="jose ramon jorca" userId="4df42de720a68e87" providerId="Windows Live" clId="Web-{9FD5B900-75C8-4CB1-B541-7330112ECBB2}" dt="2021-07-23T16:44:54.752" v="371" actId="20577"/>
          <ac:spMkLst>
            <pc:docMk/>
            <pc:sldMk cId="1696460233" sldId="260"/>
            <ac:spMk id="9" creationId="{03EF086D-13D2-4BEC-9D72-A14E0C9E2EB9}"/>
          </ac:spMkLst>
        </pc:spChg>
        <pc:picChg chg="add mod">
          <ac:chgData name="jose ramon jorca" userId="4df42de720a68e87" providerId="Windows Live" clId="Web-{9FD5B900-75C8-4CB1-B541-7330112ECBB2}" dt="2021-07-23T17:44:16.394" v="848" actId="1076"/>
          <ac:picMkLst>
            <pc:docMk/>
            <pc:sldMk cId="1696460233" sldId="260"/>
            <ac:picMk id="10" creationId="{08B7FFDC-B7BA-462D-9C93-CAC4BF22AFE1}"/>
          </ac:picMkLst>
        </pc:picChg>
      </pc:sldChg>
      <pc:sldChg chg="addSp delSp modSp new modNotes">
        <pc:chgData name="jose ramon jorca" userId="4df42de720a68e87" providerId="Windows Live" clId="Web-{9FD5B900-75C8-4CB1-B541-7330112ECBB2}" dt="2021-07-23T17:23:24.659" v="738" actId="14100"/>
        <pc:sldMkLst>
          <pc:docMk/>
          <pc:sldMk cId="105903996" sldId="261"/>
        </pc:sldMkLst>
        <pc:spChg chg="mod">
          <ac:chgData name="jose ramon jorca" userId="4df42de720a68e87" providerId="Windows Live" clId="Web-{9FD5B900-75C8-4CB1-B541-7330112ECBB2}" dt="2021-07-23T17:06:53.306" v="479" actId="1076"/>
          <ac:spMkLst>
            <pc:docMk/>
            <pc:sldMk cId="105903996" sldId="261"/>
            <ac:spMk id="2" creationId="{73E0EB58-E934-49B4-9C55-45C8B954615B}"/>
          </ac:spMkLst>
        </pc:spChg>
        <pc:spChg chg="del">
          <ac:chgData name="jose ramon jorca" userId="4df42de720a68e87" providerId="Windows Live" clId="Web-{9FD5B900-75C8-4CB1-B541-7330112ECBB2}" dt="2021-07-23T16:50:52.262" v="383"/>
          <ac:spMkLst>
            <pc:docMk/>
            <pc:sldMk cId="105903996" sldId="261"/>
            <ac:spMk id="3" creationId="{55900AEB-581E-447A-AD5E-9869B3D37C5B}"/>
          </ac:spMkLst>
        </pc:spChg>
        <pc:spChg chg="mod">
          <ac:chgData name="jose ramon jorca" userId="4df42de720a68e87" providerId="Windows Live" clId="Web-{9FD5B900-75C8-4CB1-B541-7330112ECBB2}" dt="2021-07-23T17:07:06.432" v="480" actId="14100"/>
          <ac:spMkLst>
            <pc:docMk/>
            <pc:sldMk cId="105903996" sldId="261"/>
            <ac:spMk id="4" creationId="{60B362F3-73F8-4661-AB4E-FDCAEA6BCEBB}"/>
          </ac:spMkLst>
        </pc:spChg>
        <pc:spChg chg="add mod">
          <ac:chgData name="jose ramon jorca" userId="4df42de720a68e87" providerId="Windows Live" clId="Web-{9FD5B900-75C8-4CB1-B541-7330112ECBB2}" dt="2021-07-23T17:06:14.431" v="476" actId="20577"/>
          <ac:spMkLst>
            <pc:docMk/>
            <pc:sldMk cId="105903996" sldId="261"/>
            <ac:spMk id="5" creationId="{C631602F-6A26-4493-8AD5-52FB4E7B3184}"/>
          </ac:spMkLst>
        </pc:spChg>
        <pc:spChg chg="add mod">
          <ac:chgData name="jose ramon jorca" userId="4df42de720a68e87" providerId="Windows Live" clId="Web-{9FD5B900-75C8-4CB1-B541-7330112ECBB2}" dt="2021-07-23T17:23:24.659" v="738" actId="14100"/>
          <ac:spMkLst>
            <pc:docMk/>
            <pc:sldMk cId="105903996" sldId="261"/>
            <ac:spMk id="6" creationId="{52BDA20C-0CF1-4474-B9CA-5ADF8C7EF9F2}"/>
          </ac:spMkLst>
        </pc:spChg>
      </pc:sldChg>
      <pc:sldChg chg="addSp delSp modSp new mod modClrScheme chgLayout modNotes">
        <pc:chgData name="jose ramon jorca" userId="4df42de720a68e87" providerId="Windows Live" clId="Web-{9FD5B900-75C8-4CB1-B541-7330112ECBB2}" dt="2021-07-23T17:23:35.284" v="739"/>
        <pc:sldMkLst>
          <pc:docMk/>
          <pc:sldMk cId="2880096518" sldId="262"/>
        </pc:sldMkLst>
        <pc:spChg chg="mod ord">
          <ac:chgData name="jose ramon jorca" userId="4df42de720a68e87" providerId="Windows Live" clId="Web-{9FD5B900-75C8-4CB1-B541-7330112ECBB2}" dt="2021-07-23T17:10:47.703" v="517" actId="20577"/>
          <ac:spMkLst>
            <pc:docMk/>
            <pc:sldMk cId="2880096518" sldId="262"/>
            <ac:spMk id="2" creationId="{FA821558-1E33-4217-8FF3-711018171916}"/>
          </ac:spMkLst>
        </pc:spChg>
        <pc:spChg chg="del">
          <ac:chgData name="jose ramon jorca" userId="4df42de720a68e87" providerId="Windows Live" clId="Web-{9FD5B900-75C8-4CB1-B541-7330112ECBB2}" dt="2021-07-23T17:09:16.794" v="485"/>
          <ac:spMkLst>
            <pc:docMk/>
            <pc:sldMk cId="2880096518" sldId="262"/>
            <ac:spMk id="3" creationId="{28BEFDE2-540E-43DC-B275-CDCC0D39E9F5}"/>
          </ac:spMkLst>
        </pc:spChg>
        <pc:spChg chg="mod ord">
          <ac:chgData name="jose ramon jorca" userId="4df42de720a68e87" providerId="Windows Live" clId="Web-{9FD5B900-75C8-4CB1-B541-7330112ECBB2}" dt="2021-07-23T17:11:33.985" v="544" actId="20577"/>
          <ac:spMkLst>
            <pc:docMk/>
            <pc:sldMk cId="2880096518" sldId="262"/>
            <ac:spMk id="4" creationId="{32AB6FEF-5A90-495D-B71D-107B05E8A62A}"/>
          </ac:spMkLst>
        </pc:spChg>
        <pc:spChg chg="add mod ord">
          <ac:chgData name="jose ramon jorca" userId="4df42de720a68e87" providerId="Windows Live" clId="Web-{9FD5B900-75C8-4CB1-B541-7330112ECBB2}" dt="2021-07-23T17:09:58.905" v="496" actId="20577"/>
          <ac:spMkLst>
            <pc:docMk/>
            <pc:sldMk cId="2880096518" sldId="262"/>
            <ac:spMk id="5" creationId="{54F2BD4E-2596-45E4-A295-7231F1407C48}"/>
          </ac:spMkLst>
        </pc:spChg>
        <pc:spChg chg="add mod ord">
          <ac:chgData name="jose ramon jorca" userId="4df42de720a68e87" providerId="Windows Live" clId="Web-{9FD5B900-75C8-4CB1-B541-7330112ECBB2}" dt="2021-07-23T17:11:30.563" v="543" actId="20577"/>
          <ac:spMkLst>
            <pc:docMk/>
            <pc:sldMk cId="2880096518" sldId="262"/>
            <ac:spMk id="6" creationId="{1702D806-1575-4363-AF01-C7C72D8AF6B1}"/>
          </ac:spMkLst>
        </pc:spChg>
        <pc:spChg chg="add mod ord">
          <ac:chgData name="jose ramon jorca" userId="4df42de720a68e87" providerId="Windows Live" clId="Web-{9FD5B900-75C8-4CB1-B541-7330112ECBB2}" dt="2021-07-23T17:09:44.233" v="493" actId="20577"/>
          <ac:spMkLst>
            <pc:docMk/>
            <pc:sldMk cId="2880096518" sldId="262"/>
            <ac:spMk id="7" creationId="{A41C8701-8B71-4BC4-AB6F-A79EE24ED9EF}"/>
          </ac:spMkLst>
        </pc:spChg>
        <pc:spChg chg="add">
          <ac:chgData name="jose ramon jorca" userId="4df42de720a68e87" providerId="Windows Live" clId="Web-{9FD5B900-75C8-4CB1-B541-7330112ECBB2}" dt="2021-07-23T17:23:35.284" v="739"/>
          <ac:spMkLst>
            <pc:docMk/>
            <pc:sldMk cId="2880096518" sldId="262"/>
            <ac:spMk id="9" creationId="{2F11D791-7E91-4410-A07C-5A16E8375C80}"/>
          </ac:spMkLst>
        </pc:spChg>
      </pc:sldChg>
      <pc:sldChg chg="addSp delSp modSp new mod modClrScheme chgLayout modNotes">
        <pc:chgData name="jose ramon jorca" userId="4df42de720a68e87" providerId="Windows Live" clId="Web-{9FD5B900-75C8-4CB1-B541-7330112ECBB2}" dt="2021-07-23T17:23:37.488" v="740"/>
        <pc:sldMkLst>
          <pc:docMk/>
          <pc:sldMk cId="2702904210" sldId="263"/>
        </pc:sldMkLst>
        <pc:spChg chg="mod ord">
          <ac:chgData name="jose ramon jorca" userId="4df42de720a68e87" providerId="Windows Live" clId="Web-{9FD5B900-75C8-4CB1-B541-7330112ECBB2}" dt="2021-07-23T17:13:20.754" v="553" actId="20577"/>
          <ac:spMkLst>
            <pc:docMk/>
            <pc:sldMk cId="2702904210" sldId="263"/>
            <ac:spMk id="2" creationId="{FE653B94-4486-4C3A-80BB-D8E7EEF159A9}"/>
          </ac:spMkLst>
        </pc:spChg>
        <pc:spChg chg="del">
          <ac:chgData name="jose ramon jorca" userId="4df42de720a68e87" providerId="Windows Live" clId="Web-{9FD5B900-75C8-4CB1-B541-7330112ECBB2}" dt="2021-07-23T17:13:07.113" v="548"/>
          <ac:spMkLst>
            <pc:docMk/>
            <pc:sldMk cId="2702904210" sldId="263"/>
            <ac:spMk id="3" creationId="{EEBBEA41-E374-4469-B505-F5F27ABBB23C}"/>
          </ac:spMkLst>
        </pc:spChg>
        <pc:spChg chg="mod ord">
          <ac:chgData name="jose ramon jorca" userId="4df42de720a68e87" providerId="Windows Live" clId="Web-{9FD5B900-75C8-4CB1-B541-7330112ECBB2}" dt="2021-07-23T17:15:33.257" v="597" actId="20577"/>
          <ac:spMkLst>
            <pc:docMk/>
            <pc:sldMk cId="2702904210" sldId="263"/>
            <ac:spMk id="4" creationId="{ED5D1032-7308-4C4D-834F-2470801E4738}"/>
          </ac:spMkLst>
        </pc:spChg>
        <pc:spChg chg="del">
          <ac:chgData name="jose ramon jorca" userId="4df42de720a68e87" providerId="Windows Live" clId="Web-{9FD5B900-75C8-4CB1-B541-7330112ECBB2}" dt="2021-07-23T17:13:07.113" v="548"/>
          <ac:spMkLst>
            <pc:docMk/>
            <pc:sldMk cId="2702904210" sldId="263"/>
            <ac:spMk id="5" creationId="{EE40BD97-5D24-480D-8D81-9F19F403B53F}"/>
          </ac:spMkLst>
        </pc:spChg>
        <pc:spChg chg="del">
          <ac:chgData name="jose ramon jorca" userId="4df42de720a68e87" providerId="Windows Live" clId="Web-{9FD5B900-75C8-4CB1-B541-7330112ECBB2}" dt="2021-07-23T17:13:07.113" v="548"/>
          <ac:spMkLst>
            <pc:docMk/>
            <pc:sldMk cId="2702904210" sldId="263"/>
            <ac:spMk id="6" creationId="{3BA5258A-EB77-4C4D-9A93-494537FA5718}"/>
          </ac:spMkLst>
        </pc:spChg>
        <pc:spChg chg="add">
          <ac:chgData name="jose ramon jorca" userId="4df42de720a68e87" providerId="Windows Live" clId="Web-{9FD5B900-75C8-4CB1-B541-7330112ECBB2}" dt="2021-07-23T17:23:37.488" v="740"/>
          <ac:spMkLst>
            <pc:docMk/>
            <pc:sldMk cId="2702904210" sldId="263"/>
            <ac:spMk id="9" creationId="{4E6F8856-C106-4D4D-B7CB-F065E8B2EEB1}"/>
          </ac:spMkLst>
        </pc:spChg>
        <pc:picChg chg="add mod">
          <ac:chgData name="jose ramon jorca" userId="4df42de720a68e87" providerId="Windows Live" clId="Web-{9FD5B900-75C8-4CB1-B541-7330112ECBB2}" dt="2021-07-23T17:16:23.180" v="600" actId="1076"/>
          <ac:picMkLst>
            <pc:docMk/>
            <pc:sldMk cId="2702904210" sldId="263"/>
            <ac:picMk id="7" creationId="{BAB0BBD2-269B-43D2-906C-55DBACA5DF5F}"/>
          </ac:picMkLst>
        </pc:picChg>
      </pc:sldChg>
      <pc:sldChg chg="addSp delSp modSp new mod setBg modNotes">
        <pc:chgData name="jose ramon jorca" userId="4df42de720a68e87" providerId="Windows Live" clId="Web-{9FD5B900-75C8-4CB1-B541-7330112ECBB2}" dt="2021-07-23T18:08:17.414" v="1007" actId="20577"/>
        <pc:sldMkLst>
          <pc:docMk/>
          <pc:sldMk cId="3722979362" sldId="264"/>
        </pc:sldMkLst>
        <pc:spChg chg="mod">
          <ac:chgData name="jose ramon jorca" userId="4df42de720a68e87" providerId="Windows Live" clId="Web-{9FD5B900-75C8-4CB1-B541-7330112ECBB2}" dt="2021-07-23T18:08:17.414" v="1007" actId="20577"/>
          <ac:spMkLst>
            <pc:docMk/>
            <pc:sldMk cId="3722979362" sldId="264"/>
            <ac:spMk id="2" creationId="{25F0FA07-76F4-4EB8-ACE3-717E69FF6AE8}"/>
          </ac:spMkLst>
        </pc:spChg>
        <pc:spChg chg="mod ord">
          <ac:chgData name="jose ramon jorca" userId="4df42de720a68e87" providerId="Windows Live" clId="Web-{9FD5B900-75C8-4CB1-B541-7330112ECBB2}" dt="2021-07-23T17:27:09.477" v="754" actId="20577"/>
          <ac:spMkLst>
            <pc:docMk/>
            <pc:sldMk cId="3722979362" sldId="264"/>
            <ac:spMk id="3" creationId="{F2709D4E-2331-4367-BAE6-DCD2EAAF4B77}"/>
          </ac:spMkLst>
        </pc:spChg>
        <pc:spChg chg="add">
          <ac:chgData name="jose ramon jorca" userId="4df42de720a68e87" providerId="Windows Live" clId="Web-{9FD5B900-75C8-4CB1-B541-7330112ECBB2}" dt="2021-07-23T17:23:40.284" v="741"/>
          <ac:spMkLst>
            <pc:docMk/>
            <pc:sldMk cId="3722979362" sldId="264"/>
            <ac:spMk id="5" creationId="{6BDD8F66-E57D-4CA2-942D-4B4212255A0A}"/>
          </ac:spMkLst>
        </pc:spChg>
        <pc:spChg chg="add del">
          <ac:chgData name="jose ramon jorca" userId="4df42de720a68e87" providerId="Windows Live" clId="Web-{9FD5B900-75C8-4CB1-B541-7330112ECBB2}" dt="2021-07-23T17:21:42.266" v="719"/>
          <ac:spMkLst>
            <pc:docMk/>
            <pc:sldMk cId="3722979362" sldId="264"/>
            <ac:spMk id="8" creationId="{992FA585-017C-40CA-9D8D-27478008F5DB}"/>
          </ac:spMkLst>
        </pc:spChg>
        <pc:spChg chg="add del">
          <ac:chgData name="jose ramon jorca" userId="4df42de720a68e87" providerId="Windows Live" clId="Web-{9FD5B900-75C8-4CB1-B541-7330112ECBB2}" dt="2021-07-23T17:21:42.266" v="719"/>
          <ac:spMkLst>
            <pc:docMk/>
            <pc:sldMk cId="3722979362" sldId="264"/>
            <ac:spMk id="10" creationId="{F713ADD6-4A4A-4609-9D89-D0BD8E7FE28F}"/>
          </ac:spMkLst>
        </pc:spChg>
        <pc:spChg chg="add del">
          <ac:chgData name="jose ramon jorca" userId="4df42de720a68e87" providerId="Windows Live" clId="Web-{9FD5B900-75C8-4CB1-B541-7330112ECBB2}" dt="2021-07-23T17:21:42.266" v="719"/>
          <ac:spMkLst>
            <pc:docMk/>
            <pc:sldMk cId="3722979362" sldId="264"/>
            <ac:spMk id="12" creationId="{783F615A-4EEB-4296-92B1-1041C55DA6BF}"/>
          </ac:spMkLst>
        </pc:spChg>
        <pc:spChg chg="add del">
          <ac:chgData name="jose ramon jorca" userId="4df42de720a68e87" providerId="Windows Live" clId="Web-{9FD5B900-75C8-4CB1-B541-7330112ECBB2}" dt="2021-07-23T17:21:42.266" v="719"/>
          <ac:spMkLst>
            <pc:docMk/>
            <pc:sldMk cId="3722979362" sldId="264"/>
            <ac:spMk id="14" creationId="{CA5FB2A7-04D8-4377-A3D3-A5DCCC48B6CB}"/>
          </ac:spMkLst>
        </pc:spChg>
        <pc:spChg chg="add">
          <ac:chgData name="jose ramon jorca" userId="4df42de720a68e87" providerId="Windows Live" clId="Web-{9FD5B900-75C8-4CB1-B541-7330112ECBB2}" dt="2021-07-23T17:21:42.266" v="719"/>
          <ac:spMkLst>
            <pc:docMk/>
            <pc:sldMk cId="3722979362" sldId="264"/>
            <ac:spMk id="19" creationId="{51B4153B-B110-4ED7-8630-3CABE81A3821}"/>
          </ac:spMkLst>
        </pc:spChg>
        <pc:spChg chg="add">
          <ac:chgData name="jose ramon jorca" userId="4df42de720a68e87" providerId="Windows Live" clId="Web-{9FD5B900-75C8-4CB1-B541-7330112ECBB2}" dt="2021-07-23T17:21:42.266" v="719"/>
          <ac:spMkLst>
            <pc:docMk/>
            <pc:sldMk cId="3722979362" sldId="264"/>
            <ac:spMk id="21" creationId="{6FA5C78E-B270-4285-98D2-CD98C01BA1A8}"/>
          </ac:spMkLst>
        </pc:spChg>
        <pc:spChg chg="add">
          <ac:chgData name="jose ramon jorca" userId="4df42de720a68e87" providerId="Windows Live" clId="Web-{9FD5B900-75C8-4CB1-B541-7330112ECBB2}" dt="2021-07-23T17:21:42.266" v="719"/>
          <ac:spMkLst>
            <pc:docMk/>
            <pc:sldMk cId="3722979362" sldId="264"/>
            <ac:spMk id="23" creationId="{03A2060A-9B94-4B72-B661-8908DD26C267}"/>
          </ac:spMkLst>
        </pc:spChg>
        <pc:spChg chg="add">
          <ac:chgData name="jose ramon jorca" userId="4df42de720a68e87" providerId="Windows Live" clId="Web-{9FD5B900-75C8-4CB1-B541-7330112ECBB2}" dt="2021-07-23T17:21:42.266" v="719"/>
          <ac:spMkLst>
            <pc:docMk/>
            <pc:sldMk cId="3722979362" sldId="264"/>
            <ac:spMk id="25" creationId="{85F34811-F695-48A5-BE8E-269963D86F04}"/>
          </ac:spMkLst>
        </pc:spChg>
        <pc:picChg chg="add mod">
          <ac:chgData name="jose ramon jorca" userId="4df42de720a68e87" providerId="Windows Live" clId="Web-{9FD5B900-75C8-4CB1-B541-7330112ECBB2}" dt="2021-07-23T17:21:53.047" v="721" actId="1076"/>
          <ac:picMkLst>
            <pc:docMk/>
            <pc:sldMk cId="3722979362" sldId="264"/>
            <ac:picMk id="4" creationId="{89702A14-FD29-45F4-9201-02F4FC293F3A}"/>
          </ac:picMkLst>
        </pc:picChg>
      </pc:sldChg>
      <pc:sldChg chg="addSp delSp modSp new mod setBg modClrScheme chgLayout modNotes">
        <pc:chgData name="jose ramon jorca" userId="4df42de720a68e87" providerId="Windows Live" clId="Web-{9FD5B900-75C8-4CB1-B541-7330112ECBB2}" dt="2021-07-23T17:51:50.124" v="896"/>
        <pc:sldMkLst>
          <pc:docMk/>
          <pc:sldMk cId="1436766520" sldId="265"/>
        </pc:sldMkLst>
        <pc:spChg chg="mod ord">
          <ac:chgData name="jose ramon jorca" userId="4df42de720a68e87" providerId="Windows Live" clId="Web-{9FD5B900-75C8-4CB1-B541-7330112ECBB2}" dt="2021-07-23T17:37:14.384" v="830"/>
          <ac:spMkLst>
            <pc:docMk/>
            <pc:sldMk cId="1436766520" sldId="265"/>
            <ac:spMk id="2" creationId="{0B5E0FC4-F0D1-48EE-A9C3-81FD62924975}"/>
          </ac:spMkLst>
        </pc:spChg>
        <pc:spChg chg="del">
          <ac:chgData name="jose ramon jorca" userId="4df42de720a68e87" providerId="Windows Live" clId="Web-{9FD5B900-75C8-4CB1-B541-7330112ECBB2}" dt="2021-07-23T17:27:42.416" v="762"/>
          <ac:spMkLst>
            <pc:docMk/>
            <pc:sldMk cId="1436766520" sldId="265"/>
            <ac:spMk id="3" creationId="{F82EDDE2-F58C-45A7-AA45-5E6FACBD1F92}"/>
          </ac:spMkLst>
        </pc:spChg>
        <pc:spChg chg="add del mod ord">
          <ac:chgData name="jose ramon jorca" userId="4df42de720a68e87" providerId="Windows Live" clId="Web-{9FD5B900-75C8-4CB1-B541-7330112ECBB2}" dt="2021-07-23T17:28:16.011" v="768"/>
          <ac:spMkLst>
            <pc:docMk/>
            <pc:sldMk cId="1436766520" sldId="265"/>
            <ac:spMk id="6" creationId="{067EE3A1-AC80-4BC7-B25F-E06D24959BD0}"/>
          </ac:spMkLst>
        </pc:spChg>
        <pc:spChg chg="add del mod ord">
          <ac:chgData name="jose ramon jorca" userId="4df42de720a68e87" providerId="Windows Live" clId="Web-{9FD5B900-75C8-4CB1-B541-7330112ECBB2}" dt="2021-07-23T17:34:33.567" v="804"/>
          <ac:spMkLst>
            <pc:docMk/>
            <pc:sldMk cId="1436766520" sldId="265"/>
            <ac:spMk id="7" creationId="{0BF7BB8E-EAAA-438B-9CED-A57413467C1F}"/>
          </ac:spMkLst>
        </pc:spChg>
        <pc:spChg chg="add del mod">
          <ac:chgData name="jose ramon jorca" userId="4df42de720a68e87" providerId="Windows Live" clId="Web-{9FD5B900-75C8-4CB1-B541-7330112ECBB2}" dt="2021-07-23T17:28:55.934" v="772"/>
          <ac:spMkLst>
            <pc:docMk/>
            <pc:sldMk cId="1436766520" sldId="265"/>
            <ac:spMk id="10" creationId="{4BD21A8E-E1F5-4B83-BE30-79217DDDD50F}"/>
          </ac:spMkLst>
        </pc:spChg>
        <pc:spChg chg="add del mod">
          <ac:chgData name="jose ramon jorca" userId="4df42de720a68e87" providerId="Windows Live" clId="Web-{9FD5B900-75C8-4CB1-B541-7330112ECBB2}" dt="2021-07-23T17:29:24.263" v="777"/>
          <ac:spMkLst>
            <pc:docMk/>
            <pc:sldMk cId="1436766520" sldId="265"/>
            <ac:spMk id="13" creationId="{019A0839-22FD-4C1E-9AF2-DEC6ABFC3CEC}"/>
          </ac:spMkLst>
        </pc:spChg>
        <pc:spChg chg="add del mod">
          <ac:chgData name="jose ramon jorca" userId="4df42de720a68e87" providerId="Windows Live" clId="Web-{9FD5B900-75C8-4CB1-B541-7330112ECBB2}" dt="2021-07-23T17:29:37.529" v="781"/>
          <ac:spMkLst>
            <pc:docMk/>
            <pc:sldMk cId="1436766520" sldId="265"/>
            <ac:spMk id="16" creationId="{0419A724-A06D-4695-B706-558E3A2D0AF8}"/>
          </ac:spMkLst>
        </pc:spChg>
        <pc:spChg chg="add del mod">
          <ac:chgData name="jose ramon jorca" userId="4df42de720a68e87" providerId="Windows Live" clId="Web-{9FD5B900-75C8-4CB1-B541-7330112ECBB2}" dt="2021-07-23T17:33:09.956" v="791"/>
          <ac:spMkLst>
            <pc:docMk/>
            <pc:sldMk cId="1436766520" sldId="265"/>
            <ac:spMk id="19" creationId="{97BB98D7-695B-48E0-9BAA-70857A6FC475}"/>
          </ac:spMkLst>
        </pc:spChg>
        <pc:spChg chg="add del mod">
          <ac:chgData name="jose ramon jorca" userId="4df42de720a68e87" providerId="Windows Live" clId="Web-{9FD5B900-75C8-4CB1-B541-7330112ECBB2}" dt="2021-07-23T17:33:57.160" v="795"/>
          <ac:spMkLst>
            <pc:docMk/>
            <pc:sldMk cId="1436766520" sldId="265"/>
            <ac:spMk id="22" creationId="{EB38E066-B6E5-4D57-B31C-0F201DDCAAB6}"/>
          </ac:spMkLst>
        </pc:spChg>
        <pc:spChg chg="add del mod">
          <ac:chgData name="jose ramon jorca" userId="4df42de720a68e87" providerId="Windows Live" clId="Web-{9FD5B900-75C8-4CB1-B541-7330112ECBB2}" dt="2021-07-23T17:34:11.801" v="798"/>
          <ac:spMkLst>
            <pc:docMk/>
            <pc:sldMk cId="1436766520" sldId="265"/>
            <ac:spMk id="25" creationId="{A0BC7577-BAC1-4BD3-AA90-56C367AA4BB9}"/>
          </ac:spMkLst>
        </pc:spChg>
        <pc:spChg chg="add">
          <ac:chgData name="jose ramon jorca" userId="4df42de720a68e87" providerId="Windows Live" clId="Web-{9FD5B900-75C8-4CB1-B541-7330112ECBB2}" dt="2021-07-23T17:51:50.124" v="896"/>
          <ac:spMkLst>
            <pc:docMk/>
            <pc:sldMk cId="1436766520" sldId="265"/>
            <ac:spMk id="28" creationId="{37706F97-00C9-4E65-B53D-E1A14E0DB374}"/>
          </ac:spMkLst>
        </pc:spChg>
        <pc:spChg chg="add del">
          <ac:chgData name="jose ramon jorca" userId="4df42de720a68e87" providerId="Windows Live" clId="Web-{9FD5B900-75C8-4CB1-B541-7330112ECBB2}" dt="2021-07-23T17:37:14.384" v="830"/>
          <ac:spMkLst>
            <pc:docMk/>
            <pc:sldMk cId="1436766520" sldId="265"/>
            <ac:spMk id="32" creationId="{7A08E557-10DB-421A-876E-1AE58F8E07C4}"/>
          </ac:spMkLst>
        </pc:spChg>
        <pc:spChg chg="add del">
          <ac:chgData name="jose ramon jorca" userId="4df42de720a68e87" providerId="Windows Live" clId="Web-{9FD5B900-75C8-4CB1-B541-7330112ECBB2}" dt="2021-07-23T17:37:14.384" v="830"/>
          <ac:spMkLst>
            <pc:docMk/>
            <pc:sldMk cId="1436766520" sldId="265"/>
            <ac:spMk id="34" creationId="{AB65D3DA-DB4B-411D-A7AA-214B7CCDDC51}"/>
          </ac:spMkLst>
        </pc:spChg>
        <pc:spChg chg="add del">
          <ac:chgData name="jose ramon jorca" userId="4df42de720a68e87" providerId="Windows Live" clId="Web-{9FD5B900-75C8-4CB1-B541-7330112ECBB2}" dt="2021-07-23T17:37:14.384" v="830"/>
          <ac:spMkLst>
            <pc:docMk/>
            <pc:sldMk cId="1436766520" sldId="265"/>
            <ac:spMk id="36" creationId="{97EE1032-0446-4780-BB30-27AE77616AEE}"/>
          </ac:spMkLst>
        </pc:spChg>
        <pc:spChg chg="add del">
          <ac:chgData name="jose ramon jorca" userId="4df42de720a68e87" providerId="Windows Live" clId="Web-{9FD5B900-75C8-4CB1-B541-7330112ECBB2}" dt="2021-07-23T17:37:14.384" v="830"/>
          <ac:spMkLst>
            <pc:docMk/>
            <pc:sldMk cId="1436766520" sldId="265"/>
            <ac:spMk id="38" creationId="{A35FAFD0-54FE-4EEA-8212-180B5B5D3F61}"/>
          </ac:spMkLst>
        </pc:spChg>
        <pc:spChg chg="add del">
          <ac:chgData name="jose ramon jorca" userId="4df42de720a68e87" providerId="Windows Live" clId="Web-{9FD5B900-75C8-4CB1-B541-7330112ECBB2}" dt="2021-07-23T17:37:14.384" v="830"/>
          <ac:spMkLst>
            <pc:docMk/>
            <pc:sldMk cId="1436766520" sldId="265"/>
            <ac:spMk id="40" creationId="{4ACCBECF-20B0-4F18-8FD2-DA5E82AB3D5F}"/>
          </ac:spMkLst>
        </pc:spChg>
        <pc:picChg chg="add del mod ord">
          <ac:chgData name="jose ramon jorca" userId="4df42de720a68e87" providerId="Windows Live" clId="Web-{9FD5B900-75C8-4CB1-B541-7330112ECBB2}" dt="2021-07-23T17:28:00.808" v="766"/>
          <ac:picMkLst>
            <pc:docMk/>
            <pc:sldMk cId="1436766520" sldId="265"/>
            <ac:picMk id="4" creationId="{0A5DCF76-27B9-4F24-B3D4-824AEBCD82D5}"/>
          </ac:picMkLst>
        </pc:picChg>
        <pc:picChg chg="add del mod ord modCrop">
          <ac:chgData name="jose ramon jorca" userId="4df42de720a68e87" providerId="Windows Live" clId="Web-{9FD5B900-75C8-4CB1-B541-7330112ECBB2}" dt="2021-07-23T17:28:24.089" v="771"/>
          <ac:picMkLst>
            <pc:docMk/>
            <pc:sldMk cId="1436766520" sldId="265"/>
            <ac:picMk id="8" creationId="{A69F3DD8-72F4-417E-9215-9BCCA481DC08}"/>
          </ac:picMkLst>
        </pc:picChg>
        <pc:picChg chg="add del mod ord modCrop">
          <ac:chgData name="jose ramon jorca" userId="4df42de720a68e87" providerId="Windows Live" clId="Web-{9FD5B900-75C8-4CB1-B541-7330112ECBB2}" dt="2021-07-23T17:29:21.247" v="776"/>
          <ac:picMkLst>
            <pc:docMk/>
            <pc:sldMk cId="1436766520" sldId="265"/>
            <ac:picMk id="11" creationId="{FD6F60DD-EE46-48FC-ABDF-E2B0CAD85769}"/>
          </ac:picMkLst>
        </pc:picChg>
        <pc:picChg chg="add del mod ord modCrop">
          <ac:chgData name="jose ramon jorca" userId="4df42de720a68e87" providerId="Windows Live" clId="Web-{9FD5B900-75C8-4CB1-B541-7330112ECBB2}" dt="2021-07-23T17:29:31.404" v="780"/>
          <ac:picMkLst>
            <pc:docMk/>
            <pc:sldMk cId="1436766520" sldId="265"/>
            <ac:picMk id="14" creationId="{D81E8F3A-ADCB-43CE-9384-01E6272E62E0}"/>
          </ac:picMkLst>
        </pc:picChg>
        <pc:picChg chg="add del mod ord modCrop">
          <ac:chgData name="jose ramon jorca" userId="4df42de720a68e87" providerId="Windows Live" clId="Web-{9FD5B900-75C8-4CB1-B541-7330112ECBB2}" dt="2021-07-23T17:32:01.454" v="790"/>
          <ac:picMkLst>
            <pc:docMk/>
            <pc:sldMk cId="1436766520" sldId="265"/>
            <ac:picMk id="17" creationId="{F2166AD2-9782-4857-B814-D4891EB6BE9C}"/>
          </ac:picMkLst>
        </pc:picChg>
        <pc:picChg chg="add del mod ord modCrop">
          <ac:chgData name="jose ramon jorca" userId="4df42de720a68e87" providerId="Windows Live" clId="Web-{9FD5B900-75C8-4CB1-B541-7330112ECBB2}" dt="2021-07-23T17:33:19.237" v="794"/>
          <ac:picMkLst>
            <pc:docMk/>
            <pc:sldMk cId="1436766520" sldId="265"/>
            <ac:picMk id="20" creationId="{95FA72C1-4988-4168-9A77-0CCA474CE79F}"/>
          </ac:picMkLst>
        </pc:picChg>
        <pc:picChg chg="add del mod ord modCrop">
          <ac:chgData name="jose ramon jorca" userId="4df42de720a68e87" providerId="Windows Live" clId="Web-{9FD5B900-75C8-4CB1-B541-7330112ECBB2}" dt="2021-07-23T17:34:06.535" v="797"/>
          <ac:picMkLst>
            <pc:docMk/>
            <pc:sldMk cId="1436766520" sldId="265"/>
            <ac:picMk id="23" creationId="{DA879B6E-C795-48E9-903D-90DA78AE4DDA}"/>
          </ac:picMkLst>
        </pc:picChg>
        <pc:picChg chg="add mod ord">
          <ac:chgData name="jose ramon jorca" userId="4df42de720a68e87" providerId="Windows Live" clId="Web-{9FD5B900-75C8-4CB1-B541-7330112ECBB2}" dt="2021-07-23T17:37:29.993" v="832" actId="1076"/>
          <ac:picMkLst>
            <pc:docMk/>
            <pc:sldMk cId="1436766520" sldId="265"/>
            <ac:picMk id="26" creationId="{45D2C641-1F3B-41C8-AB7E-81B532688ACA}"/>
          </ac:picMkLst>
        </pc:picChg>
        <pc:picChg chg="add mod">
          <ac:chgData name="jose ramon jorca" userId="4df42de720a68e87" providerId="Windows Live" clId="Web-{9FD5B900-75C8-4CB1-B541-7330112ECBB2}" dt="2021-07-23T17:37:14.384" v="830"/>
          <ac:picMkLst>
            <pc:docMk/>
            <pc:sldMk cId="1436766520" sldId="265"/>
            <ac:picMk id="27" creationId="{29BF8A84-4FB7-4939-A742-6D2FBF6398BB}"/>
          </ac:picMkLst>
        </pc:picChg>
      </pc:sldChg>
      <pc:sldChg chg="delSp modSp new mod modClrScheme chgLayout">
        <pc:chgData name="jose ramon jorca" userId="4df42de720a68e87" providerId="Windows Live" clId="Web-{9FD5B900-75C8-4CB1-B541-7330112ECBB2}" dt="2021-07-23T17:31:11.625" v="789" actId="20577"/>
        <pc:sldMkLst>
          <pc:docMk/>
          <pc:sldMk cId="1189432451" sldId="266"/>
        </pc:sldMkLst>
        <pc:spChg chg="mod ord">
          <ac:chgData name="jose ramon jorca" userId="4df42de720a68e87" providerId="Windows Live" clId="Web-{9FD5B900-75C8-4CB1-B541-7330112ECBB2}" dt="2021-07-23T17:30:53.265" v="787" actId="20577"/>
          <ac:spMkLst>
            <pc:docMk/>
            <pc:sldMk cId="1189432451" sldId="266"/>
            <ac:spMk id="2" creationId="{D1D680BA-7652-4832-A817-7C2ABCB04A0A}"/>
          </ac:spMkLst>
        </pc:spChg>
        <pc:spChg chg="mod ord">
          <ac:chgData name="jose ramon jorca" userId="4df42de720a68e87" providerId="Windows Live" clId="Web-{9FD5B900-75C8-4CB1-B541-7330112ECBB2}" dt="2021-07-23T17:31:11.625" v="789" actId="20577"/>
          <ac:spMkLst>
            <pc:docMk/>
            <pc:sldMk cId="1189432451" sldId="266"/>
            <ac:spMk id="3" creationId="{02E6D176-B75A-4942-907C-E24988CE2144}"/>
          </ac:spMkLst>
        </pc:spChg>
        <pc:spChg chg="del">
          <ac:chgData name="jose ramon jorca" userId="4df42de720a68e87" providerId="Windows Live" clId="Web-{9FD5B900-75C8-4CB1-B541-7330112ECBB2}" dt="2021-07-23T17:30:35.186" v="783"/>
          <ac:spMkLst>
            <pc:docMk/>
            <pc:sldMk cId="1189432451" sldId="266"/>
            <ac:spMk id="4" creationId="{F67EFA67-AE10-4BE5-97F4-6AB29E50B2D2}"/>
          </ac:spMkLst>
        </pc:spChg>
      </pc:sldChg>
      <pc:sldChg chg="addSp delSp modSp new ord modNotes">
        <pc:chgData name="jose ramon jorca" userId="4df42de720a68e87" providerId="Windows Live" clId="Web-{9FD5B900-75C8-4CB1-B541-7330112ECBB2}" dt="2021-07-23T17:51:52.421" v="897"/>
        <pc:sldMkLst>
          <pc:docMk/>
          <pc:sldMk cId="2424604958" sldId="267"/>
        </pc:sldMkLst>
        <pc:spChg chg="mod">
          <ac:chgData name="jose ramon jorca" userId="4df42de720a68e87" providerId="Windows Live" clId="Web-{9FD5B900-75C8-4CB1-B541-7330112ECBB2}" dt="2021-07-23T17:42:39.126" v="838" actId="20577"/>
          <ac:spMkLst>
            <pc:docMk/>
            <pc:sldMk cId="2424604958" sldId="267"/>
            <ac:spMk id="2" creationId="{AA54AD8A-C1EF-4D64-B6F9-A6958EBACAD1}"/>
          </ac:spMkLst>
        </pc:spChg>
        <pc:spChg chg="del">
          <ac:chgData name="jose ramon jorca" userId="4df42de720a68e87" providerId="Windows Live" clId="Web-{9FD5B900-75C8-4CB1-B541-7330112ECBB2}" dt="2021-07-23T17:42:48.689" v="839"/>
          <ac:spMkLst>
            <pc:docMk/>
            <pc:sldMk cId="2424604958" sldId="267"/>
            <ac:spMk id="3" creationId="{85D468F2-366D-4EE1-AAA2-D6CE5A756413}"/>
          </ac:spMkLst>
        </pc:spChg>
        <pc:spChg chg="add mod">
          <ac:chgData name="jose ramon jorca" userId="4df42de720a68e87" providerId="Windows Live" clId="Web-{9FD5B900-75C8-4CB1-B541-7330112ECBB2}" dt="2021-07-23T17:49:56.324" v="875" actId="20577"/>
          <ac:spMkLst>
            <pc:docMk/>
            <pc:sldMk cId="2424604958" sldId="267"/>
            <ac:spMk id="5" creationId="{AD4D86C8-22C2-4221-A8B6-BC258D40BB1F}"/>
          </ac:spMkLst>
        </pc:spChg>
        <pc:spChg chg="add">
          <ac:chgData name="jose ramon jorca" userId="4df42de720a68e87" providerId="Windows Live" clId="Web-{9FD5B900-75C8-4CB1-B541-7330112ECBB2}" dt="2021-07-23T17:51:52.421" v="897"/>
          <ac:spMkLst>
            <pc:docMk/>
            <pc:sldMk cId="2424604958" sldId="267"/>
            <ac:spMk id="7" creationId="{AC545DC4-AFA7-4FB5-8FA5-3EAB49AEBF92}"/>
          </ac:spMkLst>
        </pc:spChg>
        <pc:picChg chg="add mod ord">
          <ac:chgData name="jose ramon jorca" userId="4df42de720a68e87" providerId="Windows Live" clId="Web-{9FD5B900-75C8-4CB1-B541-7330112ECBB2}" dt="2021-07-23T17:47:04.523" v="852" actId="1076"/>
          <ac:picMkLst>
            <pc:docMk/>
            <pc:sldMk cId="2424604958" sldId="267"/>
            <ac:picMk id="4" creationId="{AC080362-A6D5-42B4-91BB-C93647B06629}"/>
          </ac:picMkLst>
        </pc:picChg>
      </pc:sldChg>
      <pc:sldChg chg="addSp modSp new mod setBg modNotes">
        <pc:chgData name="jose ramon jorca" userId="4df42de720a68e87" providerId="Windows Live" clId="Web-{9FD5B900-75C8-4CB1-B541-7330112ECBB2}" dt="2021-07-23T18:26:34.832" v="1053"/>
        <pc:sldMkLst>
          <pc:docMk/>
          <pc:sldMk cId="1261112222" sldId="268"/>
        </pc:sldMkLst>
        <pc:spChg chg="mod">
          <ac:chgData name="jose ramon jorca" userId="4df42de720a68e87" providerId="Windows Live" clId="Web-{9FD5B900-75C8-4CB1-B541-7330112ECBB2}" dt="2021-07-23T18:11:01.793" v="1011"/>
          <ac:spMkLst>
            <pc:docMk/>
            <pc:sldMk cId="1261112222" sldId="268"/>
            <ac:spMk id="2" creationId="{E6343BDE-1DF6-45D9-9D2F-EE6F8A41AD60}"/>
          </ac:spMkLst>
        </pc:spChg>
        <pc:spChg chg="mod">
          <ac:chgData name="jose ramon jorca" userId="4df42de720a68e87" providerId="Windows Live" clId="Web-{9FD5B900-75C8-4CB1-B541-7330112ECBB2}" dt="2021-07-23T18:26:22.629" v="1049" actId="20577"/>
          <ac:spMkLst>
            <pc:docMk/>
            <pc:sldMk cId="1261112222" sldId="268"/>
            <ac:spMk id="3" creationId="{BC4DF46F-DC09-4755-B71D-3DAFE1CE2874}"/>
          </ac:spMkLst>
        </pc:spChg>
        <pc:spChg chg="add">
          <ac:chgData name="jose ramon jorca" userId="4df42de720a68e87" providerId="Windows Live" clId="Web-{9FD5B900-75C8-4CB1-B541-7330112ECBB2}" dt="2021-07-23T18:11:23.825" v="1012"/>
          <ac:spMkLst>
            <pc:docMk/>
            <pc:sldMk cId="1261112222" sldId="268"/>
            <ac:spMk id="4" creationId="{10F0C8EE-9D24-4BC2-A6AA-753EE63D712F}"/>
          </ac:spMkLst>
        </pc:spChg>
        <pc:spChg chg="add">
          <ac:chgData name="jose ramon jorca" userId="4df42de720a68e87" providerId="Windows Live" clId="Web-{9FD5B900-75C8-4CB1-B541-7330112ECBB2}" dt="2021-07-23T18:11:01.793" v="1011"/>
          <ac:spMkLst>
            <pc:docMk/>
            <pc:sldMk cId="1261112222" sldId="268"/>
            <ac:spMk id="8" creationId="{70FF25AD-0F94-41DA-B0CB-8FDC642B706A}"/>
          </ac:spMkLst>
        </pc:spChg>
        <pc:spChg chg="add">
          <ac:chgData name="jose ramon jorca" userId="4df42de720a68e87" providerId="Windows Live" clId="Web-{9FD5B900-75C8-4CB1-B541-7330112ECBB2}" dt="2021-07-23T18:11:01.793" v="1011"/>
          <ac:spMkLst>
            <pc:docMk/>
            <pc:sldMk cId="1261112222" sldId="268"/>
            <ac:spMk id="10" creationId="{D914EEE2-91CA-464B-AC64-5479DB51338C}"/>
          </ac:spMkLst>
        </pc:spChg>
        <pc:spChg chg="add">
          <ac:chgData name="jose ramon jorca" userId="4df42de720a68e87" providerId="Windows Live" clId="Web-{9FD5B900-75C8-4CB1-B541-7330112ECBB2}" dt="2021-07-23T18:11:01.793" v="1011"/>
          <ac:spMkLst>
            <pc:docMk/>
            <pc:sldMk cId="1261112222" sldId="268"/>
            <ac:spMk id="12" creationId="{6850C165-81F9-4CBC-87CA-3E6EBEA63901}"/>
          </ac:spMkLst>
        </pc:spChg>
        <pc:spChg chg="add">
          <ac:chgData name="jose ramon jorca" userId="4df42de720a68e87" providerId="Windows Live" clId="Web-{9FD5B900-75C8-4CB1-B541-7330112ECBB2}" dt="2021-07-23T18:11:01.793" v="1011"/>
          <ac:spMkLst>
            <pc:docMk/>
            <pc:sldMk cId="1261112222" sldId="268"/>
            <ac:spMk id="14" creationId="{5C1A212B-431A-4929-AA76-34A688D359DD}"/>
          </ac:spMkLst>
        </pc:spChg>
      </pc:sldChg>
      <pc:sldChg chg="addSp delSp modSp new mod setBg modNotes">
        <pc:chgData name="jose ramon jorca" userId="4df42de720a68e87" providerId="Windows Live" clId="Web-{9FD5B900-75C8-4CB1-B541-7330112ECBB2}" dt="2021-07-23T18:24:08.297" v="1022" actId="1076"/>
        <pc:sldMkLst>
          <pc:docMk/>
          <pc:sldMk cId="3641821418" sldId="269"/>
        </pc:sldMkLst>
        <pc:spChg chg="mod">
          <ac:chgData name="jose ramon jorca" userId="4df42de720a68e87" providerId="Windows Live" clId="Web-{9FD5B900-75C8-4CB1-B541-7330112ECBB2}" dt="2021-07-23T18:08:11.523" v="1006" actId="20577"/>
          <ac:spMkLst>
            <pc:docMk/>
            <pc:sldMk cId="3641821418" sldId="269"/>
            <ac:spMk id="2" creationId="{9EF12BAE-9981-452A-9F9E-6050002F41CF}"/>
          </ac:spMkLst>
        </pc:spChg>
        <pc:spChg chg="mod">
          <ac:chgData name="jose ramon jorca" userId="4df42de720a68e87" providerId="Windows Live" clId="Web-{9FD5B900-75C8-4CB1-B541-7330112ECBB2}" dt="2021-07-23T18:24:05.375" v="1021" actId="1076"/>
          <ac:spMkLst>
            <pc:docMk/>
            <pc:sldMk cId="3641821418" sldId="269"/>
            <ac:spMk id="3" creationId="{8487DC74-34A6-4D48-8840-33E3DED0C755}"/>
          </ac:spMkLst>
        </pc:spChg>
        <pc:spChg chg="add del">
          <ac:chgData name="jose ramon jorca" userId="4df42de720a68e87" providerId="Windows Live" clId="Web-{9FD5B900-75C8-4CB1-B541-7330112ECBB2}" dt="2021-07-23T18:23:47.953" v="1016"/>
          <ac:spMkLst>
            <pc:docMk/>
            <pc:sldMk cId="3641821418" sldId="269"/>
            <ac:spMk id="6" creationId="{234F0277-9787-4F36-A3BF-E802CFB7D6D5}"/>
          </ac:spMkLst>
        </pc:spChg>
        <pc:spChg chg="add del">
          <ac:chgData name="jose ramon jorca" userId="4df42de720a68e87" providerId="Windows Live" clId="Web-{9FD5B900-75C8-4CB1-B541-7330112ECBB2}" dt="2021-07-23T18:23:45.750" v="1015"/>
          <ac:spMkLst>
            <pc:docMk/>
            <pc:sldMk cId="3641821418" sldId="269"/>
            <ac:spMk id="7" creationId="{3C988F98-E994-49DA-9705-CBD10D144F20}"/>
          </ac:spMkLst>
        </pc:spChg>
        <pc:spChg chg="add mod">
          <ac:chgData name="jose ramon jorca" userId="4df42de720a68e87" providerId="Windows Live" clId="Web-{9FD5B900-75C8-4CB1-B541-7330112ECBB2}" dt="2021-07-23T18:23:54.422" v="1018" actId="1076"/>
          <ac:spMkLst>
            <pc:docMk/>
            <pc:sldMk cId="3641821418" sldId="269"/>
            <ac:spMk id="8" creationId="{19B650F0-2CE3-4562-9736-B1DB1E4C779C}"/>
          </ac:spMkLst>
        </pc:spChg>
        <pc:spChg chg="add">
          <ac:chgData name="jose ramon jorca" userId="4df42de720a68e87" providerId="Windows Live" clId="Web-{9FD5B900-75C8-4CB1-B541-7330112ECBB2}" dt="2021-07-23T18:06:50.084" v="999"/>
          <ac:spMkLst>
            <pc:docMk/>
            <pc:sldMk cId="3641821418" sldId="269"/>
            <ac:spMk id="10" creationId="{0FF30AE3-5A36-4C87-A232-1BB2380AE7A0}"/>
          </ac:spMkLst>
        </pc:spChg>
        <pc:spChg chg="add">
          <ac:chgData name="jose ramon jorca" userId="4df42de720a68e87" providerId="Windows Live" clId="Web-{9FD5B900-75C8-4CB1-B541-7330112ECBB2}" dt="2021-07-23T18:06:50.084" v="999"/>
          <ac:spMkLst>
            <pc:docMk/>
            <pc:sldMk cId="3641821418" sldId="269"/>
            <ac:spMk id="12" creationId="{A525B5FF-E13A-45B8-AE8F-C24F2DD7DC31}"/>
          </ac:spMkLst>
        </pc:spChg>
        <pc:spChg chg="add">
          <ac:chgData name="jose ramon jorca" userId="4df42de720a68e87" providerId="Windows Live" clId="Web-{9FD5B900-75C8-4CB1-B541-7330112ECBB2}" dt="2021-07-23T18:06:50.084" v="999"/>
          <ac:spMkLst>
            <pc:docMk/>
            <pc:sldMk cId="3641821418" sldId="269"/>
            <ac:spMk id="14" creationId="{5A23B282-46D3-4D08-AA8B-B34C55AD43AE}"/>
          </ac:spMkLst>
        </pc:spChg>
        <pc:spChg chg="add">
          <ac:chgData name="jose ramon jorca" userId="4df42de720a68e87" providerId="Windows Live" clId="Web-{9FD5B900-75C8-4CB1-B541-7330112ECBB2}" dt="2021-07-23T18:06:50.084" v="999"/>
          <ac:spMkLst>
            <pc:docMk/>
            <pc:sldMk cId="3641821418" sldId="269"/>
            <ac:spMk id="16" creationId="{9309C63A-BB43-4695-A368-9B4D722F1387}"/>
          </ac:spMkLst>
        </pc:spChg>
        <pc:picChg chg="add del mod">
          <ac:chgData name="jose ramon jorca" userId="4df42de720a68e87" providerId="Windows Live" clId="Web-{9FD5B900-75C8-4CB1-B541-7330112ECBB2}" dt="2021-07-23T18:02:52.234" v="993"/>
          <ac:picMkLst>
            <pc:docMk/>
            <pc:sldMk cId="3641821418" sldId="269"/>
            <ac:picMk id="4" creationId="{32F4BA68-108E-47B3-B953-093D2CAAD593}"/>
          </ac:picMkLst>
        </pc:picChg>
        <pc:picChg chg="add mod">
          <ac:chgData name="jose ramon jorca" userId="4df42de720a68e87" providerId="Windows Live" clId="Web-{9FD5B900-75C8-4CB1-B541-7330112ECBB2}" dt="2021-07-23T18:24:08.297" v="1022" actId="1076"/>
          <ac:picMkLst>
            <pc:docMk/>
            <pc:sldMk cId="3641821418" sldId="269"/>
            <ac:picMk id="5" creationId="{1BCAEE8B-4D23-4616-95DE-AF9DDC78F513}"/>
          </ac:picMkLst>
        </pc:picChg>
      </pc:sldChg>
      <pc:sldChg chg="addSp delSp modSp new mod setBg">
        <pc:chgData name="jose ramon jorca" userId="4df42de720a68e87" providerId="Windows Live" clId="Web-{9FD5B900-75C8-4CB1-B541-7330112ECBB2}" dt="2021-07-23T19:04:30.535" v="1517" actId="20577"/>
        <pc:sldMkLst>
          <pc:docMk/>
          <pc:sldMk cId="1067187654" sldId="270"/>
        </pc:sldMkLst>
        <pc:spChg chg="mod">
          <ac:chgData name="jose ramon jorca" userId="4df42de720a68e87" providerId="Windows Live" clId="Web-{9FD5B900-75C8-4CB1-B541-7330112ECBB2}" dt="2021-07-23T18:32:48.498" v="1162"/>
          <ac:spMkLst>
            <pc:docMk/>
            <pc:sldMk cId="1067187654" sldId="270"/>
            <ac:spMk id="2" creationId="{7431F42A-1E5A-4467-9CD4-C5DACF7A38E0}"/>
          </ac:spMkLst>
        </pc:spChg>
        <pc:spChg chg="del">
          <ac:chgData name="jose ramon jorca" userId="4df42de720a68e87" providerId="Windows Live" clId="Web-{9FD5B900-75C8-4CB1-B541-7330112ECBB2}" dt="2021-07-23T18:25:33.003" v="1042"/>
          <ac:spMkLst>
            <pc:docMk/>
            <pc:sldMk cId="1067187654" sldId="270"/>
            <ac:spMk id="3" creationId="{4DEEB071-7F35-46AD-86F0-A4398FAF062C}"/>
          </ac:spMkLst>
        </pc:spChg>
        <pc:spChg chg="add mod ord">
          <ac:chgData name="jose ramon jorca" userId="4df42de720a68e87" providerId="Windows Live" clId="Web-{9FD5B900-75C8-4CB1-B541-7330112ECBB2}" dt="2021-07-23T19:04:30.535" v="1517" actId="20577"/>
          <ac:spMkLst>
            <pc:docMk/>
            <pc:sldMk cId="1067187654" sldId="270"/>
            <ac:spMk id="5" creationId="{B31AF50A-D4DD-4279-8C69-8C086C1C228B}"/>
          </ac:spMkLst>
        </pc:spChg>
        <pc:spChg chg="add del mod">
          <ac:chgData name="jose ramon jorca" userId="4df42de720a68e87" providerId="Windows Live" clId="Web-{9FD5B900-75C8-4CB1-B541-7330112ECBB2}" dt="2021-07-23T18:33:52.968" v="1172"/>
          <ac:spMkLst>
            <pc:docMk/>
            <pc:sldMk cId="1067187654" sldId="270"/>
            <ac:spMk id="8" creationId="{31D47062-2BBF-4E7B-ABD2-3F3A78F3800B}"/>
          </ac:spMkLst>
        </pc:spChg>
        <pc:spChg chg="add">
          <ac:chgData name="jose ramon jorca" userId="4df42de720a68e87" providerId="Windows Live" clId="Web-{9FD5B900-75C8-4CB1-B541-7330112ECBB2}" dt="2021-07-23T18:32:48.498" v="1162"/>
          <ac:spMkLst>
            <pc:docMk/>
            <pc:sldMk cId="1067187654" sldId="270"/>
            <ac:spMk id="11" creationId="{4B81A0BA-16CC-4B81-8085-B2D25C963792}"/>
          </ac:spMkLst>
        </pc:spChg>
        <pc:spChg chg="add">
          <ac:chgData name="jose ramon jorca" userId="4df42de720a68e87" providerId="Windows Live" clId="Web-{9FD5B900-75C8-4CB1-B541-7330112ECBB2}" dt="2021-07-23T18:32:48.498" v="1162"/>
          <ac:spMkLst>
            <pc:docMk/>
            <pc:sldMk cId="1067187654" sldId="270"/>
            <ac:spMk id="13" creationId="{27E5507D-EF5C-4996-B981-54DCF9445332}"/>
          </ac:spMkLst>
        </pc:spChg>
        <pc:spChg chg="add">
          <ac:chgData name="jose ramon jorca" userId="4df42de720a68e87" providerId="Windows Live" clId="Web-{9FD5B900-75C8-4CB1-B541-7330112ECBB2}" dt="2021-07-23T18:32:48.498" v="1162"/>
          <ac:spMkLst>
            <pc:docMk/>
            <pc:sldMk cId="1067187654" sldId="270"/>
            <ac:spMk id="15" creationId="{4ED13649-024C-4DF3-8430-AF1E68511D1B}"/>
          </ac:spMkLst>
        </pc:spChg>
        <pc:spChg chg="add">
          <ac:chgData name="jose ramon jorca" userId="4df42de720a68e87" providerId="Windows Live" clId="Web-{9FD5B900-75C8-4CB1-B541-7330112ECBB2}" dt="2021-07-23T18:32:48.498" v="1162"/>
          <ac:spMkLst>
            <pc:docMk/>
            <pc:sldMk cId="1067187654" sldId="270"/>
            <ac:spMk id="17" creationId="{0021CDA5-A680-4335-B921-39A7F681C5FD}"/>
          </ac:spMkLst>
        </pc:spChg>
        <pc:picChg chg="add del mod ord">
          <ac:chgData name="jose ramon jorca" userId="4df42de720a68e87" providerId="Windows Live" clId="Web-{9FD5B900-75C8-4CB1-B541-7330112ECBB2}" dt="2021-07-23T18:33:35.811" v="1171"/>
          <ac:picMkLst>
            <pc:docMk/>
            <pc:sldMk cId="1067187654" sldId="270"/>
            <ac:picMk id="4" creationId="{02D7BE48-B333-4289-91F7-4CBCA3CAEC26}"/>
          </ac:picMkLst>
        </pc:picChg>
        <pc:picChg chg="add del mod">
          <ac:chgData name="jose ramon jorca" userId="4df42de720a68e87" providerId="Windows Live" clId="Web-{9FD5B900-75C8-4CB1-B541-7330112ECBB2}" dt="2021-07-23T18:33:16.467" v="1168"/>
          <ac:picMkLst>
            <pc:docMk/>
            <pc:sldMk cId="1067187654" sldId="270"/>
            <ac:picMk id="6" creationId="{51D5740F-8785-4534-AFFB-922997542857}"/>
          </ac:picMkLst>
        </pc:picChg>
        <pc:picChg chg="add mod ord">
          <ac:chgData name="jose ramon jorca" userId="4df42de720a68e87" providerId="Windows Live" clId="Web-{9FD5B900-75C8-4CB1-B541-7330112ECBB2}" dt="2021-07-23T19:00:10.387" v="1486" actId="1076"/>
          <ac:picMkLst>
            <pc:docMk/>
            <pc:sldMk cId="1067187654" sldId="270"/>
            <ac:picMk id="9" creationId="{7621D40B-10DC-43CA-AF00-544BA4EA6128}"/>
          </ac:picMkLst>
        </pc:picChg>
        <pc:picChg chg="add del mod">
          <ac:chgData name="jose ramon jorca" userId="4df42de720a68e87" providerId="Windows Live" clId="Web-{9FD5B900-75C8-4CB1-B541-7330112ECBB2}" dt="2021-07-23T19:00:47.731" v="1490"/>
          <ac:picMkLst>
            <pc:docMk/>
            <pc:sldMk cId="1067187654" sldId="270"/>
            <ac:picMk id="10" creationId="{B31C6CFA-86A1-4E57-AB95-B9A3BCCC446A}"/>
          </ac:picMkLst>
        </pc:picChg>
        <pc:picChg chg="add mod">
          <ac:chgData name="jose ramon jorca" userId="4df42de720a68e87" providerId="Windows Live" clId="Web-{9FD5B900-75C8-4CB1-B541-7330112ECBB2}" dt="2021-07-23T19:02:06.921" v="1498" actId="14100"/>
          <ac:picMkLst>
            <pc:docMk/>
            <pc:sldMk cId="1067187654" sldId="270"/>
            <ac:picMk id="12" creationId="{13AFB303-ECE0-452C-B301-041F9862E6E2}"/>
          </ac:picMkLst>
        </pc:picChg>
      </pc:sldChg>
      <pc:sldChg chg="addSp modSp new">
        <pc:chgData name="jose ramon jorca" userId="4df42de720a68e87" providerId="Windows Live" clId="Web-{9FD5B900-75C8-4CB1-B541-7330112ECBB2}" dt="2021-07-23T18:44:04.077" v="1341"/>
        <pc:sldMkLst>
          <pc:docMk/>
          <pc:sldMk cId="2522661139" sldId="271"/>
        </pc:sldMkLst>
        <pc:spChg chg="mod">
          <ac:chgData name="jose ramon jorca" userId="4df42de720a68e87" providerId="Windows Live" clId="Web-{9FD5B900-75C8-4CB1-B541-7330112ECBB2}" dt="2021-07-23T18:40:11.524" v="1306" actId="1076"/>
          <ac:spMkLst>
            <pc:docMk/>
            <pc:sldMk cId="2522661139" sldId="271"/>
            <ac:spMk id="2" creationId="{2110A92C-3D10-4448-998A-83270B158C91}"/>
          </ac:spMkLst>
        </pc:spChg>
        <pc:spChg chg="mod">
          <ac:chgData name="jose ramon jorca" userId="4df42de720a68e87" providerId="Windows Live" clId="Web-{9FD5B900-75C8-4CB1-B541-7330112ECBB2}" dt="2021-07-23T18:40:21.931" v="1307" actId="1076"/>
          <ac:spMkLst>
            <pc:docMk/>
            <pc:sldMk cId="2522661139" sldId="271"/>
            <ac:spMk id="3" creationId="{A21DDD38-3AD4-4A20-906C-088EB5588B97}"/>
          </ac:spMkLst>
        </pc:spChg>
        <pc:spChg chg="add mod">
          <ac:chgData name="jose ramon jorca" userId="4df42de720a68e87" providerId="Windows Live" clId="Web-{9FD5B900-75C8-4CB1-B541-7330112ECBB2}" dt="2021-07-23T18:40:21.978" v="1311" actId="1076"/>
          <ac:spMkLst>
            <pc:docMk/>
            <pc:sldMk cId="2522661139" sldId="271"/>
            <ac:spMk id="7" creationId="{DC340174-069A-4029-BA7E-3502E2C0CBB0}"/>
          </ac:spMkLst>
        </pc:spChg>
        <pc:spChg chg="add mod">
          <ac:chgData name="jose ramon jorca" userId="4df42de720a68e87" providerId="Windows Live" clId="Web-{9FD5B900-75C8-4CB1-B541-7330112ECBB2}" dt="2021-07-23T18:40:40.603" v="1319" actId="14100"/>
          <ac:spMkLst>
            <pc:docMk/>
            <pc:sldMk cId="2522661139" sldId="271"/>
            <ac:spMk id="8" creationId="{CDA8F82F-3CC3-4708-BE25-A9568B006FEB}"/>
          </ac:spMkLst>
        </pc:spChg>
        <pc:spChg chg="add mod">
          <ac:chgData name="jose ramon jorca" userId="4df42de720a68e87" providerId="Windows Live" clId="Web-{9FD5B900-75C8-4CB1-B541-7330112ECBB2}" dt="2021-07-23T18:40:29.571" v="1315" actId="14100"/>
          <ac:spMkLst>
            <pc:docMk/>
            <pc:sldMk cId="2522661139" sldId="271"/>
            <ac:spMk id="9" creationId="{BD2605F3-8FF5-44F5-A38C-28DF1D20BAE0}"/>
          </ac:spMkLst>
        </pc:spChg>
        <pc:spChg chg="add mod">
          <ac:chgData name="jose ramon jorca" userId="4df42de720a68e87" providerId="Windows Live" clId="Web-{9FD5B900-75C8-4CB1-B541-7330112ECBB2}" dt="2021-07-23T18:42:45.387" v="1339" actId="1076"/>
          <ac:spMkLst>
            <pc:docMk/>
            <pc:sldMk cId="2522661139" sldId="271"/>
            <ac:spMk id="11" creationId="{EE7F95EA-AE6B-451E-AC2C-6E92ABB7446E}"/>
          </ac:spMkLst>
        </pc:spChg>
        <pc:spChg chg="add">
          <ac:chgData name="jose ramon jorca" userId="4df42de720a68e87" providerId="Windows Live" clId="Web-{9FD5B900-75C8-4CB1-B541-7330112ECBB2}" dt="2021-07-23T18:44:04.077" v="1341"/>
          <ac:spMkLst>
            <pc:docMk/>
            <pc:sldMk cId="2522661139" sldId="271"/>
            <ac:spMk id="13" creationId="{0D6BDDA7-8DFD-4D4F-B552-097E8CB272CF}"/>
          </ac:spMkLst>
        </pc:spChg>
        <pc:picChg chg="add mod">
          <ac:chgData name="jose ramon jorca" userId="4df42de720a68e87" providerId="Windows Live" clId="Web-{9FD5B900-75C8-4CB1-B541-7330112ECBB2}" dt="2021-07-23T18:40:21.946" v="1308" actId="1076"/>
          <ac:picMkLst>
            <pc:docMk/>
            <pc:sldMk cId="2522661139" sldId="271"/>
            <ac:picMk id="4" creationId="{5036C124-45AC-4201-88AD-06AAF103B638}"/>
          </ac:picMkLst>
        </pc:picChg>
        <pc:picChg chg="add mod">
          <ac:chgData name="jose ramon jorca" userId="4df42de720a68e87" providerId="Windows Live" clId="Web-{9FD5B900-75C8-4CB1-B541-7330112ECBB2}" dt="2021-07-23T18:40:32.806" v="1316" actId="1076"/>
          <ac:picMkLst>
            <pc:docMk/>
            <pc:sldMk cId="2522661139" sldId="271"/>
            <ac:picMk id="5" creationId="{1CFE1325-E04E-4B8E-B9BF-D3D0A349555D}"/>
          </ac:picMkLst>
        </pc:picChg>
        <pc:picChg chg="add mod modCrop">
          <ac:chgData name="jose ramon jorca" userId="4df42de720a68e87" providerId="Windows Live" clId="Web-{9FD5B900-75C8-4CB1-B541-7330112ECBB2}" dt="2021-07-23T18:40:25.384" v="1314" actId="1076"/>
          <ac:picMkLst>
            <pc:docMk/>
            <pc:sldMk cId="2522661139" sldId="271"/>
            <ac:picMk id="6" creationId="{0F257689-CDC2-4D56-A0AB-F0BE1D12CEB2}"/>
          </ac:picMkLst>
        </pc:picChg>
        <pc:picChg chg="add mod">
          <ac:chgData name="jose ramon jorca" userId="4df42de720a68e87" providerId="Windows Live" clId="Web-{9FD5B900-75C8-4CB1-B541-7330112ECBB2}" dt="2021-07-23T18:41:22.807" v="1322" actId="1076"/>
          <ac:picMkLst>
            <pc:docMk/>
            <pc:sldMk cId="2522661139" sldId="271"/>
            <ac:picMk id="10" creationId="{3F749352-D2E4-4FB5-A729-05219B09D3E1}"/>
          </ac:picMkLst>
        </pc:picChg>
      </pc:sldChg>
      <pc:sldChg chg="addSp delSp modSp new mod setBg modNotes">
        <pc:chgData name="jose ramon jorca" userId="4df42de720a68e87" providerId="Windows Live" clId="Web-{9FD5B900-75C8-4CB1-B541-7330112ECBB2}" dt="2021-07-23T18:49:50.101" v="1376"/>
        <pc:sldMkLst>
          <pc:docMk/>
          <pc:sldMk cId="440745633" sldId="272"/>
        </pc:sldMkLst>
        <pc:spChg chg="mod">
          <ac:chgData name="jose ramon jorca" userId="4df42de720a68e87" providerId="Windows Live" clId="Web-{9FD5B900-75C8-4CB1-B541-7330112ECBB2}" dt="2021-07-23T18:45:48.626" v="1349"/>
          <ac:spMkLst>
            <pc:docMk/>
            <pc:sldMk cId="440745633" sldId="272"/>
            <ac:spMk id="2" creationId="{669BE130-C626-4F68-B2AF-098F5B031F72}"/>
          </ac:spMkLst>
        </pc:spChg>
        <pc:spChg chg="del mod">
          <ac:chgData name="jose ramon jorca" userId="4df42de720a68e87" providerId="Windows Live" clId="Web-{9FD5B900-75C8-4CB1-B541-7330112ECBB2}" dt="2021-07-23T18:47:43.051" v="1351"/>
          <ac:spMkLst>
            <pc:docMk/>
            <pc:sldMk cId="440745633" sldId="272"/>
            <ac:spMk id="3" creationId="{28440344-9027-4366-8107-4351F397EC1D}"/>
          </ac:spMkLst>
        </pc:spChg>
        <pc:spChg chg="add del">
          <ac:chgData name="jose ramon jorca" userId="4df42de720a68e87" providerId="Windows Live" clId="Web-{9FD5B900-75C8-4CB1-B541-7330112ECBB2}" dt="2021-07-23T18:45:48.626" v="1349"/>
          <ac:spMkLst>
            <pc:docMk/>
            <pc:sldMk cId="440745633" sldId="272"/>
            <ac:spMk id="5" creationId="{03521F91-EF5E-4546-9307-4929E1FCCEB8}"/>
          </ac:spMkLst>
        </pc:spChg>
        <pc:spChg chg="add del">
          <ac:chgData name="jose ramon jorca" userId="4df42de720a68e87" providerId="Windows Live" clId="Web-{9FD5B900-75C8-4CB1-B541-7330112ECBB2}" dt="2021-07-23T18:45:48.626" v="1349"/>
          <ac:spMkLst>
            <pc:docMk/>
            <pc:sldMk cId="440745633" sldId="272"/>
            <ac:spMk id="7" creationId="{8354E4A1-6024-4D18-89EA-EB7EF53D340F}"/>
          </ac:spMkLst>
        </pc:spChg>
        <pc:spChg chg="add del">
          <ac:chgData name="jose ramon jorca" userId="4df42de720a68e87" providerId="Windows Live" clId="Web-{9FD5B900-75C8-4CB1-B541-7330112ECBB2}" dt="2021-07-23T18:45:48.626" v="1349"/>
          <ac:spMkLst>
            <pc:docMk/>
            <pc:sldMk cId="440745633" sldId="272"/>
            <ac:spMk id="8" creationId="{EFA0B0F3-4BE3-414F-BF92-563F722B1FE8}"/>
          </ac:spMkLst>
        </pc:spChg>
        <pc:spChg chg="add del">
          <ac:chgData name="jose ramon jorca" userId="4df42de720a68e87" providerId="Windows Live" clId="Web-{9FD5B900-75C8-4CB1-B541-7330112ECBB2}" dt="2021-07-23T18:45:48.626" v="1349"/>
          <ac:spMkLst>
            <pc:docMk/>
            <pc:sldMk cId="440745633" sldId="272"/>
            <ac:spMk id="9" creationId="{3B544EC4-1768-4207-B2BF-E80679952803}"/>
          </ac:spMkLst>
        </pc:spChg>
        <pc:spChg chg="add del">
          <ac:chgData name="jose ramon jorca" userId="4df42de720a68e87" providerId="Windows Live" clId="Web-{9FD5B900-75C8-4CB1-B541-7330112ECBB2}" dt="2021-07-23T18:45:36.157" v="1347"/>
          <ac:spMkLst>
            <pc:docMk/>
            <pc:sldMk cId="440745633" sldId="272"/>
            <ac:spMk id="10" creationId="{70FF25AD-0F94-41DA-B0CB-8FDC642B706A}"/>
          </ac:spMkLst>
        </pc:spChg>
        <pc:spChg chg="add mod">
          <ac:chgData name="jose ramon jorca" userId="4df42de720a68e87" providerId="Windows Live" clId="Web-{9FD5B900-75C8-4CB1-B541-7330112ECBB2}" dt="2021-07-23T18:49:34.725" v="1373" actId="20577"/>
          <ac:spMkLst>
            <pc:docMk/>
            <pc:sldMk cId="440745633" sldId="272"/>
            <ac:spMk id="11" creationId="{9112C124-0624-493D-BC74-C1F946FB53FA}"/>
          </ac:spMkLst>
        </pc:spChg>
        <pc:spChg chg="add del">
          <ac:chgData name="jose ramon jorca" userId="4df42de720a68e87" providerId="Windows Live" clId="Web-{9FD5B900-75C8-4CB1-B541-7330112ECBB2}" dt="2021-07-23T18:45:36.157" v="1347"/>
          <ac:spMkLst>
            <pc:docMk/>
            <pc:sldMk cId="440745633" sldId="272"/>
            <ac:spMk id="12" creationId="{D914EEE2-91CA-464B-AC64-5479DB51338C}"/>
          </ac:spMkLst>
        </pc:spChg>
        <pc:spChg chg="add del">
          <ac:chgData name="jose ramon jorca" userId="4df42de720a68e87" providerId="Windows Live" clId="Web-{9FD5B900-75C8-4CB1-B541-7330112ECBB2}" dt="2021-07-23T18:45:36.157" v="1347"/>
          <ac:spMkLst>
            <pc:docMk/>
            <pc:sldMk cId="440745633" sldId="272"/>
            <ac:spMk id="14" creationId="{6850C165-81F9-4CBC-87CA-3E6EBEA63901}"/>
          </ac:spMkLst>
        </pc:spChg>
        <pc:spChg chg="add del">
          <ac:chgData name="jose ramon jorca" userId="4df42de720a68e87" providerId="Windows Live" clId="Web-{9FD5B900-75C8-4CB1-B541-7330112ECBB2}" dt="2021-07-23T18:45:36.157" v="1347"/>
          <ac:spMkLst>
            <pc:docMk/>
            <pc:sldMk cId="440745633" sldId="272"/>
            <ac:spMk id="16" creationId="{5C1A212B-431A-4929-AA76-34A688D359DD}"/>
          </ac:spMkLst>
        </pc:spChg>
        <pc:picChg chg="add mod ord">
          <ac:chgData name="jose ramon jorca" userId="4df42de720a68e87" providerId="Windows Live" clId="Web-{9FD5B900-75C8-4CB1-B541-7330112ECBB2}" dt="2021-07-23T18:47:55.536" v="1355" actId="1076"/>
          <ac:picMkLst>
            <pc:docMk/>
            <pc:sldMk cId="440745633" sldId="272"/>
            <ac:picMk id="6" creationId="{0E087796-35D6-4AD9-A27C-FE0BFD813BE1}"/>
          </ac:picMkLst>
        </pc:picChg>
      </pc:sldChg>
      <pc:sldChg chg="addSp delSp modSp new mod setBg modNotes">
        <pc:chgData name="jose ramon jorca" userId="4df42de720a68e87" providerId="Windows Live" clId="Web-{9FD5B900-75C8-4CB1-B541-7330112ECBB2}" dt="2021-07-23T19:11:47.124" v="1593"/>
        <pc:sldMkLst>
          <pc:docMk/>
          <pc:sldMk cId="2816236038" sldId="273"/>
        </pc:sldMkLst>
        <pc:spChg chg="mod">
          <ac:chgData name="jose ramon jorca" userId="4df42de720a68e87" providerId="Windows Live" clId="Web-{9FD5B900-75C8-4CB1-B541-7330112ECBB2}" dt="2021-07-23T19:11:37.827" v="1588"/>
          <ac:spMkLst>
            <pc:docMk/>
            <pc:sldMk cId="2816236038" sldId="273"/>
            <ac:spMk id="2" creationId="{3F1EDE87-6456-4C46-A69B-53B1488FA963}"/>
          </ac:spMkLst>
        </pc:spChg>
        <pc:spChg chg="add del mod">
          <ac:chgData name="jose ramon jorca" userId="4df42de720a68e87" providerId="Windows Live" clId="Web-{9FD5B900-75C8-4CB1-B541-7330112ECBB2}" dt="2021-07-23T19:10:29.216" v="1581"/>
          <ac:spMkLst>
            <pc:docMk/>
            <pc:sldMk cId="2816236038" sldId="273"/>
            <ac:spMk id="3" creationId="{402994E5-EE3A-47AA-9C46-579078CECC95}"/>
          </ac:spMkLst>
        </pc:spChg>
        <pc:spChg chg="add del">
          <ac:chgData name="jose ramon jorca" userId="4df42de720a68e87" providerId="Windows Live" clId="Web-{9FD5B900-75C8-4CB1-B541-7330112ECBB2}" dt="2021-07-23T18:58:16.478" v="1483"/>
          <ac:spMkLst>
            <pc:docMk/>
            <pc:sldMk cId="2816236038" sldId="273"/>
            <ac:spMk id="8" creationId="{70FF25AD-0F94-41DA-B0CB-8FDC642B706A}"/>
          </ac:spMkLst>
        </pc:spChg>
        <pc:spChg chg="add del">
          <ac:chgData name="jose ramon jorca" userId="4df42de720a68e87" providerId="Windows Live" clId="Web-{9FD5B900-75C8-4CB1-B541-7330112ECBB2}" dt="2021-07-23T18:58:16.478" v="1483"/>
          <ac:spMkLst>
            <pc:docMk/>
            <pc:sldMk cId="2816236038" sldId="273"/>
            <ac:spMk id="10" creationId="{D914EEE2-91CA-464B-AC64-5479DB51338C}"/>
          </ac:spMkLst>
        </pc:spChg>
        <pc:spChg chg="add del">
          <ac:chgData name="jose ramon jorca" userId="4df42de720a68e87" providerId="Windows Live" clId="Web-{9FD5B900-75C8-4CB1-B541-7330112ECBB2}" dt="2021-07-23T18:58:16.478" v="1483"/>
          <ac:spMkLst>
            <pc:docMk/>
            <pc:sldMk cId="2816236038" sldId="273"/>
            <ac:spMk id="12" creationId="{6850C165-81F9-4CBC-87CA-3E6EBEA63901}"/>
          </ac:spMkLst>
        </pc:spChg>
        <pc:spChg chg="add del">
          <ac:chgData name="jose ramon jorca" userId="4df42de720a68e87" providerId="Windows Live" clId="Web-{9FD5B900-75C8-4CB1-B541-7330112ECBB2}" dt="2021-07-23T18:58:16.478" v="1483"/>
          <ac:spMkLst>
            <pc:docMk/>
            <pc:sldMk cId="2816236038" sldId="273"/>
            <ac:spMk id="14" creationId="{5C1A212B-431A-4929-AA76-34A688D359DD}"/>
          </ac:spMkLst>
        </pc:spChg>
        <pc:spChg chg="add del">
          <ac:chgData name="jose ramon jorca" userId="4df42de720a68e87" providerId="Windows Live" clId="Web-{9FD5B900-75C8-4CB1-B541-7330112ECBB2}" dt="2021-07-23T18:58:16.462" v="1482"/>
          <ac:spMkLst>
            <pc:docMk/>
            <pc:sldMk cId="2816236038" sldId="273"/>
            <ac:spMk id="17" creationId="{7EFE8E1C-6E21-431C-9566-DBE21EB862EA}"/>
          </ac:spMkLst>
        </pc:spChg>
        <pc:spChg chg="add del">
          <ac:chgData name="jose ramon jorca" userId="4df42de720a68e87" providerId="Windows Live" clId="Web-{9FD5B900-75C8-4CB1-B541-7330112ECBB2}" dt="2021-07-23T18:58:16.462" v="1482"/>
          <ac:spMkLst>
            <pc:docMk/>
            <pc:sldMk cId="2816236038" sldId="273"/>
            <ac:spMk id="18" creationId="{7CB7A76F-CC93-42A5-9502-CBD469E99327}"/>
          </ac:spMkLst>
        </pc:spChg>
        <pc:spChg chg="add del">
          <ac:chgData name="jose ramon jorca" userId="4df42de720a68e87" providerId="Windows Live" clId="Web-{9FD5B900-75C8-4CB1-B541-7330112ECBB2}" dt="2021-07-23T18:58:16.462" v="1482"/>
          <ac:spMkLst>
            <pc:docMk/>
            <pc:sldMk cId="2816236038" sldId="273"/>
            <ac:spMk id="19" creationId="{CC2217DE-76DC-41C2-B926-88035EF63B27}"/>
          </ac:spMkLst>
        </pc:spChg>
        <pc:spChg chg="add del">
          <ac:chgData name="jose ramon jorca" userId="4df42de720a68e87" providerId="Windows Live" clId="Web-{9FD5B900-75C8-4CB1-B541-7330112ECBB2}" dt="2021-07-23T18:57:53.618" v="1480"/>
          <ac:spMkLst>
            <pc:docMk/>
            <pc:sldMk cId="2816236038" sldId="273"/>
            <ac:spMk id="20" creationId="{C4DD10E6-914E-4F17-ABD5-8F016C23EE57}"/>
          </ac:spMkLst>
        </pc:spChg>
        <pc:spChg chg="add del">
          <ac:chgData name="jose ramon jorca" userId="4df42de720a68e87" providerId="Windows Live" clId="Web-{9FD5B900-75C8-4CB1-B541-7330112ECBB2}" dt="2021-07-23T18:57:53.618" v="1480"/>
          <ac:spMkLst>
            <pc:docMk/>
            <pc:sldMk cId="2816236038" sldId="273"/>
            <ac:spMk id="22" creationId="{F9023182-6D3E-438B-8E1A-DBF47C70D73B}"/>
          </ac:spMkLst>
        </pc:spChg>
        <pc:spChg chg="add del">
          <ac:chgData name="jose ramon jorca" userId="4df42de720a68e87" providerId="Windows Live" clId="Web-{9FD5B900-75C8-4CB1-B541-7330112ECBB2}" dt="2021-07-23T19:10:29.216" v="1581"/>
          <ac:spMkLst>
            <pc:docMk/>
            <pc:sldMk cId="2816236038" sldId="273"/>
            <ac:spMk id="23" creationId="{8F4791EF-F3AC-48C0-A1AD-9A1BC724E902}"/>
          </ac:spMkLst>
        </pc:spChg>
        <pc:spChg chg="add del">
          <ac:chgData name="jose ramon jorca" userId="4df42de720a68e87" providerId="Windows Live" clId="Web-{9FD5B900-75C8-4CB1-B541-7330112ECBB2}" dt="2021-07-23T18:57:53.618" v="1480"/>
          <ac:spMkLst>
            <pc:docMk/>
            <pc:sldMk cId="2816236038" sldId="273"/>
            <ac:spMk id="24" creationId="{66989A7B-378A-4C5A-83D3-92770B761BE4}"/>
          </ac:spMkLst>
        </pc:spChg>
        <pc:spChg chg="add del">
          <ac:chgData name="jose ramon jorca" userId="4df42de720a68e87" providerId="Windows Live" clId="Web-{9FD5B900-75C8-4CB1-B541-7330112ECBB2}" dt="2021-07-23T19:10:29.216" v="1581"/>
          <ac:spMkLst>
            <pc:docMk/>
            <pc:sldMk cId="2816236038" sldId="273"/>
            <ac:spMk id="25" creationId="{C281677F-EDC3-4F59-BA45-99AC5ACBBF0F}"/>
          </ac:spMkLst>
        </pc:spChg>
        <pc:spChg chg="add del">
          <ac:chgData name="jose ramon jorca" userId="4df42de720a68e87" providerId="Windows Live" clId="Web-{9FD5B900-75C8-4CB1-B541-7330112ECBB2}" dt="2021-07-23T18:57:53.618" v="1480"/>
          <ac:spMkLst>
            <pc:docMk/>
            <pc:sldMk cId="2816236038" sldId="273"/>
            <ac:spMk id="26" creationId="{D493E550-6182-46EC-9D62-577FCFBA6037}"/>
          </ac:spMkLst>
        </pc:spChg>
        <pc:spChg chg="add del">
          <ac:chgData name="jose ramon jorca" userId="4df42de720a68e87" providerId="Windows Live" clId="Web-{9FD5B900-75C8-4CB1-B541-7330112ECBB2}" dt="2021-07-23T19:10:29.216" v="1581"/>
          <ac:spMkLst>
            <pc:docMk/>
            <pc:sldMk cId="2816236038" sldId="273"/>
            <ac:spMk id="27" creationId="{4833A6DA-6AEB-406A-8451-AAEEDFA511B1}"/>
          </ac:spMkLst>
        </pc:spChg>
        <pc:spChg chg="add del">
          <ac:chgData name="jose ramon jorca" userId="4df42de720a68e87" providerId="Windows Live" clId="Web-{9FD5B900-75C8-4CB1-B541-7330112ECBB2}" dt="2021-07-23T19:10:29.216" v="1581"/>
          <ac:spMkLst>
            <pc:docMk/>
            <pc:sldMk cId="2816236038" sldId="273"/>
            <ac:spMk id="28" creationId="{01A3DA0F-0A2B-4794-A6BD-D7FE641D56B4}"/>
          </ac:spMkLst>
        </pc:spChg>
        <pc:spChg chg="add del">
          <ac:chgData name="jose ramon jorca" userId="4df42de720a68e87" providerId="Windows Live" clId="Web-{9FD5B900-75C8-4CB1-B541-7330112ECBB2}" dt="2021-07-23T19:11:47.124" v="1593"/>
          <ac:spMkLst>
            <pc:docMk/>
            <pc:sldMk cId="2816236038" sldId="273"/>
            <ac:spMk id="34" creationId="{7EFE8E1C-6E21-431C-9566-DBE21EB862EA}"/>
          </ac:spMkLst>
        </pc:spChg>
        <pc:spChg chg="add del">
          <ac:chgData name="jose ramon jorca" userId="4df42de720a68e87" providerId="Windows Live" clId="Web-{9FD5B900-75C8-4CB1-B541-7330112ECBB2}" dt="2021-07-23T19:10:23.700" v="1580"/>
          <ac:spMkLst>
            <pc:docMk/>
            <pc:sldMk cId="2816236038" sldId="273"/>
            <ac:spMk id="35" creationId="{1A1DDCED-D50E-46E7-BC62-6F3E730D2BA4}"/>
          </ac:spMkLst>
        </pc:spChg>
        <pc:spChg chg="add del">
          <ac:chgData name="jose ramon jorca" userId="4df42de720a68e87" providerId="Windows Live" clId="Web-{9FD5B900-75C8-4CB1-B541-7330112ECBB2}" dt="2021-07-23T19:11:47.124" v="1593"/>
          <ac:spMkLst>
            <pc:docMk/>
            <pc:sldMk cId="2816236038" sldId="273"/>
            <ac:spMk id="36" creationId="{7CB7A76F-CC93-42A5-9502-CBD469E99327}"/>
          </ac:spMkLst>
        </pc:spChg>
        <pc:spChg chg="add del">
          <ac:chgData name="jose ramon jorca" userId="4df42de720a68e87" providerId="Windows Live" clId="Web-{9FD5B900-75C8-4CB1-B541-7330112ECBB2}" dt="2021-07-23T19:11:47.124" v="1593"/>
          <ac:spMkLst>
            <pc:docMk/>
            <pc:sldMk cId="2816236038" sldId="273"/>
            <ac:spMk id="38" creationId="{CC2217DE-76DC-41C2-B926-88035EF63B27}"/>
          </ac:spMkLst>
        </pc:spChg>
        <pc:spChg chg="add del">
          <ac:chgData name="jose ramon jorca" userId="4df42de720a68e87" providerId="Windows Live" clId="Web-{9FD5B900-75C8-4CB1-B541-7330112ECBB2}" dt="2021-07-23T19:11:34.873" v="1586"/>
          <ac:spMkLst>
            <pc:docMk/>
            <pc:sldMk cId="2816236038" sldId="273"/>
            <ac:spMk id="40" creationId="{CC2217DE-76DC-41C2-B926-88035EF63B27}"/>
          </ac:spMkLst>
        </pc:spChg>
        <pc:spChg chg="add del">
          <ac:chgData name="jose ramon jorca" userId="4df42de720a68e87" providerId="Windows Live" clId="Web-{9FD5B900-75C8-4CB1-B541-7330112ECBB2}" dt="2021-07-23T19:11:37.827" v="1588"/>
          <ac:spMkLst>
            <pc:docMk/>
            <pc:sldMk cId="2816236038" sldId="273"/>
            <ac:spMk id="41" creationId="{6AE74EBA-D2C0-48AE-BC45-68F2A5D40999}"/>
          </ac:spMkLst>
        </pc:spChg>
        <pc:spChg chg="add del">
          <ac:chgData name="jose ramon jorca" userId="4df42de720a68e87" providerId="Windows Live" clId="Web-{9FD5B900-75C8-4CB1-B541-7330112ECBB2}" dt="2021-07-23T19:11:37.827" v="1588"/>
          <ac:spMkLst>
            <pc:docMk/>
            <pc:sldMk cId="2816236038" sldId="273"/>
            <ac:spMk id="42" creationId="{FB26DDCB-14E3-4156-835C-B9A6A4300C78}"/>
          </ac:spMkLst>
        </pc:spChg>
        <pc:spChg chg="add del">
          <ac:chgData name="jose ramon jorca" userId="4df42de720a68e87" providerId="Windows Live" clId="Web-{9FD5B900-75C8-4CB1-B541-7330112ECBB2}" dt="2021-07-23T19:11:34.873" v="1586"/>
          <ac:spMkLst>
            <pc:docMk/>
            <pc:sldMk cId="2816236038" sldId="273"/>
            <ac:spMk id="43" creationId="{7EFE8E1C-6E21-431C-9566-DBE21EB862EA}"/>
          </ac:spMkLst>
        </pc:spChg>
        <pc:spChg chg="add del">
          <ac:chgData name="jose ramon jorca" userId="4df42de720a68e87" providerId="Windows Live" clId="Web-{9FD5B900-75C8-4CB1-B541-7330112ECBB2}" dt="2021-07-23T19:11:37.827" v="1588"/>
          <ac:spMkLst>
            <pc:docMk/>
            <pc:sldMk cId="2816236038" sldId="273"/>
            <ac:spMk id="44" creationId="{83299DC6-FC4C-47A5-B9DE-DD3011E19401}"/>
          </ac:spMkLst>
        </pc:spChg>
        <pc:spChg chg="add del">
          <ac:chgData name="jose ramon jorca" userId="4df42de720a68e87" providerId="Windows Live" clId="Web-{9FD5B900-75C8-4CB1-B541-7330112ECBB2}" dt="2021-07-23T19:11:34.873" v="1586"/>
          <ac:spMkLst>
            <pc:docMk/>
            <pc:sldMk cId="2816236038" sldId="273"/>
            <ac:spMk id="45" creationId="{7CB7A76F-CC93-42A5-9502-CBD469E99327}"/>
          </ac:spMkLst>
        </pc:spChg>
        <pc:spChg chg="add del">
          <ac:chgData name="jose ramon jorca" userId="4df42de720a68e87" providerId="Windows Live" clId="Web-{9FD5B900-75C8-4CB1-B541-7330112ECBB2}" dt="2021-07-23T19:11:42.811" v="1590"/>
          <ac:spMkLst>
            <pc:docMk/>
            <pc:sldMk cId="2816236038" sldId="273"/>
            <ac:spMk id="46" creationId="{7EFE8E1C-6E21-431C-9566-DBE21EB862EA}"/>
          </ac:spMkLst>
        </pc:spChg>
        <pc:spChg chg="add del mod">
          <ac:chgData name="jose ramon jorca" userId="4df42de720a68e87" providerId="Windows Live" clId="Web-{9FD5B900-75C8-4CB1-B541-7330112ECBB2}" dt="2021-07-23T19:11:16.185" v="1584"/>
          <ac:spMkLst>
            <pc:docMk/>
            <pc:sldMk cId="2816236038" sldId="273"/>
            <ac:spMk id="47" creationId="{BEF25C44-8F32-4BB8-A864-204D3013F294}"/>
          </ac:spMkLst>
        </pc:spChg>
        <pc:spChg chg="add del">
          <ac:chgData name="jose ramon jorca" userId="4df42de720a68e87" providerId="Windows Live" clId="Web-{9FD5B900-75C8-4CB1-B541-7330112ECBB2}" dt="2021-07-23T19:11:42.811" v="1590"/>
          <ac:spMkLst>
            <pc:docMk/>
            <pc:sldMk cId="2816236038" sldId="273"/>
            <ac:spMk id="48" creationId="{7CB7A76F-CC93-42A5-9502-CBD469E99327}"/>
          </ac:spMkLst>
        </pc:spChg>
        <pc:spChg chg="add del">
          <ac:chgData name="jose ramon jorca" userId="4df42de720a68e87" providerId="Windows Live" clId="Web-{9FD5B900-75C8-4CB1-B541-7330112ECBB2}" dt="2021-07-23T19:11:37.827" v="1588"/>
          <ac:spMkLst>
            <pc:docMk/>
            <pc:sldMk cId="2816236038" sldId="273"/>
            <ac:spMk id="49" creationId="{A455CAC4-59BE-4CCB-9569-D2A1AAA3AD65}"/>
          </ac:spMkLst>
        </pc:spChg>
        <pc:spChg chg="add del">
          <ac:chgData name="jose ramon jorca" userId="4df42de720a68e87" providerId="Windows Live" clId="Web-{9FD5B900-75C8-4CB1-B541-7330112ECBB2}" dt="2021-07-23T19:11:42.811" v="1590"/>
          <ac:spMkLst>
            <pc:docMk/>
            <pc:sldMk cId="2816236038" sldId="273"/>
            <ac:spMk id="50" creationId="{CC2217DE-76DC-41C2-B926-88035EF63B27}"/>
          </ac:spMkLst>
        </pc:spChg>
        <pc:spChg chg="add">
          <ac:chgData name="jose ramon jorca" userId="4df42de720a68e87" providerId="Windows Live" clId="Web-{9FD5B900-75C8-4CB1-B541-7330112ECBB2}" dt="2021-07-23T19:11:47.124" v="1593"/>
          <ac:spMkLst>
            <pc:docMk/>
            <pc:sldMk cId="2816236038" sldId="273"/>
            <ac:spMk id="51" creationId="{7EFE8E1C-6E21-431C-9566-DBE21EB862EA}"/>
          </ac:spMkLst>
        </pc:spChg>
        <pc:spChg chg="add">
          <ac:chgData name="jose ramon jorca" userId="4df42de720a68e87" providerId="Windows Live" clId="Web-{9FD5B900-75C8-4CB1-B541-7330112ECBB2}" dt="2021-07-23T19:11:47.124" v="1593"/>
          <ac:spMkLst>
            <pc:docMk/>
            <pc:sldMk cId="2816236038" sldId="273"/>
            <ac:spMk id="52" creationId="{7CB7A76F-CC93-42A5-9502-CBD469E99327}"/>
          </ac:spMkLst>
        </pc:spChg>
        <pc:spChg chg="add">
          <ac:chgData name="jose ramon jorca" userId="4df42de720a68e87" providerId="Windows Live" clId="Web-{9FD5B900-75C8-4CB1-B541-7330112ECBB2}" dt="2021-07-23T19:11:47.124" v="1593"/>
          <ac:spMkLst>
            <pc:docMk/>
            <pc:sldMk cId="2816236038" sldId="273"/>
            <ac:spMk id="53" creationId="{CC2217DE-76DC-41C2-B926-88035EF63B27}"/>
          </ac:spMkLst>
        </pc:spChg>
        <pc:graphicFrameChg chg="add del">
          <ac:chgData name="jose ramon jorca" userId="4df42de720a68e87" providerId="Windows Live" clId="Web-{9FD5B900-75C8-4CB1-B541-7330112ECBB2}" dt="2021-07-23T18:57:53.618" v="1480"/>
          <ac:graphicFrameMkLst>
            <pc:docMk/>
            <pc:sldMk cId="2816236038" sldId="273"/>
            <ac:graphicFrameMk id="16" creationId="{EF4D073F-4AAC-46F5-AB8B-19FAE0E3196F}"/>
          </ac:graphicFrameMkLst>
        </pc:graphicFrameChg>
        <pc:graphicFrameChg chg="add del">
          <ac:chgData name="jose ramon jorca" userId="4df42de720a68e87" providerId="Windows Live" clId="Web-{9FD5B900-75C8-4CB1-B541-7330112ECBB2}" dt="2021-07-23T18:58:16.462" v="1482"/>
          <ac:graphicFrameMkLst>
            <pc:docMk/>
            <pc:sldMk cId="2816236038" sldId="273"/>
            <ac:graphicFrameMk id="21" creationId="{F9A5DD19-0969-4DD2-813B-B3F563442D78}"/>
          </ac:graphicFrameMkLst>
        </pc:graphicFrameChg>
        <pc:graphicFrameChg chg="add mod modGraphic">
          <ac:chgData name="jose ramon jorca" userId="4df42de720a68e87" providerId="Windows Live" clId="Web-{9FD5B900-75C8-4CB1-B541-7330112ECBB2}" dt="2021-07-23T19:11:47.124" v="1593"/>
          <ac:graphicFrameMkLst>
            <pc:docMk/>
            <pc:sldMk cId="2816236038" sldId="273"/>
            <ac:graphicFrameMk id="30" creationId="{7F0907B5-BE72-4C27-9F49-E5FA51A0392C}"/>
          </ac:graphicFrameMkLst>
        </pc:graphicFrameChg>
      </pc:sldChg>
      <pc:sldChg chg="addSp modSp new mod setBg modNotes">
        <pc:chgData name="jose ramon jorca" userId="4df42de720a68e87" providerId="Windows Live" clId="Web-{9FD5B900-75C8-4CB1-B541-7330112ECBB2}" dt="2021-07-23T19:09:49.840" v="1576"/>
        <pc:sldMkLst>
          <pc:docMk/>
          <pc:sldMk cId="1280393595" sldId="274"/>
        </pc:sldMkLst>
        <pc:spChg chg="mod">
          <ac:chgData name="jose ramon jorca" userId="4df42de720a68e87" providerId="Windows Live" clId="Web-{9FD5B900-75C8-4CB1-B541-7330112ECBB2}" dt="2021-07-23T19:09:29.480" v="1575"/>
          <ac:spMkLst>
            <pc:docMk/>
            <pc:sldMk cId="1280393595" sldId="274"/>
            <ac:spMk id="2" creationId="{6521E33B-763B-4124-9699-A0AA3CC85677}"/>
          </ac:spMkLst>
        </pc:spChg>
        <pc:spChg chg="mod">
          <ac:chgData name="jose ramon jorca" userId="4df42de720a68e87" providerId="Windows Live" clId="Web-{9FD5B900-75C8-4CB1-B541-7330112ECBB2}" dt="2021-07-23T19:09:29.480" v="1575"/>
          <ac:spMkLst>
            <pc:docMk/>
            <pc:sldMk cId="1280393595" sldId="274"/>
            <ac:spMk id="3" creationId="{7EB8097A-F55E-4E74-A31F-C405B56E08AA}"/>
          </ac:spMkLst>
        </pc:spChg>
        <pc:spChg chg="add">
          <ac:chgData name="jose ramon jorca" userId="4df42de720a68e87" providerId="Windows Live" clId="Web-{9FD5B900-75C8-4CB1-B541-7330112ECBB2}" dt="2021-07-23T19:09:49.840" v="1576"/>
          <ac:spMkLst>
            <pc:docMk/>
            <pc:sldMk cId="1280393595" sldId="274"/>
            <ac:spMk id="5" creationId="{48802D5A-2A15-4AEF-A4F9-8B242B9A30EB}"/>
          </ac:spMkLst>
        </pc:spChg>
        <pc:spChg chg="add">
          <ac:chgData name="jose ramon jorca" userId="4df42de720a68e87" providerId="Windows Live" clId="Web-{9FD5B900-75C8-4CB1-B541-7330112ECBB2}" dt="2021-07-23T19:09:29.480" v="1575"/>
          <ac:spMkLst>
            <pc:docMk/>
            <pc:sldMk cId="1280393595" sldId="274"/>
            <ac:spMk id="9" creationId="{8354E4A1-6024-4D18-89EA-EB7EF53D340F}"/>
          </ac:spMkLst>
        </pc:spChg>
        <pc:spChg chg="add">
          <ac:chgData name="jose ramon jorca" userId="4df42de720a68e87" providerId="Windows Live" clId="Web-{9FD5B900-75C8-4CB1-B541-7330112ECBB2}" dt="2021-07-23T19:09:29.480" v="1575"/>
          <ac:spMkLst>
            <pc:docMk/>
            <pc:sldMk cId="1280393595" sldId="274"/>
            <ac:spMk id="11" creationId="{184965AF-C953-45C8-BD68-12F8B58810A6}"/>
          </ac:spMkLst>
        </pc:spChg>
        <pc:spChg chg="add">
          <ac:chgData name="jose ramon jorca" userId="4df42de720a68e87" providerId="Windows Live" clId="Web-{9FD5B900-75C8-4CB1-B541-7330112ECBB2}" dt="2021-07-23T19:09:29.480" v="1575"/>
          <ac:spMkLst>
            <pc:docMk/>
            <pc:sldMk cId="1280393595" sldId="274"/>
            <ac:spMk id="13" creationId="{2DECE677-C1FD-4829-8D4A-3C19A04A3659}"/>
          </ac:spMkLst>
        </pc:spChg>
        <pc:picChg chg="add mod">
          <ac:chgData name="jose ramon jorca" userId="4df42de720a68e87" providerId="Windows Live" clId="Web-{9FD5B900-75C8-4CB1-B541-7330112ECBB2}" dt="2021-07-23T19:09:29.480" v="1575"/>
          <ac:picMkLst>
            <pc:docMk/>
            <pc:sldMk cId="1280393595" sldId="274"/>
            <ac:picMk id="4" creationId="{251035DB-0331-4000-BECB-E24EE3A1F129}"/>
          </ac:picMkLst>
        </pc:picChg>
      </pc:sldChg>
      <pc:sldChg chg="addSp delSp modSp new">
        <pc:chgData name="jose ramon jorca" userId="4df42de720a68e87" providerId="Windows Live" clId="Web-{9FD5B900-75C8-4CB1-B541-7330112ECBB2}" dt="2021-07-23T19:20:59.419" v="1681" actId="1076"/>
        <pc:sldMkLst>
          <pc:docMk/>
          <pc:sldMk cId="776235468" sldId="275"/>
        </pc:sldMkLst>
        <pc:spChg chg="mod">
          <ac:chgData name="jose ramon jorca" userId="4df42de720a68e87" providerId="Windows Live" clId="Web-{9FD5B900-75C8-4CB1-B541-7330112ECBB2}" dt="2021-07-23T19:12:12.953" v="1605" actId="20577"/>
          <ac:spMkLst>
            <pc:docMk/>
            <pc:sldMk cId="776235468" sldId="275"/>
            <ac:spMk id="2" creationId="{A29F25BE-3ABF-4E9B-BC7C-DD5DAA2D43BD}"/>
          </ac:spMkLst>
        </pc:spChg>
        <pc:spChg chg="mod">
          <ac:chgData name="jose ramon jorca" userId="4df42de720a68e87" providerId="Windows Live" clId="Web-{9FD5B900-75C8-4CB1-B541-7330112ECBB2}" dt="2021-07-23T19:19:51.136" v="1676" actId="20577"/>
          <ac:spMkLst>
            <pc:docMk/>
            <pc:sldMk cId="776235468" sldId="275"/>
            <ac:spMk id="3" creationId="{4242345C-7DA7-4DE2-AC51-B4F1105009EE}"/>
          </ac:spMkLst>
        </pc:spChg>
        <pc:picChg chg="add del mod">
          <ac:chgData name="jose ramon jorca" userId="4df42de720a68e87" providerId="Windows Live" clId="Web-{9FD5B900-75C8-4CB1-B541-7330112ECBB2}" dt="2021-07-23T19:19:36.260" v="1672"/>
          <ac:picMkLst>
            <pc:docMk/>
            <pc:sldMk cId="776235468" sldId="275"/>
            <ac:picMk id="4" creationId="{704A3A6A-02BB-429B-9ACA-2317A9036947}"/>
          </ac:picMkLst>
        </pc:picChg>
        <pc:picChg chg="add mod">
          <ac:chgData name="jose ramon jorca" userId="4df42de720a68e87" providerId="Windows Live" clId="Web-{9FD5B900-75C8-4CB1-B541-7330112ECBB2}" dt="2021-07-23T19:19:43.448" v="1675" actId="14100"/>
          <ac:picMkLst>
            <pc:docMk/>
            <pc:sldMk cId="776235468" sldId="275"/>
            <ac:picMk id="5" creationId="{A0D733FF-E4D7-4FC1-8A75-1F2AB2FC6E4A}"/>
          </ac:picMkLst>
        </pc:picChg>
        <pc:picChg chg="add mod">
          <ac:chgData name="jose ramon jorca" userId="4df42de720a68e87" providerId="Windows Live" clId="Web-{9FD5B900-75C8-4CB1-B541-7330112ECBB2}" dt="2021-07-23T19:20:59.419" v="1681" actId="1076"/>
          <ac:picMkLst>
            <pc:docMk/>
            <pc:sldMk cId="776235468" sldId="275"/>
            <ac:picMk id="6" creationId="{A6DBCCF7-78AC-4CF9-AF22-F61C44D6FA79}"/>
          </ac:picMkLst>
        </pc:picChg>
      </pc:sldChg>
      <pc:sldMasterChg chg="del delSldLayout">
        <pc:chgData name="jose ramon jorca" userId="4df42de720a68e87" providerId="Windows Live" clId="Web-{9FD5B900-75C8-4CB1-B541-7330112ECBB2}" dt="2021-07-23T16:15:09.253" v="35"/>
        <pc:sldMasterMkLst>
          <pc:docMk/>
          <pc:sldMasterMk cId="2933118997" sldId="2147483648"/>
        </pc:sldMasterMkLst>
        <pc:sldLayoutChg chg="del">
          <pc:chgData name="jose ramon jorca" userId="4df42de720a68e87" providerId="Windows Live" clId="Web-{9FD5B900-75C8-4CB1-B541-7330112ECBB2}" dt="2021-07-23T16:15:09.253" v="35"/>
          <pc:sldLayoutMkLst>
            <pc:docMk/>
            <pc:sldMasterMk cId="2933118997" sldId="2147483648"/>
            <pc:sldLayoutMk cId="2288191458" sldId="2147483649"/>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398174421" sldId="2147483650"/>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2339700568" sldId="2147483651"/>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979029867" sldId="2147483652"/>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1752394269" sldId="2147483653"/>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630658609" sldId="2147483654"/>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682375612" sldId="2147483655"/>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1360449816" sldId="2147483656"/>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383603595" sldId="2147483657"/>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541863252" sldId="2147483658"/>
          </pc:sldLayoutMkLst>
        </pc:sldLayoutChg>
        <pc:sldLayoutChg chg="del">
          <pc:chgData name="jose ramon jorca" userId="4df42de720a68e87" providerId="Windows Live" clId="Web-{9FD5B900-75C8-4CB1-B541-7330112ECBB2}" dt="2021-07-23T16:15:09.253" v="35"/>
          <pc:sldLayoutMkLst>
            <pc:docMk/>
            <pc:sldMasterMk cId="2933118997" sldId="2147483648"/>
            <pc:sldLayoutMk cId="2215096201" sldId="2147483659"/>
          </pc:sldLayoutMkLst>
        </pc:sldLayoutChg>
      </pc:sldMasterChg>
      <pc:sldMasterChg chg="add del addSldLayout delSldLayout">
        <pc:chgData name="jose ramon jorca" userId="4df42de720a68e87" providerId="Windows Live" clId="Web-{9FD5B900-75C8-4CB1-B541-7330112ECBB2}" dt="2021-07-23T16:17:42.303" v="64"/>
        <pc:sldMasterMkLst>
          <pc:docMk/>
          <pc:sldMasterMk cId="3533508277" sldId="2147483712"/>
        </pc:sldMasterMkLst>
        <pc:sldLayoutChg chg="add del">
          <pc:chgData name="jose ramon jorca" userId="4df42de720a68e87" providerId="Windows Live" clId="Web-{9FD5B900-75C8-4CB1-B541-7330112ECBB2}" dt="2021-07-23T16:17:42.303" v="64"/>
          <pc:sldLayoutMkLst>
            <pc:docMk/>
            <pc:sldMasterMk cId="3533508277" sldId="2147483712"/>
            <pc:sldLayoutMk cId="1329408725" sldId="2147483701"/>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969795655" sldId="2147483702"/>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953764887" sldId="2147483703"/>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1729818316" sldId="2147483704"/>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517291838" sldId="2147483705"/>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4111425018" sldId="2147483706"/>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394274901" sldId="2147483707"/>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777481612" sldId="2147483708"/>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2358174364" sldId="2147483709"/>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915912805" sldId="2147483710"/>
          </pc:sldLayoutMkLst>
        </pc:sldLayoutChg>
        <pc:sldLayoutChg chg="add del">
          <pc:chgData name="jose ramon jorca" userId="4df42de720a68e87" providerId="Windows Live" clId="Web-{9FD5B900-75C8-4CB1-B541-7330112ECBB2}" dt="2021-07-23T16:17:42.303" v="64"/>
          <pc:sldLayoutMkLst>
            <pc:docMk/>
            <pc:sldMasterMk cId="3533508277" sldId="2147483712"/>
            <pc:sldLayoutMk cId="1827453308" sldId="2147483711"/>
          </pc:sldLayoutMkLst>
        </pc:sldLayoutChg>
      </pc:sldMasterChg>
      <pc:sldMasterChg chg="add addSldLayout">
        <pc:chgData name="jose ramon jorca" userId="4df42de720a68e87" providerId="Windows Live" clId="Web-{9FD5B900-75C8-4CB1-B541-7330112ECBB2}" dt="2021-07-23T16:17:42.303" v="64"/>
        <pc:sldMasterMkLst>
          <pc:docMk/>
          <pc:sldMasterMk cId="1949971522" sldId="2147483775"/>
        </pc:sldMasterMkLst>
        <pc:sldLayoutChg chg="add">
          <pc:chgData name="jose ramon jorca" userId="4df42de720a68e87" providerId="Windows Live" clId="Web-{9FD5B900-75C8-4CB1-B541-7330112ECBB2}" dt="2021-07-23T16:17:42.303" v="64"/>
          <pc:sldLayoutMkLst>
            <pc:docMk/>
            <pc:sldMasterMk cId="1949971522" sldId="2147483775"/>
            <pc:sldLayoutMk cId="2973633605" sldId="2147483764"/>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83225137" sldId="2147483765"/>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1004931425" sldId="2147483766"/>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009105571" sldId="2147483767"/>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418826370" sldId="2147483768"/>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1593436061" sldId="2147483769"/>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3238970156" sldId="2147483770"/>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1244374486" sldId="2147483771"/>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285109015" sldId="2147483772"/>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2051550103" sldId="2147483773"/>
          </pc:sldLayoutMkLst>
        </pc:sldLayoutChg>
        <pc:sldLayoutChg chg="add">
          <pc:chgData name="jose ramon jorca" userId="4df42de720a68e87" providerId="Windows Live" clId="Web-{9FD5B900-75C8-4CB1-B541-7330112ECBB2}" dt="2021-07-23T16:17:42.303" v="64"/>
          <pc:sldLayoutMkLst>
            <pc:docMk/>
            <pc:sldMasterMk cId="1949971522" sldId="2147483775"/>
            <pc:sldLayoutMk cId="3174656108" sldId="2147483774"/>
          </pc:sldLayoutMkLst>
        </pc:sldLayoutChg>
      </pc:sldMasterChg>
    </pc:docChg>
  </pc:docChgLst>
  <pc:docChgLst>
    <pc:chgData name="jose ramon jorca" userId="4df42de720a68e87" providerId="Windows Live" clId="Web-{E50BD283-B7D0-40FE-96D3-C7462DB9377F}"/>
    <pc:docChg chg="addSld modSld">
      <pc:chgData name="jose ramon jorca" userId="4df42de720a68e87" providerId="Windows Live" clId="Web-{E50BD283-B7D0-40FE-96D3-C7462DB9377F}" dt="2021-07-24T11:58:27.640" v="2336" actId="20577"/>
      <pc:docMkLst>
        <pc:docMk/>
      </pc:docMkLst>
      <pc:sldChg chg="modNotes">
        <pc:chgData name="jose ramon jorca" userId="4df42de720a68e87" providerId="Windows Live" clId="Web-{E50BD283-B7D0-40FE-96D3-C7462DB9377F}" dt="2021-07-24T09:49:04.596" v="51"/>
        <pc:sldMkLst>
          <pc:docMk/>
          <pc:sldMk cId="3722979362" sldId="264"/>
        </pc:sldMkLst>
      </pc:sldChg>
      <pc:sldChg chg="modSp">
        <pc:chgData name="jose ramon jorca" userId="4df42de720a68e87" providerId="Windows Live" clId="Web-{E50BD283-B7D0-40FE-96D3-C7462DB9377F}" dt="2021-07-24T11:56:17.137" v="2313" actId="20577"/>
        <pc:sldMkLst>
          <pc:docMk/>
          <pc:sldMk cId="1261112222" sldId="268"/>
        </pc:sldMkLst>
        <pc:spChg chg="mod">
          <ac:chgData name="jose ramon jorca" userId="4df42de720a68e87" providerId="Windows Live" clId="Web-{E50BD283-B7D0-40FE-96D3-C7462DB9377F}" dt="2021-07-24T11:56:17.137" v="2313" actId="20577"/>
          <ac:spMkLst>
            <pc:docMk/>
            <pc:sldMk cId="1261112222" sldId="268"/>
            <ac:spMk id="2" creationId="{E6343BDE-1DF6-45D9-9D2F-EE6F8A41AD60}"/>
          </ac:spMkLst>
        </pc:spChg>
      </pc:sldChg>
      <pc:sldChg chg="addSp">
        <pc:chgData name="jose ramon jorca" userId="4df42de720a68e87" providerId="Windows Live" clId="Web-{E50BD283-B7D0-40FE-96D3-C7462DB9377F}" dt="2021-07-24T11:24:05.862" v="1916"/>
        <pc:sldMkLst>
          <pc:docMk/>
          <pc:sldMk cId="2816236038" sldId="273"/>
        </pc:sldMkLst>
        <pc:spChg chg="add">
          <ac:chgData name="jose ramon jorca" userId="4df42de720a68e87" providerId="Windows Live" clId="Web-{E50BD283-B7D0-40FE-96D3-C7462DB9377F}" dt="2021-07-24T11:24:05.862" v="1916"/>
          <ac:spMkLst>
            <pc:docMk/>
            <pc:sldMk cId="2816236038" sldId="273"/>
            <ac:spMk id="27" creationId="{6A42F7E0-97F0-4D4A-B5BE-0ACF54E06D9F}"/>
          </ac:spMkLst>
        </pc:spChg>
      </pc:sldChg>
      <pc:sldChg chg="modSp">
        <pc:chgData name="jose ramon jorca" userId="4df42de720a68e87" providerId="Windows Live" clId="Web-{E50BD283-B7D0-40FE-96D3-C7462DB9377F}" dt="2021-07-24T11:56:49.091" v="2316" actId="20577"/>
        <pc:sldMkLst>
          <pc:docMk/>
          <pc:sldMk cId="1280393595" sldId="274"/>
        </pc:sldMkLst>
        <pc:spChg chg="mod">
          <ac:chgData name="jose ramon jorca" userId="4df42de720a68e87" providerId="Windows Live" clId="Web-{E50BD283-B7D0-40FE-96D3-C7462DB9377F}" dt="2021-07-24T11:56:49.091" v="2316" actId="20577"/>
          <ac:spMkLst>
            <pc:docMk/>
            <pc:sldMk cId="1280393595" sldId="274"/>
            <ac:spMk id="2" creationId="{6521E33B-763B-4124-9699-A0AA3CC85677}"/>
          </ac:spMkLst>
        </pc:spChg>
      </pc:sldChg>
      <pc:sldChg chg="addSp">
        <pc:chgData name="jose ramon jorca" userId="4df42de720a68e87" providerId="Windows Live" clId="Web-{E50BD283-B7D0-40FE-96D3-C7462DB9377F}" dt="2021-07-24T11:24:08.253" v="1917"/>
        <pc:sldMkLst>
          <pc:docMk/>
          <pc:sldMk cId="776235468" sldId="275"/>
        </pc:sldMkLst>
        <pc:spChg chg="add">
          <ac:chgData name="jose ramon jorca" userId="4df42de720a68e87" providerId="Windows Live" clId="Web-{E50BD283-B7D0-40FE-96D3-C7462DB9377F}" dt="2021-07-24T11:24:08.253" v="1917"/>
          <ac:spMkLst>
            <pc:docMk/>
            <pc:sldMk cId="776235468" sldId="275"/>
            <ac:spMk id="4" creationId="{4A80689B-CA47-47F6-9856-D14A03430848}"/>
          </ac:spMkLst>
        </pc:spChg>
      </pc:sldChg>
      <pc:sldChg chg="addSp delSp modSp new mod setBg modNotes">
        <pc:chgData name="jose ramon jorca" userId="4df42de720a68e87" providerId="Windows Live" clId="Web-{E50BD283-B7D0-40FE-96D3-C7462DB9377F}" dt="2021-07-24T11:57:08.920" v="2320" actId="20577"/>
        <pc:sldMkLst>
          <pc:docMk/>
          <pc:sldMk cId="3735644110" sldId="276"/>
        </pc:sldMkLst>
        <pc:spChg chg="mod">
          <ac:chgData name="jose ramon jorca" userId="4df42de720a68e87" providerId="Windows Live" clId="Web-{E50BD283-B7D0-40FE-96D3-C7462DB9377F}" dt="2021-07-24T11:57:08.920" v="2320" actId="20577"/>
          <ac:spMkLst>
            <pc:docMk/>
            <pc:sldMk cId="3735644110" sldId="276"/>
            <ac:spMk id="2" creationId="{A7955C3F-3B92-40DD-AF14-86E8BDEBE765}"/>
          </ac:spMkLst>
        </pc:spChg>
        <pc:spChg chg="mod">
          <ac:chgData name="jose ramon jorca" userId="4df42de720a68e87" providerId="Windows Live" clId="Web-{E50BD283-B7D0-40FE-96D3-C7462DB9377F}" dt="2021-07-24T10:23:05.020" v="466" actId="1076"/>
          <ac:spMkLst>
            <pc:docMk/>
            <pc:sldMk cId="3735644110" sldId="276"/>
            <ac:spMk id="3" creationId="{63C36600-98B2-4B5A-AA8C-6BFF4AFC8CDB}"/>
          </ac:spMkLst>
        </pc:spChg>
        <pc:spChg chg="add mod">
          <ac:chgData name="jose ramon jorca" userId="4df42de720a68e87" providerId="Windows Live" clId="Web-{E50BD283-B7D0-40FE-96D3-C7462DB9377F}" dt="2021-07-24T10:23:16.410" v="468" actId="1076"/>
          <ac:spMkLst>
            <pc:docMk/>
            <pc:sldMk cId="3735644110" sldId="276"/>
            <ac:spMk id="4" creationId="{D4ADEAB6-6A29-4D2B-8DA6-5F3FBE4FFBE4}"/>
          </ac:spMkLst>
        </pc:spChg>
        <pc:spChg chg="add del mod">
          <ac:chgData name="jose ramon jorca" userId="4df42de720a68e87" providerId="Windows Live" clId="Web-{E50BD283-B7D0-40FE-96D3-C7462DB9377F}" dt="2021-07-24T09:57:52.726" v="105"/>
          <ac:spMkLst>
            <pc:docMk/>
            <pc:sldMk cId="3735644110" sldId="276"/>
            <ac:spMk id="5" creationId="{BF4C2AD1-E264-446F-AB02-5E5CD0837E8D}"/>
          </ac:spMkLst>
        </pc:spChg>
        <pc:spChg chg="add del mod">
          <ac:chgData name="jose ramon jorca" userId="4df42de720a68e87" providerId="Windows Live" clId="Web-{E50BD283-B7D0-40FE-96D3-C7462DB9377F}" dt="2021-07-24T09:56:57.350" v="102"/>
          <ac:spMkLst>
            <pc:docMk/>
            <pc:sldMk cId="3735644110" sldId="276"/>
            <ac:spMk id="6" creationId="{1AC05198-28F9-4518-8A8D-4EDC53102A30}"/>
          </ac:spMkLst>
        </pc:spChg>
        <pc:spChg chg="add mod">
          <ac:chgData name="jose ramon jorca" userId="4df42de720a68e87" providerId="Windows Live" clId="Web-{E50BD283-B7D0-40FE-96D3-C7462DB9377F}" dt="2021-07-24T10:23:11.770" v="467" actId="1076"/>
          <ac:spMkLst>
            <pc:docMk/>
            <pc:sldMk cId="3735644110" sldId="276"/>
            <ac:spMk id="10" creationId="{A95CFDE8-F9F9-469A-9198-DE5FFB20209C}"/>
          </ac:spMkLst>
        </pc:spChg>
        <pc:spChg chg="add">
          <ac:chgData name="jose ramon jorca" userId="4df42de720a68e87" providerId="Windows Live" clId="Web-{E50BD283-B7D0-40FE-96D3-C7462DB9377F}" dt="2021-07-24T11:24:10.174" v="1918"/>
          <ac:spMkLst>
            <pc:docMk/>
            <pc:sldMk cId="3735644110" sldId="276"/>
            <ac:spMk id="14" creationId="{1EB0FE71-16C1-469B-B029-D3104B0E74FA}"/>
          </ac:spMkLst>
        </pc:spChg>
        <pc:spChg chg="add">
          <ac:chgData name="jose ramon jorca" userId="4df42de720a68e87" providerId="Windows Live" clId="Web-{E50BD283-B7D0-40FE-96D3-C7462DB9377F}" dt="2021-07-24T10:22:59.551" v="465"/>
          <ac:spMkLst>
            <pc:docMk/>
            <pc:sldMk cId="3735644110" sldId="276"/>
            <ac:spMk id="15" creationId="{0FF30AE3-5A36-4C87-A232-1BB2380AE7A0}"/>
          </ac:spMkLst>
        </pc:spChg>
        <pc:spChg chg="add">
          <ac:chgData name="jose ramon jorca" userId="4df42de720a68e87" providerId="Windows Live" clId="Web-{E50BD283-B7D0-40FE-96D3-C7462DB9377F}" dt="2021-07-24T10:22:59.551" v="465"/>
          <ac:spMkLst>
            <pc:docMk/>
            <pc:sldMk cId="3735644110" sldId="276"/>
            <ac:spMk id="16" creationId="{E9621A52-88CD-4B49-A58B-BEF9A39CC304}"/>
          </ac:spMkLst>
        </pc:spChg>
        <pc:spChg chg="add">
          <ac:chgData name="jose ramon jorca" userId="4df42de720a68e87" providerId="Windows Live" clId="Web-{E50BD283-B7D0-40FE-96D3-C7462DB9377F}" dt="2021-07-24T10:22:59.551" v="465"/>
          <ac:spMkLst>
            <pc:docMk/>
            <pc:sldMk cId="3735644110" sldId="276"/>
            <ac:spMk id="17" creationId="{C1C7E7A1-91C8-4555-9917-CA8A58A8C37D}"/>
          </ac:spMkLst>
        </pc:spChg>
        <pc:spChg chg="add del">
          <ac:chgData name="jose ramon jorca" userId="4df42de720a68e87" providerId="Windows Live" clId="Web-{E50BD283-B7D0-40FE-96D3-C7462DB9377F}" dt="2021-07-24T10:22:27.941" v="464"/>
          <ac:spMkLst>
            <pc:docMk/>
            <pc:sldMk cId="3735644110" sldId="276"/>
            <ac:spMk id="18" creationId="{FBA4298C-3B35-4490-B20E-FE53B856100B}"/>
          </ac:spMkLst>
        </pc:spChg>
        <pc:spChg chg="add">
          <ac:chgData name="jose ramon jorca" userId="4df42de720a68e87" providerId="Windows Live" clId="Web-{E50BD283-B7D0-40FE-96D3-C7462DB9377F}" dt="2021-07-24T10:22:59.551" v="465"/>
          <ac:spMkLst>
            <pc:docMk/>
            <pc:sldMk cId="3735644110" sldId="276"/>
            <ac:spMk id="19" creationId="{BE861055-2EAB-429E-B867-4869568A11EF}"/>
          </ac:spMkLst>
        </pc:spChg>
        <pc:spChg chg="add del">
          <ac:chgData name="jose ramon jorca" userId="4df42de720a68e87" providerId="Windows Live" clId="Web-{E50BD283-B7D0-40FE-96D3-C7462DB9377F}" dt="2021-07-24T10:22:27.941" v="464"/>
          <ac:spMkLst>
            <pc:docMk/>
            <pc:sldMk cId="3735644110" sldId="276"/>
            <ac:spMk id="20" creationId="{97747F40-F9BD-47EC-AE13-27CA7BBEF927}"/>
          </ac:spMkLst>
        </pc:spChg>
        <pc:spChg chg="add del">
          <ac:chgData name="jose ramon jorca" userId="4df42de720a68e87" providerId="Windows Live" clId="Web-{E50BD283-B7D0-40FE-96D3-C7462DB9377F}" dt="2021-07-24T10:22:27.941" v="464"/>
          <ac:spMkLst>
            <pc:docMk/>
            <pc:sldMk cId="3735644110" sldId="276"/>
            <ac:spMk id="22" creationId="{A115D65E-0C93-4C40-B736-E34E0BBEC379}"/>
          </ac:spMkLst>
        </pc:spChg>
        <pc:spChg chg="add del">
          <ac:chgData name="jose ramon jorca" userId="4df42de720a68e87" providerId="Windows Live" clId="Web-{E50BD283-B7D0-40FE-96D3-C7462DB9377F}" dt="2021-07-24T10:22:27.941" v="464"/>
          <ac:spMkLst>
            <pc:docMk/>
            <pc:sldMk cId="3735644110" sldId="276"/>
            <ac:spMk id="24" creationId="{A2EF89B5-146A-40CD-9E37-AE6B8156DC51}"/>
          </ac:spMkLst>
        </pc:spChg>
        <pc:graphicFrameChg chg="add del mod modGraphic">
          <ac:chgData name="jose ramon jorca" userId="4df42de720a68e87" providerId="Windows Live" clId="Web-{E50BD283-B7D0-40FE-96D3-C7462DB9377F}" dt="2021-07-24T09:59:04.009" v="125"/>
          <ac:graphicFrameMkLst>
            <pc:docMk/>
            <pc:sldMk cId="3735644110" sldId="276"/>
            <ac:graphicFrameMk id="7" creationId="{F07A0C1C-B7F9-43C6-B5D8-6FE8D0361654}"/>
          </ac:graphicFrameMkLst>
        </pc:graphicFrameChg>
        <pc:graphicFrameChg chg="add del">
          <ac:chgData name="jose ramon jorca" userId="4df42de720a68e87" providerId="Windows Live" clId="Web-{E50BD283-B7D0-40FE-96D3-C7462DB9377F}" dt="2021-07-24T09:59:24.728" v="129"/>
          <ac:graphicFrameMkLst>
            <pc:docMk/>
            <pc:sldMk cId="3735644110" sldId="276"/>
            <ac:graphicFrameMk id="8" creationId="{47EC109C-96E0-4FE6-ADC3-82944D12A976}"/>
          </ac:graphicFrameMkLst>
        </pc:graphicFrameChg>
        <pc:graphicFrameChg chg="add del mod modGraphic">
          <ac:chgData name="jose ramon jorca" userId="4df42de720a68e87" providerId="Windows Live" clId="Web-{E50BD283-B7D0-40FE-96D3-C7462DB9377F}" dt="2021-07-24T10:16:32.132" v="423"/>
          <ac:graphicFrameMkLst>
            <pc:docMk/>
            <pc:sldMk cId="3735644110" sldId="276"/>
            <ac:graphicFrameMk id="9" creationId="{F56D1FAD-CC2A-44C2-908D-078BA60DF653}"/>
          </ac:graphicFrameMkLst>
        </pc:graphicFrameChg>
        <pc:picChg chg="add del mod">
          <ac:chgData name="jose ramon jorca" userId="4df42de720a68e87" providerId="Windows Live" clId="Web-{E50BD283-B7D0-40FE-96D3-C7462DB9377F}" dt="2021-07-24T10:18:14.169" v="438"/>
          <ac:picMkLst>
            <pc:docMk/>
            <pc:sldMk cId="3735644110" sldId="276"/>
            <ac:picMk id="11" creationId="{B8929DEA-0853-4FAD-8D5F-1B82FCC0C3E6}"/>
          </ac:picMkLst>
        </pc:picChg>
        <pc:picChg chg="add del mod">
          <ac:chgData name="jose ramon jorca" userId="4df42de720a68e87" providerId="Windows Live" clId="Web-{E50BD283-B7D0-40FE-96D3-C7462DB9377F}" dt="2021-07-24T10:20:21.641" v="442"/>
          <ac:picMkLst>
            <pc:docMk/>
            <pc:sldMk cId="3735644110" sldId="276"/>
            <ac:picMk id="12" creationId="{3C91FC81-8E97-4BEE-AD8B-2C2EB1DEC33E}"/>
          </ac:picMkLst>
        </pc:picChg>
        <pc:picChg chg="add mod ord">
          <ac:chgData name="jose ramon jorca" userId="4df42de720a68e87" providerId="Windows Live" clId="Web-{E50BD283-B7D0-40FE-96D3-C7462DB9377F}" dt="2021-07-24T10:23:26.895" v="471" actId="14100"/>
          <ac:picMkLst>
            <pc:docMk/>
            <pc:sldMk cId="3735644110" sldId="276"/>
            <ac:picMk id="13" creationId="{F54AD81C-F967-486E-85C2-ABB8711D0719}"/>
          </ac:picMkLst>
        </pc:picChg>
      </pc:sldChg>
      <pc:sldChg chg="addSp delSp modSp new mod setBg modNotes">
        <pc:chgData name="jose ramon jorca" userId="4df42de720a68e87" providerId="Windows Live" clId="Web-{E50BD283-B7D0-40FE-96D3-C7462DB9377F}" dt="2021-07-24T11:24:12.768" v="1919"/>
        <pc:sldMkLst>
          <pc:docMk/>
          <pc:sldMk cId="3238270571" sldId="277"/>
        </pc:sldMkLst>
        <pc:spChg chg="mod">
          <ac:chgData name="jose ramon jorca" userId="4df42de720a68e87" providerId="Windows Live" clId="Web-{E50BD283-B7D0-40FE-96D3-C7462DB9377F}" dt="2021-07-24T10:31:20.453" v="965"/>
          <ac:spMkLst>
            <pc:docMk/>
            <pc:sldMk cId="3238270571" sldId="277"/>
            <ac:spMk id="2" creationId="{E89AA3B4-F3C8-436C-AB28-D337F0E94AF4}"/>
          </ac:spMkLst>
        </pc:spChg>
        <pc:spChg chg="del">
          <ac:chgData name="jose ramon jorca" userId="4df42de720a68e87" providerId="Windows Live" clId="Web-{E50BD283-B7D0-40FE-96D3-C7462DB9377F}" dt="2021-07-24T10:16:08.725" v="404"/>
          <ac:spMkLst>
            <pc:docMk/>
            <pc:sldMk cId="3238270571" sldId="277"/>
            <ac:spMk id="3" creationId="{DE759EC3-FE99-49ED-AFCB-83D325DDD953}"/>
          </ac:spMkLst>
        </pc:spChg>
        <pc:spChg chg="add">
          <ac:chgData name="jose ramon jorca" userId="4df42de720a68e87" providerId="Windows Live" clId="Web-{E50BD283-B7D0-40FE-96D3-C7462DB9377F}" dt="2021-07-24T11:24:12.768" v="1919"/>
          <ac:spMkLst>
            <pc:docMk/>
            <pc:sldMk cId="3238270571" sldId="277"/>
            <ac:spMk id="6" creationId="{3A57477E-A9B2-450E-8AD3-74388F51946C}"/>
          </ac:spMkLst>
        </pc:spChg>
        <pc:spChg chg="add">
          <ac:chgData name="jose ramon jorca" userId="4df42de720a68e87" providerId="Windows Live" clId="Web-{E50BD283-B7D0-40FE-96D3-C7462DB9377F}" dt="2021-07-24T10:31:20.453" v="965"/>
          <ac:spMkLst>
            <pc:docMk/>
            <pc:sldMk cId="3238270571" sldId="277"/>
            <ac:spMk id="10" creationId="{7EFE8E1C-6E21-431C-9566-DBE21EB862EA}"/>
          </ac:spMkLst>
        </pc:spChg>
        <pc:spChg chg="add">
          <ac:chgData name="jose ramon jorca" userId="4df42de720a68e87" providerId="Windows Live" clId="Web-{E50BD283-B7D0-40FE-96D3-C7462DB9377F}" dt="2021-07-24T10:31:20.453" v="965"/>
          <ac:spMkLst>
            <pc:docMk/>
            <pc:sldMk cId="3238270571" sldId="277"/>
            <ac:spMk id="12" creationId="{7CB7A76F-CC93-42A5-9502-CBD469E99327}"/>
          </ac:spMkLst>
        </pc:spChg>
        <pc:spChg chg="add">
          <ac:chgData name="jose ramon jorca" userId="4df42de720a68e87" providerId="Windows Live" clId="Web-{E50BD283-B7D0-40FE-96D3-C7462DB9377F}" dt="2021-07-24T10:31:20.453" v="965"/>
          <ac:spMkLst>
            <pc:docMk/>
            <pc:sldMk cId="3238270571" sldId="277"/>
            <ac:spMk id="14" creationId="{CC2217DE-76DC-41C2-B926-88035EF63B27}"/>
          </ac:spMkLst>
        </pc:spChg>
        <pc:graphicFrameChg chg="add mod ord modGraphic">
          <ac:chgData name="jose ramon jorca" userId="4df42de720a68e87" providerId="Windows Live" clId="Web-{E50BD283-B7D0-40FE-96D3-C7462DB9377F}" dt="2021-07-24T11:16:02.054" v="1852"/>
          <ac:graphicFrameMkLst>
            <pc:docMk/>
            <pc:sldMk cId="3238270571" sldId="277"/>
            <ac:graphicFrameMk id="5" creationId="{CD81516E-0A8A-4677-A593-8C9773441253}"/>
          </ac:graphicFrameMkLst>
        </pc:graphicFrameChg>
      </pc:sldChg>
      <pc:sldChg chg="addSp delSp modSp add replId modNotes">
        <pc:chgData name="jose ramon jorca" userId="4df42de720a68e87" providerId="Windows Live" clId="Web-{E50BD283-B7D0-40FE-96D3-C7462DB9377F}" dt="2021-07-24T11:24:15.018" v="1920"/>
        <pc:sldMkLst>
          <pc:docMk/>
          <pc:sldMk cId="2595394335" sldId="278"/>
        </pc:sldMkLst>
        <pc:spChg chg="add">
          <ac:chgData name="jose ramon jorca" userId="4df42de720a68e87" providerId="Windows Live" clId="Web-{E50BD283-B7D0-40FE-96D3-C7462DB9377F}" dt="2021-07-24T11:24:15.018" v="1920"/>
          <ac:spMkLst>
            <pc:docMk/>
            <pc:sldMk cId="2595394335" sldId="278"/>
            <ac:spMk id="4" creationId="{14548CD2-656B-4D8F-BCCF-ABBE4786B1D3}"/>
          </ac:spMkLst>
        </pc:spChg>
        <pc:graphicFrameChg chg="mod modGraphic">
          <ac:chgData name="jose ramon jorca" userId="4df42de720a68e87" providerId="Windows Live" clId="Web-{E50BD283-B7D0-40FE-96D3-C7462DB9377F}" dt="2021-07-24T11:00:52.447" v="1433"/>
          <ac:graphicFrameMkLst>
            <pc:docMk/>
            <pc:sldMk cId="2595394335" sldId="278"/>
            <ac:graphicFrameMk id="5" creationId="{CD81516E-0A8A-4677-A593-8C9773441253}"/>
          </ac:graphicFrameMkLst>
        </pc:graphicFrameChg>
        <pc:picChg chg="add del mod">
          <ac:chgData name="jose ramon jorca" userId="4df42de720a68e87" providerId="Windows Live" clId="Web-{E50BD283-B7D0-40FE-96D3-C7462DB9377F}" dt="2021-07-24T11:23:56.268" v="1915"/>
          <ac:picMkLst>
            <pc:docMk/>
            <pc:sldMk cId="2595394335" sldId="278"/>
            <ac:picMk id="3" creationId="{FDDDA046-BF61-4378-BAEE-DC1CBA81FF5B}"/>
          </ac:picMkLst>
        </pc:picChg>
      </pc:sldChg>
      <pc:sldChg chg="addSp delSp modSp new mod setBg modNotes">
        <pc:chgData name="jose ramon jorca" userId="4df42de720a68e87" providerId="Windows Live" clId="Web-{E50BD283-B7D0-40FE-96D3-C7462DB9377F}" dt="2021-07-24T11:24:20.472" v="1922"/>
        <pc:sldMkLst>
          <pc:docMk/>
          <pc:sldMk cId="3960287047" sldId="279"/>
        </pc:sldMkLst>
        <pc:spChg chg="mod">
          <ac:chgData name="jose ramon jorca" userId="4df42de720a68e87" providerId="Windows Live" clId="Web-{E50BD283-B7D0-40FE-96D3-C7462DB9377F}" dt="2021-07-24T11:20:47.639" v="1905"/>
          <ac:spMkLst>
            <pc:docMk/>
            <pc:sldMk cId="3960287047" sldId="279"/>
            <ac:spMk id="2" creationId="{46095B16-2569-41F4-BC61-0D1A53EC7B3C}"/>
          </ac:spMkLst>
        </pc:spChg>
        <pc:spChg chg="mod">
          <ac:chgData name="jose ramon jorca" userId="4df42de720a68e87" providerId="Windows Live" clId="Web-{E50BD283-B7D0-40FE-96D3-C7462DB9377F}" dt="2021-07-24T11:20:47.639" v="1905"/>
          <ac:spMkLst>
            <pc:docMk/>
            <pc:sldMk cId="3960287047" sldId="279"/>
            <ac:spMk id="3" creationId="{AE3BDBA3-D7CB-494E-BD40-C1A3CCE88E6C}"/>
          </ac:spMkLst>
        </pc:spChg>
        <pc:spChg chg="add">
          <ac:chgData name="jose ramon jorca" userId="4df42de720a68e87" providerId="Windows Live" clId="Web-{E50BD283-B7D0-40FE-96D3-C7462DB9377F}" dt="2021-07-24T11:24:20.472" v="1922"/>
          <ac:spMkLst>
            <pc:docMk/>
            <pc:sldMk cId="3960287047" sldId="279"/>
            <ac:spMk id="6" creationId="{850F073B-4914-4A65-B577-5B72C9ADFA2C}"/>
          </ac:spMkLst>
        </pc:spChg>
        <pc:spChg chg="add">
          <ac:chgData name="jose ramon jorca" userId="4df42de720a68e87" providerId="Windows Live" clId="Web-{E50BD283-B7D0-40FE-96D3-C7462DB9377F}" dt="2021-07-24T11:20:47.639" v="1905"/>
          <ac:spMkLst>
            <pc:docMk/>
            <pc:sldMk cId="3960287047" sldId="279"/>
            <ac:spMk id="8" creationId="{4833A6DA-6AEB-406A-8451-AAEEDFA511B1}"/>
          </ac:spMkLst>
        </pc:spChg>
        <pc:spChg chg="add">
          <ac:chgData name="jose ramon jorca" userId="4df42de720a68e87" providerId="Windows Live" clId="Web-{E50BD283-B7D0-40FE-96D3-C7462DB9377F}" dt="2021-07-24T11:20:47.639" v="1905"/>
          <ac:spMkLst>
            <pc:docMk/>
            <pc:sldMk cId="3960287047" sldId="279"/>
            <ac:spMk id="10" creationId="{01A3DA0F-0A2B-4794-A6BD-D7FE641D56B4}"/>
          </ac:spMkLst>
        </pc:spChg>
        <pc:spChg chg="add">
          <ac:chgData name="jose ramon jorca" userId="4df42de720a68e87" providerId="Windows Live" clId="Web-{E50BD283-B7D0-40FE-96D3-C7462DB9377F}" dt="2021-07-24T11:20:47.639" v="1905"/>
          <ac:spMkLst>
            <pc:docMk/>
            <pc:sldMk cId="3960287047" sldId="279"/>
            <ac:spMk id="12" creationId="{8F4791EF-F3AC-48C0-A1AD-9A1BC724E902}"/>
          </ac:spMkLst>
        </pc:spChg>
        <pc:spChg chg="add">
          <ac:chgData name="jose ramon jorca" userId="4df42de720a68e87" providerId="Windows Live" clId="Web-{E50BD283-B7D0-40FE-96D3-C7462DB9377F}" dt="2021-07-24T11:20:47.639" v="1905"/>
          <ac:spMkLst>
            <pc:docMk/>
            <pc:sldMk cId="3960287047" sldId="279"/>
            <ac:spMk id="14" creationId="{C281677F-EDC3-4F59-BA45-99AC5ACBBF0F}"/>
          </ac:spMkLst>
        </pc:spChg>
        <pc:graphicFrameChg chg="add del mod modGraphic">
          <ac:chgData name="jose ramon jorca" userId="4df42de720a68e87" providerId="Windows Live" clId="Web-{E50BD283-B7D0-40FE-96D3-C7462DB9377F}" dt="2021-07-24T11:20:36.295" v="1902"/>
          <ac:graphicFrameMkLst>
            <pc:docMk/>
            <pc:sldMk cId="3960287047" sldId="279"/>
            <ac:graphicFrameMk id="5" creationId="{8B3EC768-B32F-4A5F-9EBB-0CD9CBD10F43}"/>
          </ac:graphicFrameMkLst>
        </pc:graphicFrameChg>
      </pc:sldChg>
      <pc:sldChg chg="addSp delSp modSp new mod setBg modNotes">
        <pc:chgData name="jose ramon jorca" userId="4df42de720a68e87" providerId="Windows Live" clId="Web-{E50BD283-B7D0-40FE-96D3-C7462DB9377F}" dt="2021-07-24T11:24:16.800" v="1921"/>
        <pc:sldMkLst>
          <pc:docMk/>
          <pc:sldMk cId="2114139982" sldId="280"/>
        </pc:sldMkLst>
        <pc:spChg chg="mod">
          <ac:chgData name="jose ramon jorca" userId="4df42de720a68e87" providerId="Windows Live" clId="Web-{E50BD283-B7D0-40FE-96D3-C7462DB9377F}" dt="2021-07-24T11:03:31.623" v="1557"/>
          <ac:spMkLst>
            <pc:docMk/>
            <pc:sldMk cId="2114139982" sldId="280"/>
            <ac:spMk id="2" creationId="{BFB1C126-F9DF-4D6C-8D93-97F964EC53EA}"/>
          </ac:spMkLst>
        </pc:spChg>
        <pc:spChg chg="add del">
          <ac:chgData name="jose ramon jorca" userId="4df42de720a68e87" providerId="Windows Live" clId="Web-{E50BD283-B7D0-40FE-96D3-C7462DB9377F}" dt="2021-07-24T11:01:04.322" v="1436"/>
          <ac:spMkLst>
            <pc:docMk/>
            <pc:sldMk cId="2114139982" sldId="280"/>
            <ac:spMk id="3" creationId="{06CDAB48-3E5C-46B4-8F7C-72D59CAE7894}"/>
          </ac:spMkLst>
        </pc:spChg>
        <pc:spChg chg="add">
          <ac:chgData name="jose ramon jorca" userId="4df42de720a68e87" providerId="Windows Live" clId="Web-{E50BD283-B7D0-40FE-96D3-C7462DB9377F}" dt="2021-07-24T11:24:16.800" v="1921"/>
          <ac:spMkLst>
            <pc:docMk/>
            <pc:sldMk cId="2114139982" sldId="280"/>
            <ac:spMk id="8" creationId="{A77157B5-77C7-44D7-A121-5E60E21D7E11}"/>
          </ac:spMkLst>
        </pc:spChg>
        <pc:spChg chg="add del">
          <ac:chgData name="jose ramon jorca" userId="4df42de720a68e87" providerId="Windows Live" clId="Web-{E50BD283-B7D0-40FE-96D3-C7462DB9377F}" dt="2021-07-24T11:03:31.623" v="1557"/>
          <ac:spMkLst>
            <pc:docMk/>
            <pc:sldMk cId="2114139982" sldId="280"/>
            <ac:spMk id="11" creationId="{7A08E557-10DB-421A-876E-1AE58F8E07C4}"/>
          </ac:spMkLst>
        </pc:spChg>
        <pc:spChg chg="add del">
          <ac:chgData name="jose ramon jorca" userId="4df42de720a68e87" providerId="Windows Live" clId="Web-{E50BD283-B7D0-40FE-96D3-C7462DB9377F}" dt="2021-07-24T11:03:31.623" v="1557"/>
          <ac:spMkLst>
            <pc:docMk/>
            <pc:sldMk cId="2114139982" sldId="280"/>
            <ac:spMk id="13" creationId="{C8226B21-7EEE-457E-BC57-B9EB1CC7ADE9}"/>
          </ac:spMkLst>
        </pc:spChg>
        <pc:spChg chg="add del">
          <ac:chgData name="jose ramon jorca" userId="4df42de720a68e87" providerId="Windows Live" clId="Web-{E50BD283-B7D0-40FE-96D3-C7462DB9377F}" dt="2021-07-24T11:03:31.623" v="1557"/>
          <ac:spMkLst>
            <pc:docMk/>
            <pc:sldMk cId="2114139982" sldId="280"/>
            <ac:spMk id="15" creationId="{867FF7C7-E2F6-481F-A3EA-1C41F70617E6}"/>
          </ac:spMkLst>
        </pc:spChg>
        <pc:spChg chg="add del">
          <ac:chgData name="jose ramon jorca" userId="4df42de720a68e87" providerId="Windows Live" clId="Web-{E50BD283-B7D0-40FE-96D3-C7462DB9377F}" dt="2021-07-24T11:03:31.623" v="1557"/>
          <ac:spMkLst>
            <pc:docMk/>
            <pc:sldMk cId="2114139982" sldId="280"/>
            <ac:spMk id="17" creationId="{F310A769-6528-494B-A3D4-47492DFC0A5C}"/>
          </ac:spMkLst>
        </pc:spChg>
        <pc:spChg chg="add del">
          <ac:chgData name="jose ramon jorca" userId="4df42de720a68e87" providerId="Windows Live" clId="Web-{E50BD283-B7D0-40FE-96D3-C7462DB9377F}" dt="2021-07-24T11:03:31.623" v="1557"/>
          <ac:spMkLst>
            <pc:docMk/>
            <pc:sldMk cId="2114139982" sldId="280"/>
            <ac:spMk id="19" creationId="{1230A3A2-13D1-43FD-BC65-86D09CD510EE}"/>
          </ac:spMkLst>
        </pc:spChg>
        <pc:graphicFrameChg chg="add del mod ord modGraphic">
          <ac:chgData name="jose ramon jorca" userId="4df42de720a68e87" providerId="Windows Live" clId="Web-{E50BD283-B7D0-40FE-96D3-C7462DB9377F}" dt="2021-07-24T11:01:00.479" v="1435"/>
          <ac:graphicFrameMkLst>
            <pc:docMk/>
            <pc:sldMk cId="2114139982" sldId="280"/>
            <ac:graphicFrameMk id="5" creationId="{6913DB66-D296-4C46-8676-996D77C072CC}"/>
          </ac:graphicFrameMkLst>
        </pc:graphicFrameChg>
        <pc:graphicFrameChg chg="add mod modGraphic">
          <ac:chgData name="jose ramon jorca" userId="4df42de720a68e87" providerId="Windows Live" clId="Web-{E50BD283-B7D0-40FE-96D3-C7462DB9377F}" dt="2021-07-24T11:20:08.919" v="1901"/>
          <ac:graphicFrameMkLst>
            <pc:docMk/>
            <pc:sldMk cId="2114139982" sldId="280"/>
            <ac:graphicFrameMk id="6" creationId="{B8B4E423-0B0B-48EB-84D5-A6AD78C25949}"/>
          </ac:graphicFrameMkLst>
        </pc:graphicFrameChg>
        <pc:picChg chg="add mod">
          <ac:chgData name="jose ramon jorca" userId="4df42de720a68e87" providerId="Windows Live" clId="Web-{E50BD283-B7D0-40FE-96D3-C7462DB9377F}" dt="2021-07-24T11:23:38.846" v="1909" actId="1076"/>
          <ac:picMkLst>
            <pc:docMk/>
            <pc:sldMk cId="2114139982" sldId="280"/>
            <ac:picMk id="7" creationId="{CF7E2FC8-00DC-408D-98B8-5FF68A6EF037}"/>
          </ac:picMkLst>
        </pc:picChg>
      </pc:sldChg>
      <pc:sldChg chg="modSp add replId modNotes">
        <pc:chgData name="jose ramon jorca" userId="4df42de720a68e87" providerId="Windows Live" clId="Web-{E50BD283-B7D0-40FE-96D3-C7462DB9377F}" dt="2021-07-24T11:31:43.810" v="2053"/>
        <pc:sldMkLst>
          <pc:docMk/>
          <pc:sldMk cId="392248436" sldId="281"/>
        </pc:sldMkLst>
        <pc:graphicFrameChg chg="mod modGraphic">
          <ac:chgData name="jose ramon jorca" userId="4df42de720a68e87" providerId="Windows Live" clId="Web-{E50BD283-B7D0-40FE-96D3-C7462DB9377F}" dt="2021-07-24T11:31:11.637" v="2048"/>
          <ac:graphicFrameMkLst>
            <pc:docMk/>
            <pc:sldMk cId="392248436" sldId="281"/>
            <ac:graphicFrameMk id="6" creationId="{B8B4E423-0B0B-48EB-84D5-A6AD78C25949}"/>
          </ac:graphicFrameMkLst>
        </pc:graphicFrameChg>
        <pc:picChg chg="mod">
          <ac:chgData name="jose ramon jorca" userId="4df42de720a68e87" providerId="Windows Live" clId="Web-{E50BD283-B7D0-40FE-96D3-C7462DB9377F}" dt="2021-07-24T11:31:22.934" v="2049" actId="1076"/>
          <ac:picMkLst>
            <pc:docMk/>
            <pc:sldMk cId="392248436" sldId="281"/>
            <ac:picMk id="7" creationId="{CF7E2FC8-00DC-408D-98B8-5FF68A6EF037}"/>
          </ac:picMkLst>
        </pc:picChg>
      </pc:sldChg>
      <pc:sldChg chg="addSp modSp new modNotes">
        <pc:chgData name="jose ramon jorca" userId="4df42de720a68e87" providerId="Windows Live" clId="Web-{E50BD283-B7D0-40FE-96D3-C7462DB9377F}" dt="2021-07-24T11:45:28.935" v="2213"/>
        <pc:sldMkLst>
          <pc:docMk/>
          <pc:sldMk cId="414566950" sldId="282"/>
        </pc:sldMkLst>
        <pc:spChg chg="mod">
          <ac:chgData name="jose ramon jorca" userId="4df42de720a68e87" providerId="Windows Live" clId="Web-{E50BD283-B7D0-40FE-96D3-C7462DB9377F}" dt="2021-07-24T11:32:21.514" v="2062" actId="20577"/>
          <ac:spMkLst>
            <pc:docMk/>
            <pc:sldMk cId="414566950" sldId="282"/>
            <ac:spMk id="2" creationId="{AFB9D9B7-C94B-48D7-B46A-FC745A0318E7}"/>
          </ac:spMkLst>
        </pc:spChg>
        <pc:spChg chg="mod">
          <ac:chgData name="jose ramon jorca" userId="4df42de720a68e87" providerId="Windows Live" clId="Web-{E50BD283-B7D0-40FE-96D3-C7462DB9377F}" dt="2021-07-24T11:43:21.836" v="2187" actId="20577"/>
          <ac:spMkLst>
            <pc:docMk/>
            <pc:sldMk cId="414566950" sldId="282"/>
            <ac:spMk id="3" creationId="{0A5E49A1-4FBF-46FE-9DFF-A2B40ACBCFF8}"/>
          </ac:spMkLst>
        </pc:spChg>
        <pc:spChg chg="add mod">
          <ac:chgData name="jose ramon jorca" userId="4df42de720a68e87" providerId="Windows Live" clId="Web-{E50BD283-B7D0-40FE-96D3-C7462DB9377F}" dt="2021-07-24T11:43:17.148" v="2186" actId="14100"/>
          <ac:spMkLst>
            <pc:docMk/>
            <pc:sldMk cId="414566950" sldId="282"/>
            <ac:spMk id="4" creationId="{DC59F39A-E6CB-41D3-A3A1-138017717D46}"/>
          </ac:spMkLst>
        </pc:spChg>
        <pc:spChg chg="add mod">
          <ac:chgData name="jose ramon jorca" userId="4df42de720a68e87" providerId="Windows Live" clId="Web-{E50BD283-B7D0-40FE-96D3-C7462DB9377F}" dt="2021-07-24T11:44:11.543" v="2202" actId="1076"/>
          <ac:spMkLst>
            <pc:docMk/>
            <pc:sldMk cId="414566950" sldId="282"/>
            <ac:spMk id="5" creationId="{995BDA0E-694C-4033-9EB7-9FC532128BBB}"/>
          </ac:spMkLst>
        </pc:spChg>
        <pc:spChg chg="add mod">
          <ac:chgData name="jose ramon jorca" userId="4df42de720a68e87" providerId="Windows Live" clId="Web-{E50BD283-B7D0-40FE-96D3-C7462DB9377F}" dt="2021-07-24T11:44:27.090" v="2207" actId="20577"/>
          <ac:spMkLst>
            <pc:docMk/>
            <pc:sldMk cId="414566950" sldId="282"/>
            <ac:spMk id="6" creationId="{E67689B2-B2A0-4AF9-95FF-344AF8690B10}"/>
          </ac:spMkLst>
        </pc:spChg>
        <pc:spChg chg="add mod">
          <ac:chgData name="jose ramon jorca" userId="4df42de720a68e87" providerId="Windows Live" clId="Web-{E50BD283-B7D0-40FE-96D3-C7462DB9377F}" dt="2021-07-24T11:44:35.699" v="2209" actId="1076"/>
          <ac:spMkLst>
            <pc:docMk/>
            <pc:sldMk cId="414566950" sldId="282"/>
            <ac:spMk id="7" creationId="{32CF5B26-79DE-4E3D-94CF-18A5E2328101}"/>
          </ac:spMkLst>
        </pc:spChg>
        <pc:spChg chg="add">
          <ac:chgData name="jose ramon jorca" userId="4df42de720a68e87" providerId="Windows Live" clId="Web-{E50BD283-B7D0-40FE-96D3-C7462DB9377F}" dt="2021-07-24T11:44:53.887" v="2210"/>
          <ac:spMkLst>
            <pc:docMk/>
            <pc:sldMk cId="414566950" sldId="282"/>
            <ac:spMk id="9" creationId="{7198D0B6-3E31-4E8C-A639-2885594BB51F}"/>
          </ac:spMkLst>
        </pc:spChg>
      </pc:sldChg>
      <pc:sldChg chg="addSp delSp modSp new mod setBg modNotes">
        <pc:chgData name="jose ramon jorca" userId="4df42de720a68e87" providerId="Windows Live" clId="Web-{E50BD283-B7D0-40FE-96D3-C7462DB9377F}" dt="2021-07-24T11:58:27.640" v="2336" actId="20577"/>
        <pc:sldMkLst>
          <pc:docMk/>
          <pc:sldMk cId="2760340518" sldId="283"/>
        </pc:sldMkLst>
        <pc:spChg chg="mod">
          <ac:chgData name="jose ramon jorca" userId="4df42de720a68e87" providerId="Windows Live" clId="Web-{E50BD283-B7D0-40FE-96D3-C7462DB9377F}" dt="2021-07-24T11:57:31.342" v="2326"/>
          <ac:spMkLst>
            <pc:docMk/>
            <pc:sldMk cId="2760340518" sldId="283"/>
            <ac:spMk id="2" creationId="{615D5D79-A4EE-4E58-B779-CE54DC674EA4}"/>
          </ac:spMkLst>
        </pc:spChg>
        <pc:spChg chg="del">
          <ac:chgData name="jose ramon jorca" userId="4df42de720a68e87" providerId="Windows Live" clId="Web-{E50BD283-B7D0-40FE-96D3-C7462DB9377F}" dt="2021-07-24T11:47:26.703" v="2227"/>
          <ac:spMkLst>
            <pc:docMk/>
            <pc:sldMk cId="2760340518" sldId="283"/>
            <ac:spMk id="3" creationId="{E88B7E1C-1483-47CB-9EDF-E7C6130A67CC}"/>
          </ac:spMkLst>
        </pc:spChg>
        <pc:spChg chg="add mod">
          <ac:chgData name="jose ramon jorca" userId="4df42de720a68e87" providerId="Windows Live" clId="Web-{E50BD283-B7D0-40FE-96D3-C7462DB9377F}" dt="2021-07-24T11:58:27.640" v="2336" actId="20577"/>
          <ac:spMkLst>
            <pc:docMk/>
            <pc:sldMk cId="2760340518" sldId="283"/>
            <ac:spMk id="8" creationId="{16D88679-8605-4701-97C0-26FA303D9EBC}"/>
          </ac:spMkLst>
        </pc:spChg>
        <pc:spChg chg="add del">
          <ac:chgData name="jose ramon jorca" userId="4df42de720a68e87" providerId="Windows Live" clId="Web-{E50BD283-B7D0-40FE-96D3-C7462DB9377F}" dt="2021-07-24T11:53:57.837" v="2297"/>
          <ac:spMkLst>
            <pc:docMk/>
            <pc:sldMk cId="2760340518" sldId="283"/>
            <ac:spMk id="11" creationId="{51B4153B-B110-4ED7-8630-3CABE81A3821}"/>
          </ac:spMkLst>
        </pc:spChg>
        <pc:spChg chg="add del">
          <ac:chgData name="jose ramon jorca" userId="4df42de720a68e87" providerId="Windows Live" clId="Web-{E50BD283-B7D0-40FE-96D3-C7462DB9377F}" dt="2021-07-24T11:53:57.837" v="2297"/>
          <ac:spMkLst>
            <pc:docMk/>
            <pc:sldMk cId="2760340518" sldId="283"/>
            <ac:spMk id="13" creationId="{6FA5C78E-B270-4285-98D2-CD98C01BA1A8}"/>
          </ac:spMkLst>
        </pc:spChg>
        <pc:spChg chg="add del">
          <ac:chgData name="jose ramon jorca" userId="4df42de720a68e87" providerId="Windows Live" clId="Web-{E50BD283-B7D0-40FE-96D3-C7462DB9377F}" dt="2021-07-24T11:53:57.837" v="2297"/>
          <ac:spMkLst>
            <pc:docMk/>
            <pc:sldMk cId="2760340518" sldId="283"/>
            <ac:spMk id="15" creationId="{03A2060A-9B94-4B72-B661-8908DD26C267}"/>
          </ac:spMkLst>
        </pc:spChg>
        <pc:spChg chg="add del">
          <ac:chgData name="jose ramon jorca" userId="4df42de720a68e87" providerId="Windows Live" clId="Web-{E50BD283-B7D0-40FE-96D3-C7462DB9377F}" dt="2021-07-24T11:53:57.837" v="2297"/>
          <ac:spMkLst>
            <pc:docMk/>
            <pc:sldMk cId="2760340518" sldId="283"/>
            <ac:spMk id="17" creationId="{85F34811-F695-48A5-BE8E-269963D86F04}"/>
          </ac:spMkLst>
        </pc:spChg>
        <pc:spChg chg="add del">
          <ac:chgData name="jose ramon jorca" userId="4df42de720a68e87" providerId="Windows Live" clId="Web-{E50BD283-B7D0-40FE-96D3-C7462DB9377F}" dt="2021-07-24T11:57:31.342" v="2326"/>
          <ac:spMkLst>
            <pc:docMk/>
            <pc:sldMk cId="2760340518" sldId="283"/>
            <ac:spMk id="22" creationId="{9A272216-7419-4C87-AB03-82E0DA38729A}"/>
          </ac:spMkLst>
        </pc:spChg>
        <pc:spChg chg="add del">
          <ac:chgData name="jose ramon jorca" userId="4df42de720a68e87" providerId="Windows Live" clId="Web-{E50BD283-B7D0-40FE-96D3-C7462DB9377F}" dt="2021-07-24T11:57:31.342" v="2326"/>
          <ac:spMkLst>
            <pc:docMk/>
            <pc:sldMk cId="2760340518" sldId="283"/>
            <ac:spMk id="24" creationId="{11865473-2487-49BF-B479-E5B2413C9B75}"/>
          </ac:spMkLst>
        </pc:spChg>
        <pc:spChg chg="add del">
          <ac:chgData name="jose ramon jorca" userId="4df42de720a68e87" providerId="Windows Live" clId="Web-{E50BD283-B7D0-40FE-96D3-C7462DB9377F}" dt="2021-07-24T11:57:31.342" v="2326"/>
          <ac:spMkLst>
            <pc:docMk/>
            <pc:sldMk cId="2760340518" sldId="283"/>
            <ac:spMk id="26" creationId="{A350D0A8-258B-4E43-A736-771FE6E31FA2}"/>
          </ac:spMkLst>
        </pc:spChg>
        <pc:spChg chg="add">
          <ac:chgData name="jose ramon jorca" userId="4df42de720a68e87" providerId="Windows Live" clId="Web-{E50BD283-B7D0-40FE-96D3-C7462DB9377F}" dt="2021-07-24T11:57:31.342" v="2326"/>
          <ac:spMkLst>
            <pc:docMk/>
            <pc:sldMk cId="2760340518" sldId="283"/>
            <ac:spMk id="31" creationId="{CB63154B-778D-4A97-B328-36341A5215B2}"/>
          </ac:spMkLst>
        </pc:spChg>
        <pc:spChg chg="add">
          <ac:chgData name="jose ramon jorca" userId="4df42de720a68e87" providerId="Windows Live" clId="Web-{E50BD283-B7D0-40FE-96D3-C7462DB9377F}" dt="2021-07-24T11:57:31.342" v="2326"/>
          <ac:spMkLst>
            <pc:docMk/>
            <pc:sldMk cId="2760340518" sldId="283"/>
            <ac:spMk id="33" creationId="{EC5D7039-6499-4D27-A45E-DF5E16A009B6}"/>
          </ac:spMkLst>
        </pc:spChg>
        <pc:spChg chg="add">
          <ac:chgData name="jose ramon jorca" userId="4df42de720a68e87" providerId="Windows Live" clId="Web-{E50BD283-B7D0-40FE-96D3-C7462DB9377F}" dt="2021-07-24T11:57:31.342" v="2326"/>
          <ac:spMkLst>
            <pc:docMk/>
            <pc:sldMk cId="2760340518" sldId="283"/>
            <ac:spMk id="35" creationId="{3DE9A7F4-691A-447E-ACC3-DF3EABCD22A9}"/>
          </ac:spMkLst>
        </pc:spChg>
        <pc:spChg chg="add">
          <ac:chgData name="jose ramon jorca" userId="4df42de720a68e87" providerId="Windows Live" clId="Web-{E50BD283-B7D0-40FE-96D3-C7462DB9377F}" dt="2021-07-24T11:57:31.342" v="2326"/>
          <ac:spMkLst>
            <pc:docMk/>
            <pc:sldMk cId="2760340518" sldId="283"/>
            <ac:spMk id="37" creationId="{96C5CF39-BEA7-4686-ACC2-49AD79005392}"/>
          </ac:spMkLst>
        </pc:spChg>
        <pc:picChg chg="add mod ord">
          <ac:chgData name="jose ramon jorca" userId="4df42de720a68e87" providerId="Windows Live" clId="Web-{E50BD283-B7D0-40FE-96D3-C7462DB9377F}" dt="2021-07-24T11:57:31.342" v="2326"/>
          <ac:picMkLst>
            <pc:docMk/>
            <pc:sldMk cId="2760340518" sldId="283"/>
            <ac:picMk id="4" creationId="{95AC8A01-CB02-4981-A5A7-BEFD1A6A08A0}"/>
          </ac:picMkLst>
        </pc:picChg>
      </pc:sldChg>
    </pc:docChg>
  </pc:docChgLst>
  <pc:docChgLst>
    <pc:chgData name="jose ramon jorca" userId="4df42de720a68e87" providerId="Windows Live" clId="Web-{86521204-6F4B-42B9-9F84-D46AF0066BE7}"/>
    <pc:docChg chg="addSld delSld modSld sldOrd">
      <pc:chgData name="jose ramon jorca" userId="4df42de720a68e87" providerId="Windows Live" clId="Web-{86521204-6F4B-42B9-9F84-D46AF0066BE7}" dt="2021-07-24T12:09:45.159" v="11"/>
      <pc:docMkLst>
        <pc:docMk/>
      </pc:docMkLst>
      <pc:sldChg chg="ord">
        <pc:chgData name="jose ramon jorca" userId="4df42de720a68e87" providerId="Windows Live" clId="Web-{86521204-6F4B-42B9-9F84-D46AF0066BE7}" dt="2021-07-24T12:08:19.642" v="6"/>
        <pc:sldMkLst>
          <pc:docMk/>
          <pc:sldMk cId="1261112222" sldId="268"/>
        </pc:sldMkLst>
      </pc:sldChg>
      <pc:sldChg chg="modSp add replId">
        <pc:chgData name="jose ramon jorca" userId="4df42de720a68e87" providerId="Windows Live" clId="Web-{86521204-6F4B-42B9-9F84-D46AF0066BE7}" dt="2021-07-24T12:07:10.766" v="1" actId="20577"/>
        <pc:sldMkLst>
          <pc:docMk/>
          <pc:sldMk cId="1447693636" sldId="285"/>
        </pc:sldMkLst>
        <pc:spChg chg="mod">
          <ac:chgData name="jose ramon jorca" userId="4df42de720a68e87" providerId="Windows Live" clId="Web-{86521204-6F4B-42B9-9F84-D46AF0066BE7}" dt="2021-07-24T12:07:10.766" v="1" actId="20577"/>
          <ac:spMkLst>
            <pc:docMk/>
            <pc:sldMk cId="1447693636" sldId="285"/>
            <ac:spMk id="3" creationId="{4B814CD8-EDD6-40B3-8EE2-AD62F5B09F90}"/>
          </ac:spMkLst>
        </pc:spChg>
      </pc:sldChg>
      <pc:sldChg chg="modSp add del ord replId">
        <pc:chgData name="jose ramon jorca" userId="4df42de720a68e87" providerId="Windows Live" clId="Web-{86521204-6F4B-42B9-9F84-D46AF0066BE7}" dt="2021-07-24T12:09:45.159" v="11"/>
        <pc:sldMkLst>
          <pc:docMk/>
          <pc:sldMk cId="3748602747" sldId="286"/>
        </pc:sldMkLst>
        <pc:spChg chg="mod">
          <ac:chgData name="jose ramon jorca" userId="4df42de720a68e87" providerId="Windows Live" clId="Web-{86521204-6F4B-42B9-9F84-D46AF0066BE7}" dt="2021-07-24T12:07:43.439" v="4" actId="20577"/>
          <ac:spMkLst>
            <pc:docMk/>
            <pc:sldMk cId="3748602747" sldId="286"/>
            <ac:spMk id="3" creationId="{4B814CD8-EDD6-40B3-8EE2-AD62F5B09F90}"/>
          </ac:spMkLst>
        </pc:spChg>
      </pc:sldChg>
      <pc:sldChg chg="modSp add replId">
        <pc:chgData name="jose ramon jorca" userId="4df42de720a68e87" providerId="Windows Live" clId="Web-{86521204-6F4B-42B9-9F84-D46AF0066BE7}" dt="2021-07-24T12:08:30.267" v="8" actId="20577"/>
        <pc:sldMkLst>
          <pc:docMk/>
          <pc:sldMk cId="1996767737" sldId="287"/>
        </pc:sldMkLst>
        <pc:spChg chg="mod">
          <ac:chgData name="jose ramon jorca" userId="4df42de720a68e87" providerId="Windows Live" clId="Web-{86521204-6F4B-42B9-9F84-D46AF0066BE7}" dt="2021-07-24T12:08:30.267" v="8" actId="20577"/>
          <ac:spMkLst>
            <pc:docMk/>
            <pc:sldMk cId="1996767737" sldId="287"/>
            <ac:spMk id="3" creationId="{4B814CD8-EDD6-40B3-8EE2-AD62F5B09F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8940C2-752A-4FF9-AAF5-73BEB345D34F}"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880EFD5-28D8-49B4-B0CF-CC2894EB4026}">
      <dgm:prSet/>
      <dgm:spPr/>
      <dgm:t>
        <a:bodyPr/>
        <a:lstStyle/>
        <a:p>
          <a:r>
            <a:rPr lang="es-ES"/>
            <a:t>Es una buena idea usar una sintaxis "cercana a XHTML" bien formada puede ser inteligente y mantener siempre el código ordenado, limpio y bien formado.</a:t>
          </a:r>
          <a:endParaRPr lang="en-US"/>
        </a:p>
      </dgm:t>
    </dgm:pt>
    <dgm:pt modelId="{852A0212-B489-43C0-88B7-D90F6EEA261E}" type="parTrans" cxnId="{A874C5CF-E946-4AD2-A30C-82DBE73FB0B6}">
      <dgm:prSet/>
      <dgm:spPr/>
      <dgm:t>
        <a:bodyPr/>
        <a:lstStyle/>
        <a:p>
          <a:endParaRPr lang="en-US"/>
        </a:p>
      </dgm:t>
    </dgm:pt>
    <dgm:pt modelId="{BF68C218-3AC6-4170-A440-D938C7608095}" type="sibTrans" cxnId="{A874C5CF-E946-4AD2-A30C-82DBE73FB0B6}">
      <dgm:prSet/>
      <dgm:spPr/>
      <dgm:t>
        <a:bodyPr/>
        <a:lstStyle/>
        <a:p>
          <a:endParaRPr lang="en-US"/>
        </a:p>
      </dgm:t>
    </dgm:pt>
    <dgm:pt modelId="{79BFBDC5-27DC-4914-ACC4-36620EF6270F}">
      <dgm:prSet/>
      <dgm:spPr/>
      <dgm:t>
        <a:bodyPr/>
        <a:lstStyle/>
        <a:p>
          <a:r>
            <a:rPr lang="es-ES"/>
            <a:t>Usar nombres de elementos en minúsculas</a:t>
          </a:r>
          <a:endParaRPr lang="en-US"/>
        </a:p>
      </dgm:t>
    </dgm:pt>
    <dgm:pt modelId="{F9E57E43-9D90-4C38-B869-BC2A0233FE38}" type="parTrans" cxnId="{B902F945-4D25-420E-B394-79C4AE5425C4}">
      <dgm:prSet/>
      <dgm:spPr/>
      <dgm:t>
        <a:bodyPr/>
        <a:lstStyle/>
        <a:p>
          <a:endParaRPr lang="en-US"/>
        </a:p>
      </dgm:t>
    </dgm:pt>
    <dgm:pt modelId="{2C8CCAE4-F9D5-44C5-93AF-4772DD0EF3CF}" type="sibTrans" cxnId="{B902F945-4D25-420E-B394-79C4AE5425C4}">
      <dgm:prSet/>
      <dgm:spPr/>
      <dgm:t>
        <a:bodyPr/>
        <a:lstStyle/>
        <a:p>
          <a:endParaRPr lang="en-US"/>
        </a:p>
      </dgm:t>
    </dgm:pt>
    <dgm:pt modelId="{3EFEA492-B149-47C5-9F44-D884B8157412}">
      <dgm:prSet/>
      <dgm:spPr/>
      <dgm:t>
        <a:bodyPr/>
        <a:lstStyle/>
        <a:p>
          <a:r>
            <a:rPr lang="es-ES"/>
            <a:t>No es bueno mezclar mayúsculas y minúsculas</a:t>
          </a:r>
          <a:endParaRPr lang="en-US"/>
        </a:p>
      </dgm:t>
    </dgm:pt>
    <dgm:pt modelId="{B0A61473-F142-4C05-A226-A208F3D016EC}" type="parTrans" cxnId="{03C9330A-28CC-4670-B89B-8735272A49AB}">
      <dgm:prSet/>
      <dgm:spPr/>
      <dgm:t>
        <a:bodyPr/>
        <a:lstStyle/>
        <a:p>
          <a:endParaRPr lang="en-US"/>
        </a:p>
      </dgm:t>
    </dgm:pt>
    <dgm:pt modelId="{F9182A03-C27A-46D7-82C9-943DC246F976}" type="sibTrans" cxnId="{03C9330A-28CC-4670-B89B-8735272A49AB}">
      <dgm:prSet/>
      <dgm:spPr/>
      <dgm:t>
        <a:bodyPr/>
        <a:lstStyle/>
        <a:p>
          <a:endParaRPr lang="en-US"/>
        </a:p>
      </dgm:t>
    </dgm:pt>
    <dgm:pt modelId="{0088B422-F0A5-4BD0-9DEA-AFF1A02A85AA}">
      <dgm:prSet/>
      <dgm:spPr/>
      <dgm:t>
        <a:bodyPr/>
        <a:lstStyle/>
        <a:p>
          <a:r>
            <a:rPr lang="es-ES"/>
            <a:t>Los desarrolladores normalmente usan nombres en minúsculas (como en XHTML)</a:t>
          </a:r>
          <a:endParaRPr lang="en-US"/>
        </a:p>
      </dgm:t>
    </dgm:pt>
    <dgm:pt modelId="{0F40FE04-B677-468F-AA68-A98447C5D53D}" type="parTrans" cxnId="{160E4906-2434-412E-96A0-96B41C4F3BED}">
      <dgm:prSet/>
      <dgm:spPr/>
      <dgm:t>
        <a:bodyPr/>
        <a:lstStyle/>
        <a:p>
          <a:endParaRPr lang="en-US"/>
        </a:p>
      </dgm:t>
    </dgm:pt>
    <dgm:pt modelId="{A98FA77E-B1CC-45BE-90B6-4E8AFD1D12FD}" type="sibTrans" cxnId="{160E4906-2434-412E-96A0-96B41C4F3BED}">
      <dgm:prSet/>
      <dgm:spPr/>
      <dgm:t>
        <a:bodyPr/>
        <a:lstStyle/>
        <a:p>
          <a:endParaRPr lang="en-US"/>
        </a:p>
      </dgm:t>
    </dgm:pt>
    <dgm:pt modelId="{D330EEAF-10A4-49BA-89EF-247C946CB5EF}">
      <dgm:prSet/>
      <dgm:spPr/>
      <dgm:t>
        <a:bodyPr/>
        <a:lstStyle/>
        <a:p>
          <a:r>
            <a:rPr lang="es-ES"/>
            <a:t>Las minúsculas son más fáciles de escribir</a:t>
          </a:r>
          <a:endParaRPr lang="en-US"/>
        </a:p>
      </dgm:t>
    </dgm:pt>
    <dgm:pt modelId="{0CB1F164-EB1D-4E0F-90A1-2A8F230C6A49}" type="parTrans" cxnId="{5C6151BB-39BD-4322-B6B6-3903AA228078}">
      <dgm:prSet/>
      <dgm:spPr/>
      <dgm:t>
        <a:bodyPr/>
        <a:lstStyle/>
        <a:p>
          <a:endParaRPr lang="en-US"/>
        </a:p>
      </dgm:t>
    </dgm:pt>
    <dgm:pt modelId="{98079A58-9884-4094-AA3F-D6D1BDB2D502}" type="sibTrans" cxnId="{5C6151BB-39BD-4322-B6B6-3903AA228078}">
      <dgm:prSet/>
      <dgm:spPr/>
      <dgm:t>
        <a:bodyPr/>
        <a:lstStyle/>
        <a:p>
          <a:endParaRPr lang="en-US"/>
        </a:p>
      </dgm:t>
    </dgm:pt>
    <dgm:pt modelId="{7C951081-0063-4DC7-AC21-52F307773BA6}">
      <dgm:prSet/>
      <dgm:spPr/>
      <dgm:t>
        <a:bodyPr/>
        <a:lstStyle/>
        <a:p>
          <a:r>
            <a:rPr lang="es-ES"/>
            <a:t>Utilización del tipo de documento correcto</a:t>
          </a:r>
          <a:endParaRPr lang="en-US"/>
        </a:p>
      </dgm:t>
    </dgm:pt>
    <dgm:pt modelId="{1EF14F8B-CEE4-44A6-90A2-DA9C1F5D578D}" type="parTrans" cxnId="{C301A828-811B-47E3-8F85-EF6ABAC6970C}">
      <dgm:prSet/>
      <dgm:spPr/>
      <dgm:t>
        <a:bodyPr/>
        <a:lstStyle/>
        <a:p>
          <a:endParaRPr lang="en-US"/>
        </a:p>
      </dgm:t>
    </dgm:pt>
    <dgm:pt modelId="{98E6E646-06B1-4E29-87A6-006D2B6FC825}" type="sibTrans" cxnId="{C301A828-811B-47E3-8F85-EF6ABAC6970C}">
      <dgm:prSet/>
      <dgm:spPr/>
      <dgm:t>
        <a:bodyPr/>
        <a:lstStyle/>
        <a:p>
          <a:endParaRPr lang="en-US"/>
        </a:p>
      </dgm:t>
    </dgm:pt>
    <dgm:pt modelId="{79E5216B-7788-455A-B2B8-AA311178D4D3}">
      <dgm:prSet/>
      <dgm:spPr/>
      <dgm:t>
        <a:bodyPr/>
        <a:lstStyle/>
        <a:p>
          <a:r>
            <a:rPr lang="es-ES" b="1"/>
            <a:t>Declarar siempre el tipo de documento</a:t>
          </a:r>
          <a:r>
            <a:rPr lang="es-ES"/>
            <a:t> como la primera línea del documento: </a:t>
          </a:r>
          <a:endParaRPr lang="en-US"/>
        </a:p>
      </dgm:t>
    </dgm:pt>
    <dgm:pt modelId="{D98EC069-DD1C-4337-BEBC-B195B9839288}" type="parTrans" cxnId="{219D8ED1-47FA-4BDF-A0FD-3D280157FB44}">
      <dgm:prSet/>
      <dgm:spPr/>
      <dgm:t>
        <a:bodyPr/>
        <a:lstStyle/>
        <a:p>
          <a:endParaRPr lang="en-US"/>
        </a:p>
      </dgm:t>
    </dgm:pt>
    <dgm:pt modelId="{B22665B1-CEED-4CFF-84FC-3A51CD938F7C}" type="sibTrans" cxnId="{219D8ED1-47FA-4BDF-A0FD-3D280157FB44}">
      <dgm:prSet/>
      <dgm:spPr/>
      <dgm:t>
        <a:bodyPr/>
        <a:lstStyle/>
        <a:p>
          <a:endParaRPr lang="en-US"/>
        </a:p>
      </dgm:t>
    </dgm:pt>
    <dgm:pt modelId="{0346F517-A599-4F04-8568-1CC240258476}">
      <dgm:prSet/>
      <dgm:spPr/>
      <dgm:t>
        <a:bodyPr/>
        <a:lstStyle/>
        <a:p>
          <a:r>
            <a:rPr lang="es-ES" b="1"/>
            <a:t>&lt;!DOCTYPE html&gt;</a:t>
          </a:r>
          <a:endParaRPr lang="en-US"/>
        </a:p>
      </dgm:t>
    </dgm:pt>
    <dgm:pt modelId="{1F157685-FD2A-4D4E-A72E-8CC5412E4D52}" type="parTrans" cxnId="{1D56D1CF-5243-4D88-B314-62677C51D92C}">
      <dgm:prSet/>
      <dgm:spPr/>
      <dgm:t>
        <a:bodyPr/>
        <a:lstStyle/>
        <a:p>
          <a:endParaRPr lang="en-US"/>
        </a:p>
      </dgm:t>
    </dgm:pt>
    <dgm:pt modelId="{7865565B-52E3-4026-8055-5BBD5307C3BD}" type="sibTrans" cxnId="{1D56D1CF-5243-4D88-B314-62677C51D92C}">
      <dgm:prSet/>
      <dgm:spPr/>
      <dgm:t>
        <a:bodyPr/>
        <a:lstStyle/>
        <a:p>
          <a:endParaRPr lang="en-US"/>
        </a:p>
      </dgm:t>
    </dgm:pt>
    <dgm:pt modelId="{F9B6E7FE-BCAA-464E-9695-2C023ABF7200}">
      <dgm:prSet/>
      <dgm:spPr/>
      <dgm:t>
        <a:bodyPr/>
        <a:lstStyle/>
        <a:p>
          <a:r>
            <a:rPr lang="es-ES"/>
            <a:t>Cerrar todos los elementos HTML</a:t>
          </a:r>
          <a:endParaRPr lang="en-US"/>
        </a:p>
      </dgm:t>
    </dgm:pt>
    <dgm:pt modelId="{05E96A83-1085-4473-A90D-A816D6A28973}" type="parTrans" cxnId="{D37FEF1B-2365-4EC8-83D3-B308E545E8EA}">
      <dgm:prSet/>
      <dgm:spPr/>
      <dgm:t>
        <a:bodyPr/>
        <a:lstStyle/>
        <a:p>
          <a:endParaRPr lang="en-US"/>
        </a:p>
      </dgm:t>
    </dgm:pt>
    <dgm:pt modelId="{A7A5EB2D-5D32-4331-A879-63BFD6EF7F6A}" type="sibTrans" cxnId="{D37FEF1B-2365-4EC8-83D3-B308E545E8EA}">
      <dgm:prSet/>
      <dgm:spPr/>
      <dgm:t>
        <a:bodyPr/>
        <a:lstStyle/>
        <a:p>
          <a:endParaRPr lang="en-US"/>
        </a:p>
      </dgm:t>
    </dgm:pt>
    <dgm:pt modelId="{AD9AF279-00AA-49C0-BB91-F05AEA76EF0A}">
      <dgm:prSet/>
      <dgm:spPr/>
      <dgm:t>
        <a:bodyPr/>
        <a:lstStyle/>
        <a:p>
          <a:r>
            <a:rPr lang="es-ES"/>
            <a:t>Incluido los elementos vacíos como</a:t>
          </a:r>
          <a:r>
            <a:rPr lang="es-ES" b="1"/>
            <a:t> meta</a:t>
          </a:r>
          <a:endParaRPr lang="en-US"/>
        </a:p>
      </dgm:t>
    </dgm:pt>
    <dgm:pt modelId="{AA939070-8D41-4BE0-BFE3-F60CA859EE45}" type="parTrans" cxnId="{27737742-6397-4F65-B87F-10EEB33C31E0}">
      <dgm:prSet/>
      <dgm:spPr/>
      <dgm:t>
        <a:bodyPr/>
        <a:lstStyle/>
        <a:p>
          <a:endParaRPr lang="en-US"/>
        </a:p>
      </dgm:t>
    </dgm:pt>
    <dgm:pt modelId="{8060123B-A0BA-4318-8B14-354CCF4A618D}" type="sibTrans" cxnId="{27737742-6397-4F65-B87F-10EEB33C31E0}">
      <dgm:prSet/>
      <dgm:spPr/>
      <dgm:t>
        <a:bodyPr/>
        <a:lstStyle/>
        <a:p>
          <a:endParaRPr lang="en-US"/>
        </a:p>
      </dgm:t>
    </dgm:pt>
    <dgm:pt modelId="{B1888F54-6242-4424-AD96-9396FA6E3D5C}" type="pres">
      <dgm:prSet presAssocID="{3A8940C2-752A-4FF9-AAF5-73BEB345D34F}" presName="linear" presStyleCnt="0">
        <dgm:presLayoutVars>
          <dgm:animLvl val="lvl"/>
          <dgm:resizeHandles val="exact"/>
        </dgm:presLayoutVars>
      </dgm:prSet>
      <dgm:spPr/>
    </dgm:pt>
    <dgm:pt modelId="{B22C2613-F63A-4C5F-BE14-DD27219E9EF8}" type="pres">
      <dgm:prSet presAssocID="{9880EFD5-28D8-49B4-B0CF-CC2894EB4026}" presName="parentText" presStyleLbl="node1" presStyleIdx="0" presStyleCnt="4">
        <dgm:presLayoutVars>
          <dgm:chMax val="0"/>
          <dgm:bulletEnabled val="1"/>
        </dgm:presLayoutVars>
      </dgm:prSet>
      <dgm:spPr/>
    </dgm:pt>
    <dgm:pt modelId="{15705753-19B7-46B4-A37B-E3FFC92E1341}" type="pres">
      <dgm:prSet presAssocID="{BF68C218-3AC6-4170-A440-D938C7608095}" presName="spacer" presStyleCnt="0"/>
      <dgm:spPr/>
    </dgm:pt>
    <dgm:pt modelId="{7B041B10-0C61-40F4-AA2E-3A6FDEA296F8}" type="pres">
      <dgm:prSet presAssocID="{79BFBDC5-27DC-4914-ACC4-36620EF6270F}" presName="parentText" presStyleLbl="node1" presStyleIdx="1" presStyleCnt="4">
        <dgm:presLayoutVars>
          <dgm:chMax val="0"/>
          <dgm:bulletEnabled val="1"/>
        </dgm:presLayoutVars>
      </dgm:prSet>
      <dgm:spPr/>
    </dgm:pt>
    <dgm:pt modelId="{275DFB06-13A0-4A54-B480-B458789FC577}" type="pres">
      <dgm:prSet presAssocID="{79BFBDC5-27DC-4914-ACC4-36620EF6270F}" presName="childText" presStyleLbl="revTx" presStyleIdx="0" presStyleCnt="3">
        <dgm:presLayoutVars>
          <dgm:bulletEnabled val="1"/>
        </dgm:presLayoutVars>
      </dgm:prSet>
      <dgm:spPr/>
    </dgm:pt>
    <dgm:pt modelId="{BB331EE1-7C56-4697-AD41-84EF0D4D1B8A}" type="pres">
      <dgm:prSet presAssocID="{7C951081-0063-4DC7-AC21-52F307773BA6}" presName="parentText" presStyleLbl="node1" presStyleIdx="2" presStyleCnt="4">
        <dgm:presLayoutVars>
          <dgm:chMax val="0"/>
          <dgm:bulletEnabled val="1"/>
        </dgm:presLayoutVars>
      </dgm:prSet>
      <dgm:spPr/>
    </dgm:pt>
    <dgm:pt modelId="{BEC90A71-6E71-40C4-83DA-5478D7370D68}" type="pres">
      <dgm:prSet presAssocID="{7C951081-0063-4DC7-AC21-52F307773BA6}" presName="childText" presStyleLbl="revTx" presStyleIdx="1" presStyleCnt="3">
        <dgm:presLayoutVars>
          <dgm:bulletEnabled val="1"/>
        </dgm:presLayoutVars>
      </dgm:prSet>
      <dgm:spPr/>
    </dgm:pt>
    <dgm:pt modelId="{18054408-2179-488D-9861-5A5E345E3643}" type="pres">
      <dgm:prSet presAssocID="{F9B6E7FE-BCAA-464E-9695-2C023ABF7200}" presName="parentText" presStyleLbl="node1" presStyleIdx="3" presStyleCnt="4">
        <dgm:presLayoutVars>
          <dgm:chMax val="0"/>
          <dgm:bulletEnabled val="1"/>
        </dgm:presLayoutVars>
      </dgm:prSet>
      <dgm:spPr/>
    </dgm:pt>
    <dgm:pt modelId="{9B7EFFDF-7A09-4071-8CD1-4DA768AD1524}" type="pres">
      <dgm:prSet presAssocID="{F9B6E7FE-BCAA-464E-9695-2C023ABF7200}" presName="childText" presStyleLbl="revTx" presStyleIdx="2" presStyleCnt="3">
        <dgm:presLayoutVars>
          <dgm:bulletEnabled val="1"/>
        </dgm:presLayoutVars>
      </dgm:prSet>
      <dgm:spPr/>
    </dgm:pt>
  </dgm:ptLst>
  <dgm:cxnLst>
    <dgm:cxn modelId="{160E4906-2434-412E-96A0-96B41C4F3BED}" srcId="{79BFBDC5-27DC-4914-ACC4-36620EF6270F}" destId="{0088B422-F0A5-4BD0-9DEA-AFF1A02A85AA}" srcOrd="1" destOrd="0" parTransId="{0F40FE04-B677-468F-AA68-A98447C5D53D}" sibTransId="{A98FA77E-B1CC-45BE-90B6-4E8AFD1D12FD}"/>
    <dgm:cxn modelId="{03C9330A-28CC-4670-B89B-8735272A49AB}" srcId="{79BFBDC5-27DC-4914-ACC4-36620EF6270F}" destId="{3EFEA492-B149-47C5-9F44-D884B8157412}" srcOrd="0" destOrd="0" parTransId="{B0A61473-F142-4C05-A226-A208F3D016EC}" sibTransId="{F9182A03-C27A-46D7-82C9-943DC246F976}"/>
    <dgm:cxn modelId="{D37FEF1B-2365-4EC8-83D3-B308E545E8EA}" srcId="{3A8940C2-752A-4FF9-AAF5-73BEB345D34F}" destId="{F9B6E7FE-BCAA-464E-9695-2C023ABF7200}" srcOrd="3" destOrd="0" parTransId="{05E96A83-1085-4473-A90D-A816D6A28973}" sibTransId="{A7A5EB2D-5D32-4331-A879-63BFD6EF7F6A}"/>
    <dgm:cxn modelId="{C301A828-811B-47E3-8F85-EF6ABAC6970C}" srcId="{3A8940C2-752A-4FF9-AAF5-73BEB345D34F}" destId="{7C951081-0063-4DC7-AC21-52F307773BA6}" srcOrd="2" destOrd="0" parTransId="{1EF14F8B-CEE4-44A6-90A2-DA9C1F5D578D}" sibTransId="{98E6E646-06B1-4E29-87A6-006D2B6FC825}"/>
    <dgm:cxn modelId="{1FBF712D-873F-4C82-9CAB-990EC10386DB}" type="presOf" srcId="{79E5216B-7788-455A-B2B8-AA311178D4D3}" destId="{BEC90A71-6E71-40C4-83DA-5478D7370D68}" srcOrd="0" destOrd="0" presId="urn:microsoft.com/office/officeart/2005/8/layout/vList2"/>
    <dgm:cxn modelId="{01F13E2E-30C1-46FD-857F-75A26C199C73}" type="presOf" srcId="{9880EFD5-28D8-49B4-B0CF-CC2894EB4026}" destId="{B22C2613-F63A-4C5F-BE14-DD27219E9EF8}" srcOrd="0" destOrd="0" presId="urn:microsoft.com/office/officeart/2005/8/layout/vList2"/>
    <dgm:cxn modelId="{5AA6763F-8DB4-4CB4-9B5F-E8113A95A6CC}" type="presOf" srcId="{0346F517-A599-4F04-8568-1CC240258476}" destId="{BEC90A71-6E71-40C4-83DA-5478D7370D68}" srcOrd="0" destOrd="1" presId="urn:microsoft.com/office/officeart/2005/8/layout/vList2"/>
    <dgm:cxn modelId="{F9AC4961-6E75-467F-85F0-E817D7090CD5}" type="presOf" srcId="{0088B422-F0A5-4BD0-9DEA-AFF1A02A85AA}" destId="{275DFB06-13A0-4A54-B480-B458789FC577}" srcOrd="0" destOrd="1" presId="urn:microsoft.com/office/officeart/2005/8/layout/vList2"/>
    <dgm:cxn modelId="{27737742-6397-4F65-B87F-10EEB33C31E0}" srcId="{F9B6E7FE-BCAA-464E-9695-2C023ABF7200}" destId="{AD9AF279-00AA-49C0-BB91-F05AEA76EF0A}" srcOrd="0" destOrd="0" parTransId="{AA939070-8D41-4BE0-BFE3-F60CA859EE45}" sibTransId="{8060123B-A0BA-4318-8B14-354CCF4A618D}"/>
    <dgm:cxn modelId="{B902F945-4D25-420E-B394-79C4AE5425C4}" srcId="{3A8940C2-752A-4FF9-AAF5-73BEB345D34F}" destId="{79BFBDC5-27DC-4914-ACC4-36620EF6270F}" srcOrd="1" destOrd="0" parTransId="{F9E57E43-9D90-4C38-B869-BC2A0233FE38}" sibTransId="{2C8CCAE4-F9D5-44C5-93AF-4772DD0EF3CF}"/>
    <dgm:cxn modelId="{81C6E64D-9DBF-4264-A1B9-49BBFC9262A2}" type="presOf" srcId="{F9B6E7FE-BCAA-464E-9695-2C023ABF7200}" destId="{18054408-2179-488D-9861-5A5E345E3643}" srcOrd="0" destOrd="0" presId="urn:microsoft.com/office/officeart/2005/8/layout/vList2"/>
    <dgm:cxn modelId="{D5CB527B-ECFE-4E27-9A51-C7A5C1B5A56B}" type="presOf" srcId="{3EFEA492-B149-47C5-9F44-D884B8157412}" destId="{275DFB06-13A0-4A54-B480-B458789FC577}" srcOrd="0" destOrd="0" presId="urn:microsoft.com/office/officeart/2005/8/layout/vList2"/>
    <dgm:cxn modelId="{5C6151BB-39BD-4322-B6B6-3903AA228078}" srcId="{79BFBDC5-27DC-4914-ACC4-36620EF6270F}" destId="{D330EEAF-10A4-49BA-89EF-247C946CB5EF}" srcOrd="2" destOrd="0" parTransId="{0CB1F164-EB1D-4E0F-90A1-2A8F230C6A49}" sibTransId="{98079A58-9884-4094-AA3F-D6D1BDB2D502}"/>
    <dgm:cxn modelId="{113606C7-5131-40A2-B407-6CC88C181BE4}" type="presOf" srcId="{AD9AF279-00AA-49C0-BB91-F05AEA76EF0A}" destId="{9B7EFFDF-7A09-4071-8CD1-4DA768AD1524}" srcOrd="0" destOrd="0" presId="urn:microsoft.com/office/officeart/2005/8/layout/vList2"/>
    <dgm:cxn modelId="{A874C5CF-E946-4AD2-A30C-82DBE73FB0B6}" srcId="{3A8940C2-752A-4FF9-AAF5-73BEB345D34F}" destId="{9880EFD5-28D8-49B4-B0CF-CC2894EB4026}" srcOrd="0" destOrd="0" parTransId="{852A0212-B489-43C0-88B7-D90F6EEA261E}" sibTransId="{BF68C218-3AC6-4170-A440-D938C7608095}"/>
    <dgm:cxn modelId="{1D56D1CF-5243-4D88-B314-62677C51D92C}" srcId="{79E5216B-7788-455A-B2B8-AA311178D4D3}" destId="{0346F517-A599-4F04-8568-1CC240258476}" srcOrd="0" destOrd="0" parTransId="{1F157685-FD2A-4D4E-A72E-8CC5412E4D52}" sibTransId="{7865565B-52E3-4026-8055-5BBD5307C3BD}"/>
    <dgm:cxn modelId="{219D8ED1-47FA-4BDF-A0FD-3D280157FB44}" srcId="{7C951081-0063-4DC7-AC21-52F307773BA6}" destId="{79E5216B-7788-455A-B2B8-AA311178D4D3}" srcOrd="0" destOrd="0" parTransId="{D98EC069-DD1C-4337-BEBC-B195B9839288}" sibTransId="{B22665B1-CEED-4CFF-84FC-3A51CD938F7C}"/>
    <dgm:cxn modelId="{5E42A7DD-7920-4FE7-89CB-4E82DD826036}" type="presOf" srcId="{7C951081-0063-4DC7-AC21-52F307773BA6}" destId="{BB331EE1-7C56-4697-AD41-84EF0D4D1B8A}" srcOrd="0" destOrd="0" presId="urn:microsoft.com/office/officeart/2005/8/layout/vList2"/>
    <dgm:cxn modelId="{BF8061DF-61B9-48CF-B6C8-1E5B8571B197}" type="presOf" srcId="{D330EEAF-10A4-49BA-89EF-247C946CB5EF}" destId="{275DFB06-13A0-4A54-B480-B458789FC577}" srcOrd="0" destOrd="2" presId="urn:microsoft.com/office/officeart/2005/8/layout/vList2"/>
    <dgm:cxn modelId="{B5FB88E6-F867-447E-98FB-11DED583FFA3}" type="presOf" srcId="{79BFBDC5-27DC-4914-ACC4-36620EF6270F}" destId="{7B041B10-0C61-40F4-AA2E-3A6FDEA296F8}" srcOrd="0" destOrd="0" presId="urn:microsoft.com/office/officeart/2005/8/layout/vList2"/>
    <dgm:cxn modelId="{AA61AAFA-720D-4151-BCC3-F6AD9920D944}" type="presOf" srcId="{3A8940C2-752A-4FF9-AAF5-73BEB345D34F}" destId="{B1888F54-6242-4424-AD96-9396FA6E3D5C}" srcOrd="0" destOrd="0" presId="urn:microsoft.com/office/officeart/2005/8/layout/vList2"/>
    <dgm:cxn modelId="{25627666-AACE-46F0-919F-786C1012D5E5}" type="presParOf" srcId="{B1888F54-6242-4424-AD96-9396FA6E3D5C}" destId="{B22C2613-F63A-4C5F-BE14-DD27219E9EF8}" srcOrd="0" destOrd="0" presId="urn:microsoft.com/office/officeart/2005/8/layout/vList2"/>
    <dgm:cxn modelId="{013EFB53-9CAC-4B89-88D0-0F5DA413ECFE}" type="presParOf" srcId="{B1888F54-6242-4424-AD96-9396FA6E3D5C}" destId="{15705753-19B7-46B4-A37B-E3FFC92E1341}" srcOrd="1" destOrd="0" presId="urn:microsoft.com/office/officeart/2005/8/layout/vList2"/>
    <dgm:cxn modelId="{2E2F80D3-A899-463C-AB83-6D9C3FF3959C}" type="presParOf" srcId="{B1888F54-6242-4424-AD96-9396FA6E3D5C}" destId="{7B041B10-0C61-40F4-AA2E-3A6FDEA296F8}" srcOrd="2" destOrd="0" presId="urn:microsoft.com/office/officeart/2005/8/layout/vList2"/>
    <dgm:cxn modelId="{F078A4FF-04FA-441D-B3FA-384695C7A8CB}" type="presParOf" srcId="{B1888F54-6242-4424-AD96-9396FA6E3D5C}" destId="{275DFB06-13A0-4A54-B480-B458789FC577}" srcOrd="3" destOrd="0" presId="urn:microsoft.com/office/officeart/2005/8/layout/vList2"/>
    <dgm:cxn modelId="{FBA10C31-B375-4F6B-9782-18873D5F65C0}" type="presParOf" srcId="{B1888F54-6242-4424-AD96-9396FA6E3D5C}" destId="{BB331EE1-7C56-4697-AD41-84EF0D4D1B8A}" srcOrd="4" destOrd="0" presId="urn:microsoft.com/office/officeart/2005/8/layout/vList2"/>
    <dgm:cxn modelId="{15207585-C876-45D7-89A7-B6EFD12565C5}" type="presParOf" srcId="{B1888F54-6242-4424-AD96-9396FA6E3D5C}" destId="{BEC90A71-6E71-40C4-83DA-5478D7370D68}" srcOrd="5" destOrd="0" presId="urn:microsoft.com/office/officeart/2005/8/layout/vList2"/>
    <dgm:cxn modelId="{2FFED581-7429-4DD5-AC7E-5B1F0B53B6E7}" type="presParOf" srcId="{B1888F54-6242-4424-AD96-9396FA6E3D5C}" destId="{18054408-2179-488D-9861-5A5E345E3643}" srcOrd="6" destOrd="0" presId="urn:microsoft.com/office/officeart/2005/8/layout/vList2"/>
    <dgm:cxn modelId="{3E8DC3C7-DD9E-4A9A-ADCA-2060C22ECACD}" type="presParOf" srcId="{B1888F54-6242-4424-AD96-9396FA6E3D5C}" destId="{9B7EFFDF-7A09-4071-8CD1-4DA768AD1524}"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C2613-F63A-4C5F-BE14-DD27219E9EF8}">
      <dsp:nvSpPr>
        <dsp:cNvPr id="0" name=""/>
        <dsp:cNvSpPr/>
      </dsp:nvSpPr>
      <dsp:spPr>
        <a:xfrm>
          <a:off x="0" y="15086"/>
          <a:ext cx="10363200" cy="556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Es una buena idea usar una sintaxis "cercana a XHTML" bien formada puede ser inteligente y mantener siempre el código ordenado, limpio y bien formado.</a:t>
          </a:r>
          <a:endParaRPr lang="en-US" sz="1400" kern="1200"/>
        </a:p>
      </dsp:txBody>
      <dsp:txXfrm>
        <a:off x="27187" y="42273"/>
        <a:ext cx="10308826" cy="502546"/>
      </dsp:txXfrm>
    </dsp:sp>
    <dsp:sp modelId="{7B041B10-0C61-40F4-AA2E-3A6FDEA296F8}">
      <dsp:nvSpPr>
        <dsp:cNvPr id="0" name=""/>
        <dsp:cNvSpPr/>
      </dsp:nvSpPr>
      <dsp:spPr>
        <a:xfrm>
          <a:off x="0" y="612326"/>
          <a:ext cx="10363200" cy="556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Usar nombres de elementos en minúsculas</a:t>
          </a:r>
          <a:endParaRPr lang="en-US" sz="1400" kern="1200"/>
        </a:p>
      </dsp:txBody>
      <dsp:txXfrm>
        <a:off x="27187" y="639513"/>
        <a:ext cx="10308826" cy="502546"/>
      </dsp:txXfrm>
    </dsp:sp>
    <dsp:sp modelId="{275DFB06-13A0-4A54-B480-B458789FC577}">
      <dsp:nvSpPr>
        <dsp:cNvPr id="0" name=""/>
        <dsp:cNvSpPr/>
      </dsp:nvSpPr>
      <dsp:spPr>
        <a:xfrm>
          <a:off x="0" y="1169246"/>
          <a:ext cx="10363200"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17780" rIns="99568" bIns="17780" numCol="1" spcCol="1270" anchor="t" anchorCtr="0">
          <a:noAutofit/>
        </a:bodyPr>
        <a:lstStyle/>
        <a:p>
          <a:pPr marL="57150" lvl="1" indent="-57150" algn="l" defTabSz="488950">
            <a:lnSpc>
              <a:spcPct val="90000"/>
            </a:lnSpc>
            <a:spcBef>
              <a:spcPct val="0"/>
            </a:spcBef>
            <a:spcAft>
              <a:spcPct val="20000"/>
            </a:spcAft>
            <a:buChar char="•"/>
          </a:pPr>
          <a:r>
            <a:rPr lang="es-ES" sz="1100" kern="1200"/>
            <a:t>No es bueno mezclar mayúsculas y minúsculas</a:t>
          </a:r>
          <a:endParaRPr lang="en-US" sz="1100" kern="1200"/>
        </a:p>
        <a:p>
          <a:pPr marL="57150" lvl="1" indent="-57150" algn="l" defTabSz="488950">
            <a:lnSpc>
              <a:spcPct val="90000"/>
            </a:lnSpc>
            <a:spcBef>
              <a:spcPct val="0"/>
            </a:spcBef>
            <a:spcAft>
              <a:spcPct val="20000"/>
            </a:spcAft>
            <a:buChar char="•"/>
          </a:pPr>
          <a:r>
            <a:rPr lang="es-ES" sz="1100" kern="1200"/>
            <a:t>Los desarrolladores normalmente usan nombres en minúsculas (como en XHTML)</a:t>
          </a:r>
          <a:endParaRPr lang="en-US" sz="1100" kern="1200"/>
        </a:p>
        <a:p>
          <a:pPr marL="57150" lvl="1" indent="-57150" algn="l" defTabSz="488950">
            <a:lnSpc>
              <a:spcPct val="90000"/>
            </a:lnSpc>
            <a:spcBef>
              <a:spcPct val="0"/>
            </a:spcBef>
            <a:spcAft>
              <a:spcPct val="20000"/>
            </a:spcAft>
            <a:buChar char="•"/>
          </a:pPr>
          <a:r>
            <a:rPr lang="es-ES" sz="1100" kern="1200"/>
            <a:t>Las minúsculas son más fáciles de escribir</a:t>
          </a:r>
          <a:endParaRPr lang="en-US" sz="1100" kern="1200"/>
        </a:p>
      </dsp:txBody>
      <dsp:txXfrm>
        <a:off x="0" y="1169246"/>
        <a:ext cx="10363200" cy="565110"/>
      </dsp:txXfrm>
    </dsp:sp>
    <dsp:sp modelId="{BB331EE1-7C56-4697-AD41-84EF0D4D1B8A}">
      <dsp:nvSpPr>
        <dsp:cNvPr id="0" name=""/>
        <dsp:cNvSpPr/>
      </dsp:nvSpPr>
      <dsp:spPr>
        <a:xfrm>
          <a:off x="0" y="1734356"/>
          <a:ext cx="10363200" cy="556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Utilización del tipo de documento correcto</a:t>
          </a:r>
          <a:endParaRPr lang="en-US" sz="1400" kern="1200"/>
        </a:p>
      </dsp:txBody>
      <dsp:txXfrm>
        <a:off x="27187" y="1761543"/>
        <a:ext cx="10308826" cy="502546"/>
      </dsp:txXfrm>
    </dsp:sp>
    <dsp:sp modelId="{BEC90A71-6E71-40C4-83DA-5478D7370D68}">
      <dsp:nvSpPr>
        <dsp:cNvPr id="0" name=""/>
        <dsp:cNvSpPr/>
      </dsp:nvSpPr>
      <dsp:spPr>
        <a:xfrm>
          <a:off x="0" y="2291276"/>
          <a:ext cx="10363200"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17780" rIns="99568" bIns="17780" numCol="1" spcCol="1270" anchor="t" anchorCtr="0">
          <a:noAutofit/>
        </a:bodyPr>
        <a:lstStyle/>
        <a:p>
          <a:pPr marL="57150" lvl="1" indent="-57150" algn="l" defTabSz="488950">
            <a:lnSpc>
              <a:spcPct val="90000"/>
            </a:lnSpc>
            <a:spcBef>
              <a:spcPct val="0"/>
            </a:spcBef>
            <a:spcAft>
              <a:spcPct val="20000"/>
            </a:spcAft>
            <a:buChar char="•"/>
          </a:pPr>
          <a:r>
            <a:rPr lang="es-ES" sz="1100" b="1" kern="1200"/>
            <a:t>Declarar siempre el tipo de documento</a:t>
          </a:r>
          <a:r>
            <a:rPr lang="es-ES" sz="1100" kern="1200"/>
            <a:t> como la primera línea del documento: </a:t>
          </a:r>
          <a:endParaRPr lang="en-US" sz="1100" kern="1200"/>
        </a:p>
        <a:p>
          <a:pPr marL="114300" lvl="2" indent="-57150" algn="l" defTabSz="488950">
            <a:lnSpc>
              <a:spcPct val="90000"/>
            </a:lnSpc>
            <a:spcBef>
              <a:spcPct val="0"/>
            </a:spcBef>
            <a:spcAft>
              <a:spcPct val="20000"/>
            </a:spcAft>
            <a:buChar char="•"/>
          </a:pPr>
          <a:r>
            <a:rPr lang="es-ES" sz="1100" b="1" kern="1200"/>
            <a:t>&lt;!DOCTYPE html&gt;</a:t>
          </a:r>
          <a:endParaRPr lang="en-US" sz="1100" kern="1200"/>
        </a:p>
      </dsp:txBody>
      <dsp:txXfrm>
        <a:off x="0" y="2291276"/>
        <a:ext cx="10363200" cy="376740"/>
      </dsp:txXfrm>
    </dsp:sp>
    <dsp:sp modelId="{18054408-2179-488D-9861-5A5E345E3643}">
      <dsp:nvSpPr>
        <dsp:cNvPr id="0" name=""/>
        <dsp:cNvSpPr/>
      </dsp:nvSpPr>
      <dsp:spPr>
        <a:xfrm>
          <a:off x="0" y="2668016"/>
          <a:ext cx="10363200" cy="556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a:t>Cerrar todos los elementos HTML</a:t>
          </a:r>
          <a:endParaRPr lang="en-US" sz="1400" kern="1200"/>
        </a:p>
      </dsp:txBody>
      <dsp:txXfrm>
        <a:off x="27187" y="2695203"/>
        <a:ext cx="10308826" cy="502546"/>
      </dsp:txXfrm>
    </dsp:sp>
    <dsp:sp modelId="{9B7EFFDF-7A09-4071-8CD1-4DA768AD1524}">
      <dsp:nvSpPr>
        <dsp:cNvPr id="0" name=""/>
        <dsp:cNvSpPr/>
      </dsp:nvSpPr>
      <dsp:spPr>
        <a:xfrm>
          <a:off x="0" y="3224936"/>
          <a:ext cx="1036320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17780" rIns="99568" bIns="17780" numCol="1" spcCol="1270" anchor="t" anchorCtr="0">
          <a:noAutofit/>
        </a:bodyPr>
        <a:lstStyle/>
        <a:p>
          <a:pPr marL="57150" lvl="1" indent="-57150" algn="l" defTabSz="488950">
            <a:lnSpc>
              <a:spcPct val="90000"/>
            </a:lnSpc>
            <a:spcBef>
              <a:spcPct val="0"/>
            </a:spcBef>
            <a:spcAft>
              <a:spcPct val="20000"/>
            </a:spcAft>
            <a:buChar char="•"/>
          </a:pPr>
          <a:r>
            <a:rPr lang="es-ES" sz="1100" kern="1200"/>
            <a:t>Incluido los elementos vacíos como</a:t>
          </a:r>
          <a:r>
            <a:rPr lang="es-ES" sz="1100" b="1" kern="1200"/>
            <a:t> meta</a:t>
          </a:r>
          <a:endParaRPr lang="en-US" sz="1100" kern="1200"/>
        </a:p>
      </dsp:txBody>
      <dsp:txXfrm>
        <a:off x="0" y="3224936"/>
        <a:ext cx="10363200" cy="231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801EE-B83F-4A71-AD3B-27FB3D5BBD54}" type="datetimeFigureOut">
              <a:rPr lang="es-ES"/>
              <a:t>24/07/2021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232D1-C302-446D-AB22-6BFB34B91B83}" type="slidenum">
              <a:rPr lang="es-ES"/>
              <a:t>‹Nº›</a:t>
            </a:fld>
            <a:endParaRPr lang="es-ES"/>
          </a:p>
        </p:txBody>
      </p:sp>
    </p:spTree>
    <p:extLst>
      <p:ext uri="{BB962C8B-B14F-4D97-AF65-F5344CB8AC3E}">
        <p14:creationId xmlns:p14="http://schemas.microsoft.com/office/powerpoint/2010/main" val="70018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kastaroak.birt.eus/edu/argitalpen/backupa/20200331/1920k/es/DAW/DWEC/DWEC06/es_DAW_DWEC06_Contenidos/website_1_bases_del_modelo_de_objetos_del_documento_dom.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ikastaroak.birt.eus/edu/argitalpen/backupa/20200331/1920k/es/ASIRDAMDAW/LMSGI/LMSGI02/es_ASIRDAMDAW_LMSGI02_Contenidos/website_1_del_html_al_xhtml_evolucin_y_versiones.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s.wikipedia.org/wiki/HTML5" TargetMode="External"/><Relationship Id="rId7" Type="http://schemas.openxmlformats.org/officeDocument/2006/relationships/hyperlink" Target="https://www.brandominus.com/manuales/manual_html5.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xprimiendoopencms.com/export/sites/sagasuite/.galleries/test-galeria-descarga/manual-lenguaje-html5.pdf" TargetMode="External"/><Relationship Id="rId5" Type="http://schemas.openxmlformats.org/officeDocument/2006/relationships/hyperlink" Target="https://gutl.jovenclub.cu/wp-content/uploads/2013/10/El+gran+libro+de+HTML5+CSS3+y+Javascrip.pdf" TargetMode="External"/><Relationship Id="rId4" Type="http://schemas.openxmlformats.org/officeDocument/2006/relationships/hyperlink" Target="http://www.lamolina.edu.pe/osi/manual/Curso_HTML5_v1.pdf"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eniun.com/evolucion-diseno-web/"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historiahml5lab3.blogspot.com/2019/03/historia-de-html5-podria-decirse-que.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iiqyFTmQfQk"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kinsta.com/es/blog/html-vs-html5/" TargetMode="External"/><Relationship Id="rId4" Type="http://schemas.openxmlformats.org/officeDocument/2006/relationships/hyperlink" Target="https://paginas.com.mx/que-es-html-y-para-que-sirve-30-anos-historia-y-evolucion-de-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ikastaroak.birt.eus/edu/argitalpen/backupa/20200331/1920k/es/DAW/DWEC/DWEC06/es_DAW_DWEC06_Contenidos/website_1_bases_del_modelo_de_objetos_del_documento_dom.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ikastaroak.birt.eus/edu/argitalpen/backupa/20200331/1920k/es/ASIRDAMDAW/LMSGI/LMSGI02/es_ASIRDAMDAW_LMSGI02_Contenidos/website_1_del_html_al_xhtml_evolucin_y_versiones.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aginas.com.mx/que-es-html-y-para-que-sirve-30-anos-historia-y-evolucion-de-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abrirllave.com/html/que-es-html.php"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abrirllave.com/html/primer-documento-html.php"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uniwebsidad.com/libros/xhtml/capitulo-2/elemento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analizosuweb.com/blog/como-usar-las-meta-etiquetas-de-html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kastaroak.birt.eus/edu/argitalpen/backupa/20200331/1920k/es/DAW/DWEC/DWEC06/es_DAW_DWEC06_Contenidos/website_1_bases_del_modelo_de_objetos_del_documento_dom.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ikastaroak.birt.eus/edu/argitalpen/backupa/20200331/1920k/es/ASIRDAMDAW/LMSGI/LMSGI02/es_ASIRDAMDAW_LMSGI02_Contenidos/website_1_del_html_al_xhtml_evolucin_y_versiones.html"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analizosuweb.com/blog/como-usar-las-meta-etiquetas-de-html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webinoly.com/es/tutorial/seo-etiquetas-meta-metatags/" TargetMode="External"/><Relationship Id="rId3" Type="http://schemas.openxmlformats.org/officeDocument/2006/relationships/hyperlink" Target="http://www.analizosuweb.com/blog/como-usar-las-meta-etiquetas-de-html5/" TargetMode="External"/><Relationship Id="rId7" Type="http://schemas.openxmlformats.org/officeDocument/2006/relationships/hyperlink" Target="https://www.um.es/docencia/barzana/DAWEB/2017-18/daweb-tema-6-metaetiquetas-en-html.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www.arsys.es/blog/programacion/viewport-diseno-responsive/" TargetMode="External"/><Relationship Id="rId5" Type="http://schemas.openxmlformats.org/officeDocument/2006/relationships/hyperlink" Target="https://www.sistrix.es/preguntale-a-sistrix/que-son-los-featured-snippets/" TargetMode="External"/><Relationship Id="rId4" Type="http://schemas.openxmlformats.org/officeDocument/2006/relationships/hyperlink" Target="https://es.ryte.com/wiki/Crawler"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htmlquick.com/es/reference/tags/link.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exasoluciones.com/inicio/tutoriales/html/la-etiqueta-head-del-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htmlquick.com/es/reference/tags/link.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lenguajehtml.com/html/cabecera/etiquetas-html-de-relacion/" TargetMode="External"/><Relationship Id="rId4" Type="http://schemas.openxmlformats.org/officeDocument/2006/relationships/hyperlink" Target="https://www.exasoluciones.com/inicio/tutoriales/html/la-etiqueta-head-del-html"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ebinoly.com/es/tutorial/seo-etiquetas-meta-metatag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enguajehtml.com/html/cabecera/etiquetas-html-de-relaci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mozilla.org/es/docs/Web/HTML/Element/body"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www.htmlquick.com/es/reference/tags/body.html#Ejemplo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rende-web.net/progra/dom/dom_1.php"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ikastaroak.birt.eus/edu/argitalpen/backupa/20200331/1920k/es/DAW/DWEC/DWEC06/es_DAW_DWEC06_Contenidos/website_1_bases_del_modelo_de_objetos_del_documento_dom.html" TargetMode="External"/><Relationship Id="rId4" Type="http://schemas.openxmlformats.org/officeDocument/2006/relationships/hyperlink" Target="https://www.tokioschool.com/noticias/que-es-modelo-dom-modelo-objetos-documento/"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rende-web.net/progra/dom/dom_1.ph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rehana.com/es/blog/desarrollo-web/sabes-que-es-css-y-como-se-relaciona-c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okioschool.com/noticias/que-es-modelo-dom-modelo-objetos-document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eice.gva.es/documents/161863064/162743977/infdawloe3h.pdf/ecc88d57-df3c-49ce-9793-c8087e4a4d6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kastaroak.birt.eus/edu/argitalpen/backupa/20200331/1920k/es/DAW/DWEC/DWEC06/es_DAW_DWEC06_Contenidos/website_1_bases_del_modelo_de_objetos_del_documento_dom.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ikastaroak.birt.eus/edu/argitalpen/backupa/20200331/1920k/es/ASIRDAMDAW/LMSGI/LMSGI02/es_ASIRDAMDAW_LMSGI02_Contenidos/website_1_del_html_al_xhtml_evolucin_y_versione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https://ikastaroak.birt.eus/edu/argitalpen/backupa/20200331/1920k/es/DAW/DWEC/DWEC06/es_DAW_DWEC06_Contenidos/website_1_bases_del_modelo_de_objetos_del_documento_dom.html</a:t>
            </a:r>
            <a:r>
              <a:rPr lang="en-US" dirty="0"/>
              <a:t> (DOM)</a:t>
            </a:r>
            <a:endParaRPr lang="es-ES" dirty="0"/>
          </a:p>
          <a:p>
            <a:r>
              <a:rPr lang="en-US" dirty="0">
                <a:hlinkClick r:id="rId4"/>
              </a:rPr>
              <a:t>https://ikastaroak.birt.eus/edu/argitalpen/backupa/20200331/1920k/es/ASIRDAMDAW/LMSGI/LMSGI02/es_ASIRDAMDAW_LMSGI02_Contenidos/website_1_del_html_al_xhtml_evolucin_y_versiones.html</a:t>
            </a:r>
            <a:endParaRPr lang="es-ES">
              <a:cs typeface="Calibri" panose="020F0502020204030204"/>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a:t>
            </a:fld>
            <a:endParaRPr lang="es-ES"/>
          </a:p>
        </p:txBody>
      </p:sp>
    </p:spTree>
    <p:extLst>
      <p:ext uri="{BB962C8B-B14F-4D97-AF65-F5344CB8AC3E}">
        <p14:creationId xmlns:p14="http://schemas.microsoft.com/office/powerpoint/2010/main" val="367919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https://www.webempresa.com/blog/mejores-editores-html.html</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10</a:t>
            </a:fld>
            <a:endParaRPr lang="es-ES"/>
          </a:p>
        </p:txBody>
      </p:sp>
    </p:spTree>
    <p:extLst>
      <p:ext uri="{BB962C8B-B14F-4D97-AF65-F5344CB8AC3E}">
        <p14:creationId xmlns:p14="http://schemas.microsoft.com/office/powerpoint/2010/main" val="144158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https://es.wikipedia.org/wiki/HTML5</a:t>
            </a:r>
            <a:r>
              <a:rPr lang="en-US" dirty="0"/>
              <a:t> </a:t>
            </a:r>
          </a:p>
          <a:p>
            <a:r>
              <a:rPr lang="en-US" dirty="0">
                <a:hlinkClick r:id="rId4"/>
              </a:rPr>
              <a:t>http://www.lamolina.edu.pe/osi/manual/Curso_HTML5_v1.pdf</a:t>
            </a:r>
            <a:r>
              <a:rPr lang="en-US" dirty="0"/>
              <a:t> (MANUAL MUY BUENO)</a:t>
            </a:r>
            <a:endParaRPr lang="en-US" dirty="0">
              <a:cs typeface="Calibri"/>
            </a:endParaRPr>
          </a:p>
          <a:p>
            <a:r>
              <a:rPr lang="en-US" dirty="0">
                <a:hlinkClick r:id="rId5"/>
              </a:rPr>
              <a:t>https://gutl.jovenclub.cu/wp-content/uploads/2013/10/El+gran+libro+de+HTML5+CSS3+y+Javascrip.pdf</a:t>
            </a:r>
            <a:r>
              <a:rPr lang="en-US" dirty="0"/>
              <a:t> (MANUAL COMPLETO)</a:t>
            </a:r>
            <a:endParaRPr lang="en-US" dirty="0">
              <a:cs typeface="Calibri"/>
            </a:endParaRPr>
          </a:p>
          <a:p>
            <a:r>
              <a:rPr lang="en-US" dirty="0">
                <a:hlinkClick r:id="rId6"/>
              </a:rPr>
              <a:t>http://exprimiendoopencms.com/export/sites/sagasuite/.galleries/test-galeria-descarga/manual-lenguaje-html5.pdf</a:t>
            </a:r>
            <a:r>
              <a:rPr lang="en-US" dirty="0"/>
              <a:t> (NOVEDADES Y COMPARATIVAS)</a:t>
            </a:r>
            <a:endParaRPr lang="en-US" dirty="0">
              <a:cs typeface="Calibri"/>
            </a:endParaRPr>
          </a:p>
          <a:p>
            <a:r>
              <a:rPr lang="en-US" dirty="0">
                <a:hlinkClick r:id="rId7"/>
              </a:rPr>
              <a:t>https://www.brandominus.com/manuales/manual_html5.pdf</a:t>
            </a:r>
            <a:r>
              <a:rPr lang="en-US" dirty="0"/>
              <a:t> LISTADO DE ETIQUETAS</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11</a:t>
            </a:fld>
            <a:endParaRPr lang="es-ES"/>
          </a:p>
        </p:txBody>
      </p:sp>
    </p:spTree>
    <p:extLst>
      <p:ext uri="{BB962C8B-B14F-4D97-AF65-F5344CB8AC3E}">
        <p14:creationId xmlns:p14="http://schemas.microsoft.com/office/powerpoint/2010/main" val="66618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https://www.eniun.com/evolucion-diseno-web/</a:t>
            </a:r>
            <a:r>
              <a:rPr lang="en-US" dirty="0"/>
              <a:t> </a:t>
            </a:r>
          </a:p>
          <a:p>
            <a:r>
              <a:rPr lang="en-US" dirty="0">
                <a:hlinkClick r:id="rId4"/>
              </a:rPr>
              <a:t>https://historiahml5lab3.blogspot.com/2019/03/historia-de-html5-podria-decirse-que.html</a:t>
            </a:r>
            <a:r>
              <a:rPr lang="en-US" dirty="0"/>
              <a:t> </a:t>
            </a: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12</a:t>
            </a:fld>
            <a:endParaRPr lang="es-ES"/>
          </a:p>
        </p:txBody>
      </p:sp>
    </p:spTree>
    <p:extLst>
      <p:ext uri="{BB962C8B-B14F-4D97-AF65-F5344CB8AC3E}">
        <p14:creationId xmlns:p14="http://schemas.microsoft.com/office/powerpoint/2010/main" val="1520984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https://www.youtube.com/watch?v=iiqyFTmQfQk</a:t>
            </a:r>
            <a:r>
              <a:rPr lang="en-US" dirty="0"/>
              <a:t> </a:t>
            </a:r>
          </a:p>
          <a:p>
            <a:r>
              <a:rPr lang="en-US" dirty="0">
                <a:hlinkClick r:id="rId4"/>
              </a:rPr>
              <a:t>https://paginas.com.mx/que-es-html-y-para-que-sirve-30-anos-historia-y-evolucion-de-html/</a:t>
            </a:r>
            <a:r>
              <a:rPr lang="en-US" dirty="0"/>
              <a:t> </a:t>
            </a:r>
          </a:p>
          <a:p>
            <a:r>
              <a:rPr lang="en-US" dirty="0">
                <a:hlinkClick r:id="rId5"/>
              </a:rPr>
              <a:t>https://kinsta.com/es/blog/html-vs-html5/</a:t>
            </a:r>
            <a:r>
              <a:rPr lang="en-US" dirty="0"/>
              <a:t>  DIFERENCIAS ENTRE HTML VS HTML5</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13</a:t>
            </a:fld>
            <a:endParaRPr lang="es-ES"/>
          </a:p>
        </p:txBody>
      </p:sp>
    </p:spTree>
    <p:extLst>
      <p:ext uri="{BB962C8B-B14F-4D97-AF65-F5344CB8AC3E}">
        <p14:creationId xmlns:p14="http://schemas.microsoft.com/office/powerpoint/2010/main" val="3468699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https://ikastaroak.birt.eus/edu/argitalpen/backupa/20200331/1920k/es/DAW/DWEC/DWEC06/es_DAW_DWEC06_Contenidos/website_1_bases_del_modelo_de_objetos_del_documento_dom.html</a:t>
            </a:r>
            <a:r>
              <a:rPr lang="en-US" dirty="0"/>
              <a:t> (DOM)</a:t>
            </a:r>
            <a:endParaRPr lang="es-ES" dirty="0"/>
          </a:p>
          <a:p>
            <a:r>
              <a:rPr lang="en-US" dirty="0">
                <a:hlinkClick r:id="rId4"/>
              </a:rPr>
              <a:t>https://ikastaroak.birt.eus/edu/argitalpen/backupa/20200331/1920k/es/ASIRDAMDAW/LMSGI/LMSGI02/es_ASIRDAMDAW_LMSGI02_Contenidos/website_1_del_html_al_xhtml_evolucin_y_versiones.html</a:t>
            </a:r>
            <a:endParaRPr lang="es-ES">
              <a:cs typeface="Calibri" panose="020F0502020204030204"/>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17</a:t>
            </a:fld>
            <a:endParaRPr lang="es-ES"/>
          </a:p>
        </p:txBody>
      </p:sp>
    </p:spTree>
    <p:extLst>
      <p:ext uri="{BB962C8B-B14F-4D97-AF65-F5344CB8AC3E}">
        <p14:creationId xmlns:p14="http://schemas.microsoft.com/office/powerpoint/2010/main" val="2126829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https://paginas.com.mx/que-es-html-y-para-que-sirve-30-anos-historia-y-evolucion-de-html/</a:t>
            </a:r>
            <a:endParaRPr lang="es-ES">
              <a:cs typeface="Calibri" panose="020F0502020204030204"/>
            </a:endParaRPr>
          </a:p>
          <a:p>
            <a:r>
              <a:rPr lang="en-US" dirty="0">
                <a:hlinkClick r:id="rId4"/>
              </a:rPr>
              <a:t>https://www.abrirllave.com/html/que-es-html.php</a:t>
            </a:r>
            <a:r>
              <a:rPr lang="en-US" dirty="0"/>
              <a:t> </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14</a:t>
            </a:fld>
            <a:endParaRPr lang="es-ES"/>
          </a:p>
        </p:txBody>
      </p:sp>
    </p:spTree>
    <p:extLst>
      <p:ext uri="{BB962C8B-B14F-4D97-AF65-F5344CB8AC3E}">
        <p14:creationId xmlns:p14="http://schemas.microsoft.com/office/powerpoint/2010/main" val="304676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https://www.abrirllave.com/html/primer-documento-html.php</a:t>
            </a:r>
            <a:endParaRPr lang="es-ES">
              <a:cs typeface="Calibri" panose="020F0502020204030204"/>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17</a:t>
            </a:fld>
            <a:endParaRPr lang="es-ES"/>
          </a:p>
        </p:txBody>
      </p:sp>
    </p:spTree>
    <p:extLst>
      <p:ext uri="{BB962C8B-B14F-4D97-AF65-F5344CB8AC3E}">
        <p14:creationId xmlns:p14="http://schemas.microsoft.com/office/powerpoint/2010/main" val="411325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https://uniwebsidad.com/libros/xhtml/capitulo-2/elementos-html</a:t>
            </a:r>
            <a:r>
              <a:rPr lang="en-US" dirty="0"/>
              <a:t> </a:t>
            </a:r>
            <a:r>
              <a:rPr lang="en-US" dirty="0" err="1"/>
              <a:t>Diversos</a:t>
            </a:r>
            <a:r>
              <a:rPr lang="en-US" dirty="0"/>
              <a:t> </a:t>
            </a:r>
            <a:r>
              <a:rPr lang="en-US" dirty="0" err="1"/>
              <a:t>elementos</a:t>
            </a:r>
            <a:r>
              <a:rPr lang="en-US" dirty="0"/>
              <a:t> </a:t>
            </a:r>
            <a:r>
              <a:rPr lang="en-US" dirty="0" err="1"/>
              <a:t>en</a:t>
            </a:r>
            <a:r>
              <a:rPr lang="en-US" dirty="0"/>
              <a:t> </a:t>
            </a:r>
            <a:r>
              <a:rPr lang="en-US" dirty="0" err="1"/>
              <a:t>bloque</a:t>
            </a:r>
            <a:r>
              <a:rPr lang="en-US" dirty="0"/>
              <a:t> y </a:t>
            </a:r>
            <a:r>
              <a:rPr lang="en-US" dirty="0" err="1"/>
              <a:t>en</a:t>
            </a:r>
            <a:r>
              <a:rPr lang="en-US" dirty="0"/>
              <a:t> </a:t>
            </a:r>
            <a:r>
              <a:rPr lang="en-US" dirty="0" err="1"/>
              <a:t>línea</a:t>
            </a:r>
            <a:endParaRPr lang="es-ES" dirty="0" err="1"/>
          </a:p>
        </p:txBody>
      </p:sp>
      <p:sp>
        <p:nvSpPr>
          <p:cNvPr id="4" name="Marcador de número de diapositiva 3"/>
          <p:cNvSpPr>
            <a:spLocks noGrp="1"/>
          </p:cNvSpPr>
          <p:nvPr>
            <p:ph type="sldNum" sz="quarter" idx="5"/>
          </p:nvPr>
        </p:nvSpPr>
        <p:spPr/>
        <p:txBody>
          <a:bodyPr/>
          <a:lstStyle/>
          <a:p>
            <a:fld id="{29A232D1-C302-446D-AB22-6BFB34B91B83}" type="slidenum">
              <a:rPr lang="es-ES"/>
              <a:t>18</a:t>
            </a:fld>
            <a:endParaRPr lang="es-ES"/>
          </a:p>
        </p:txBody>
      </p:sp>
    </p:spTree>
    <p:extLst>
      <p:ext uri="{BB962C8B-B14F-4D97-AF65-F5344CB8AC3E}">
        <p14:creationId xmlns:p14="http://schemas.microsoft.com/office/powerpoint/2010/main" val="1924111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https://ikastaroak.birt.eus/edu/argitalpen/backupa/20200331/1920k/es/ASIRDAMDAW/LMSGI/LMSGI02/es_ASIRDAMDAW_LMSGI02_Contenidos/website_32recomendaciones_html5.html</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19</a:t>
            </a:fld>
            <a:endParaRPr lang="es-ES"/>
          </a:p>
        </p:txBody>
      </p:sp>
    </p:spTree>
    <p:extLst>
      <p:ext uri="{BB962C8B-B14F-4D97-AF65-F5344CB8AC3E}">
        <p14:creationId xmlns:p14="http://schemas.microsoft.com/office/powerpoint/2010/main" val="1402461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http://www.analizosuweb.com/blog/como-usar-las-meta-etiquetas-de-html5/</a:t>
            </a:r>
            <a:r>
              <a:rPr lang="en-US" dirty="0"/>
              <a:t> </a:t>
            </a:r>
          </a:p>
          <a:p>
            <a:r>
              <a:rPr lang="en-US" dirty="0"/>
              <a:t>https://cybmeta.com/meta-charset-como-y-por-que-utilizarlo-siempre</a:t>
            </a:r>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21</a:t>
            </a:fld>
            <a:endParaRPr lang="es-ES"/>
          </a:p>
        </p:txBody>
      </p:sp>
    </p:spTree>
    <p:extLst>
      <p:ext uri="{BB962C8B-B14F-4D97-AF65-F5344CB8AC3E}">
        <p14:creationId xmlns:p14="http://schemas.microsoft.com/office/powerpoint/2010/main" val="233820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https://ikastaroak.birt.eus/edu/argitalpen/backupa/20200331/1920k/es/DAW/DWEC/DWEC06/es_DAW_DWEC06_Contenidos/website_1_bases_del_modelo_de_objetos_del_documento_dom.html</a:t>
            </a:r>
            <a:r>
              <a:rPr lang="en-US" dirty="0"/>
              <a:t> (DOM)</a:t>
            </a:r>
            <a:endParaRPr lang="es-ES" dirty="0"/>
          </a:p>
          <a:p>
            <a:r>
              <a:rPr lang="en-US" dirty="0">
                <a:hlinkClick r:id="rId4"/>
              </a:rPr>
              <a:t>https://ikastaroak.birt.eus/edu/argitalpen/backupa/20200331/1920k/es/ASIRDAMDAW/LMSGI/LMSGI02/es_ASIRDAMDAW_LMSGI02_Contenidos/website_1_del_html_al_xhtml_evolucin_y_versiones.html</a:t>
            </a:r>
            <a:endParaRPr lang="es-ES">
              <a:cs typeface="Calibri" panose="020F0502020204030204"/>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3</a:t>
            </a:fld>
            <a:endParaRPr lang="es-ES"/>
          </a:p>
        </p:txBody>
      </p:sp>
    </p:spTree>
    <p:extLst>
      <p:ext uri="{BB962C8B-B14F-4D97-AF65-F5344CB8AC3E}">
        <p14:creationId xmlns:p14="http://schemas.microsoft.com/office/powerpoint/2010/main" val="3219711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http://www.analizosuweb.com/blog/como-usar-las-meta-etiquetas-de-html5/</a:t>
            </a:r>
            <a:r>
              <a:rPr lang="en-US" dirty="0"/>
              <a:t> </a:t>
            </a:r>
            <a:endParaRPr lang="es-ES" dirty="0">
              <a:cs typeface="Calibri" panose="020F0502020204030204"/>
            </a:endParaRPr>
          </a:p>
          <a:p>
            <a:r>
              <a:rPr lang="en-US" dirty="0"/>
              <a:t>https://es.ryte.com/wiki/Crawler</a:t>
            </a:r>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22</a:t>
            </a:fld>
            <a:endParaRPr lang="es-ES"/>
          </a:p>
        </p:txBody>
      </p:sp>
    </p:spTree>
    <p:extLst>
      <p:ext uri="{BB962C8B-B14F-4D97-AF65-F5344CB8AC3E}">
        <p14:creationId xmlns:p14="http://schemas.microsoft.com/office/powerpoint/2010/main" val="2192509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http://www.analizosuweb.com/blog/como-usar-las-meta-etiquetas-de-html5/</a:t>
            </a:r>
            <a:r>
              <a:rPr lang="en-US" dirty="0"/>
              <a:t> </a:t>
            </a:r>
            <a:endParaRPr lang="es-ES" dirty="0">
              <a:cs typeface="Calibri" panose="020F0502020204030204"/>
            </a:endParaRPr>
          </a:p>
          <a:p>
            <a:r>
              <a:rPr lang="en-US" dirty="0">
                <a:hlinkClick r:id="rId4"/>
              </a:rPr>
              <a:t>https://es.ryte.com/wiki/Crawler</a:t>
            </a:r>
            <a:endParaRPr lang="en-US" dirty="0"/>
          </a:p>
          <a:p>
            <a:r>
              <a:rPr lang="en-US" dirty="0">
                <a:hlinkClick r:id="rId5"/>
              </a:rPr>
              <a:t>https://www.sistrix.es/preguntale-a-sistrix/que-son-los-featured-snippets/</a:t>
            </a:r>
            <a:r>
              <a:rPr lang="en-US" dirty="0"/>
              <a:t> </a:t>
            </a:r>
          </a:p>
          <a:p>
            <a:r>
              <a:rPr lang="en-US" dirty="0">
                <a:hlinkClick r:id="rId6"/>
              </a:rPr>
              <a:t>https://www.arsys.es/blog/programacion/viewport-diseno-responsive/</a:t>
            </a:r>
            <a:endParaRPr lang="en-US" dirty="0">
              <a:cs typeface="Calibri" panose="020F0502020204030204"/>
            </a:endParaRPr>
          </a:p>
          <a:p>
            <a:r>
              <a:rPr lang="en-US" dirty="0">
                <a:hlinkClick r:id="rId7"/>
              </a:rPr>
              <a:t>https://www.um.es/docencia/barzana/DAWEB/2017-18/daweb-tema-6-metaetiquetas-en-html.html</a:t>
            </a:r>
            <a:r>
              <a:rPr lang="en-US" dirty="0"/>
              <a:t> </a:t>
            </a:r>
            <a:r>
              <a:rPr lang="en-US" dirty="0" err="1"/>
              <a:t>presentación</a:t>
            </a:r>
            <a:r>
              <a:rPr lang="en-US" dirty="0"/>
              <a:t> de </a:t>
            </a:r>
            <a:r>
              <a:rPr lang="en-US" dirty="0" err="1"/>
              <a:t>detalles</a:t>
            </a:r>
            <a:r>
              <a:rPr lang="en-US" dirty="0"/>
              <a:t> de las </a:t>
            </a:r>
            <a:r>
              <a:rPr lang="en-US" dirty="0" err="1"/>
              <a:t>metaetiquetas</a:t>
            </a:r>
            <a:r>
              <a:rPr lang="en-US" dirty="0"/>
              <a:t> </a:t>
            </a:r>
            <a:r>
              <a:rPr lang="en-US" dirty="0" err="1"/>
              <a:t>nuevas</a:t>
            </a:r>
            <a:endParaRPr lang="en-US" dirty="0" err="1">
              <a:cs typeface="Calibri"/>
            </a:endParaRPr>
          </a:p>
          <a:p>
            <a:endParaRPr lang="en-US" dirty="0"/>
          </a:p>
          <a:p>
            <a:r>
              <a:rPr lang="en-US" dirty="0">
                <a:hlinkClick r:id="rId8"/>
              </a:rPr>
              <a:t>https://webinoly.com/es/tutorial/seo-etiquetas-meta-metatags/</a:t>
            </a:r>
            <a:r>
              <a:rPr lang="en-US" dirty="0"/>
              <a:t> google boots</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23</a:t>
            </a:fld>
            <a:endParaRPr lang="es-ES"/>
          </a:p>
        </p:txBody>
      </p:sp>
    </p:spTree>
    <p:extLst>
      <p:ext uri="{BB962C8B-B14F-4D97-AF65-F5344CB8AC3E}">
        <p14:creationId xmlns:p14="http://schemas.microsoft.com/office/powerpoint/2010/main" val="648349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https://www.htmlquick.com/es/reference/tags/link.html</a:t>
            </a:r>
            <a:r>
              <a:rPr lang="en-US" dirty="0"/>
              <a:t> </a:t>
            </a:r>
            <a:endParaRPr lang="es-ES" dirty="0">
              <a:cs typeface="Calibri" panose="020F0502020204030204"/>
            </a:endParaRPr>
          </a:p>
          <a:p>
            <a:r>
              <a:rPr lang="en-US" dirty="0">
                <a:hlinkClick r:id="rId4"/>
              </a:rPr>
              <a:t>https://www.exasoluciones.com/inicio/tutoriales/html/la-etiqueta-head-del-html</a:t>
            </a:r>
            <a:r>
              <a:rPr lang="en-US" dirty="0"/>
              <a:t> </a:t>
            </a:r>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24</a:t>
            </a:fld>
            <a:endParaRPr lang="es-ES"/>
          </a:p>
        </p:txBody>
      </p:sp>
    </p:spTree>
    <p:extLst>
      <p:ext uri="{BB962C8B-B14F-4D97-AF65-F5344CB8AC3E}">
        <p14:creationId xmlns:p14="http://schemas.microsoft.com/office/powerpoint/2010/main" val="479613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https://www.htmlquick.com/es/reference/tags/link.html</a:t>
            </a:r>
            <a:r>
              <a:rPr lang="en-US" dirty="0"/>
              <a:t> </a:t>
            </a:r>
            <a:endParaRPr lang="es-ES" dirty="0">
              <a:cs typeface="Calibri" panose="020F0502020204030204"/>
            </a:endParaRPr>
          </a:p>
          <a:p>
            <a:r>
              <a:rPr lang="en-US" dirty="0">
                <a:hlinkClick r:id="rId4"/>
              </a:rPr>
              <a:t>https://www.exasoluciones.com/inicio/tutoriales/html/la-etiqueta-head-del-html</a:t>
            </a:r>
            <a:r>
              <a:rPr lang="en-US" dirty="0"/>
              <a:t> </a:t>
            </a:r>
          </a:p>
          <a:p>
            <a:r>
              <a:rPr lang="en-US" dirty="0">
                <a:hlinkClick r:id="rId5"/>
              </a:rPr>
              <a:t>https://lenguajehtml.com/html/cabecera/etiquetas-html-de-relacion/</a:t>
            </a:r>
            <a:r>
              <a:rPr lang="en-US" dirty="0"/>
              <a:t> </a:t>
            </a:r>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25</a:t>
            </a:fld>
            <a:endParaRPr lang="es-ES"/>
          </a:p>
        </p:txBody>
      </p:sp>
    </p:spTree>
    <p:extLst>
      <p:ext uri="{BB962C8B-B14F-4D97-AF65-F5344CB8AC3E}">
        <p14:creationId xmlns:p14="http://schemas.microsoft.com/office/powerpoint/2010/main" val="4278667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https://webinoly.com/es/tutorial/seo-etiquetas-meta-metatags/</a:t>
            </a:r>
            <a:r>
              <a:rPr lang="en-US" dirty="0"/>
              <a:t> </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26</a:t>
            </a:fld>
            <a:endParaRPr lang="es-ES"/>
          </a:p>
        </p:txBody>
      </p:sp>
    </p:spTree>
    <p:extLst>
      <p:ext uri="{BB962C8B-B14F-4D97-AF65-F5344CB8AC3E}">
        <p14:creationId xmlns:p14="http://schemas.microsoft.com/office/powerpoint/2010/main" val="20761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https://lenguajehtml.com/html/cabecera/etiquetas-html-de-relacion/</a:t>
            </a:r>
            <a:r>
              <a:rPr lang="en-US" dirty="0"/>
              <a:t> </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27</a:t>
            </a:fld>
            <a:endParaRPr lang="es-ES"/>
          </a:p>
        </p:txBody>
      </p:sp>
    </p:spTree>
    <p:extLst>
      <p:ext uri="{BB962C8B-B14F-4D97-AF65-F5344CB8AC3E}">
        <p14:creationId xmlns:p14="http://schemas.microsoft.com/office/powerpoint/2010/main" val="2696479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https://developer.mozilla.org/es/docs/Web/HTML/Element/body</a:t>
            </a:r>
            <a:endParaRPr lang="es-ES">
              <a:cs typeface="Calibri" panose="020F0502020204030204"/>
            </a:endParaRPr>
          </a:p>
          <a:p>
            <a:r>
              <a:rPr lang="en-US" dirty="0">
                <a:hlinkClick r:id="rId4"/>
              </a:rPr>
              <a:t>https://www.htmlquick.com/es/reference/tags/body.html#Ejemplos</a:t>
            </a:r>
            <a:r>
              <a:rPr lang="en-US" dirty="0"/>
              <a:t> </a:t>
            </a: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29</a:t>
            </a:fld>
            <a:endParaRPr lang="es-ES"/>
          </a:p>
        </p:txBody>
      </p:sp>
    </p:spTree>
    <p:extLst>
      <p:ext uri="{BB962C8B-B14F-4D97-AF65-F5344CB8AC3E}">
        <p14:creationId xmlns:p14="http://schemas.microsoft.com/office/powerpoint/2010/main" val="307787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https://aprende-web.net/progra/dom/dom_1.php</a:t>
            </a:r>
            <a:endParaRPr lang="es-ES">
              <a:cs typeface="Calibri" panose="020F0502020204030204"/>
            </a:endParaRPr>
          </a:p>
          <a:p>
            <a:r>
              <a:rPr lang="en-US" dirty="0">
                <a:hlinkClick r:id="rId4"/>
              </a:rPr>
              <a:t>https://www.tokioschool.com/noticias/que-es-modelo-dom-modelo-objetos-documento/</a:t>
            </a:r>
            <a:r>
              <a:rPr lang="en-US" dirty="0"/>
              <a:t> </a:t>
            </a:r>
          </a:p>
          <a:p>
            <a:r>
              <a:rPr lang="en-US" dirty="0">
                <a:hlinkClick r:id="rId5"/>
              </a:rPr>
              <a:t>https://ikastaroak.birt.eus/edu/argitalpen/backupa/20200331/1920k/es/DAW/DWEC/DWEC06/es_DAW_DWEC06_Contenidos/website_1_bases_del_modelo_de_objetos_del_documento_dom.html</a:t>
            </a:r>
            <a:r>
              <a:rPr lang="en-US" dirty="0"/>
              <a:t> </a:t>
            </a:r>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3</a:t>
            </a:fld>
            <a:endParaRPr lang="es-ES"/>
          </a:p>
        </p:txBody>
      </p:sp>
    </p:spTree>
    <p:extLst>
      <p:ext uri="{BB962C8B-B14F-4D97-AF65-F5344CB8AC3E}">
        <p14:creationId xmlns:p14="http://schemas.microsoft.com/office/powerpoint/2010/main" val="348286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https://aprende-web.net/progra/dom/dom_1.php</a:t>
            </a:r>
            <a:r>
              <a:rPr lang="en-US" dirty="0"/>
              <a:t> </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4</a:t>
            </a:fld>
            <a:endParaRPr lang="es-ES"/>
          </a:p>
        </p:txBody>
      </p:sp>
    </p:spTree>
    <p:extLst>
      <p:ext uri="{BB962C8B-B14F-4D97-AF65-F5344CB8AC3E}">
        <p14:creationId xmlns:p14="http://schemas.microsoft.com/office/powerpoint/2010/main" val="398636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https://www.crehana.com/es/blog/desarrollo-web/sabes-que-es-css-y-como-se-relaciona-con-html/</a:t>
            </a:r>
            <a:r>
              <a:rPr lang="en-US" dirty="0"/>
              <a:t> </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5</a:t>
            </a:fld>
            <a:endParaRPr lang="es-ES"/>
          </a:p>
        </p:txBody>
      </p:sp>
    </p:spTree>
    <p:extLst>
      <p:ext uri="{BB962C8B-B14F-4D97-AF65-F5344CB8AC3E}">
        <p14:creationId xmlns:p14="http://schemas.microsoft.com/office/powerpoint/2010/main" val="23218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https://www.tokioschool.com/noticias/que-es-modelo-dom-modelo-objetos-documento/</a:t>
            </a:r>
            <a:r>
              <a:rPr lang="en-US" dirty="0"/>
              <a:t> </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6</a:t>
            </a:fld>
            <a:endParaRPr lang="es-ES"/>
          </a:p>
        </p:txBody>
      </p:sp>
    </p:spTree>
    <p:extLst>
      <p:ext uri="{BB962C8B-B14F-4D97-AF65-F5344CB8AC3E}">
        <p14:creationId xmlns:p14="http://schemas.microsoft.com/office/powerpoint/2010/main" val="387487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https://aprende-web.net/progra/dom/dom_1.php</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8</a:t>
            </a:fld>
            <a:endParaRPr lang="es-ES"/>
          </a:p>
        </p:txBody>
      </p:sp>
    </p:spTree>
    <p:extLst>
      <p:ext uri="{BB962C8B-B14F-4D97-AF65-F5344CB8AC3E}">
        <p14:creationId xmlns:p14="http://schemas.microsoft.com/office/powerpoint/2010/main" val="117296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https://ceice.gva.es/documents/161863064/162743977/infdawloe3h.pdf/ecc88d57-df3c-49ce-9793-c8087e4a4d6c</a:t>
            </a:r>
            <a:r>
              <a:rPr lang="en-US" dirty="0"/>
              <a:t> HORARIO GENERAL DEL CICLO</a:t>
            </a:r>
            <a:endParaRPr lang="es-ES" dirty="0"/>
          </a:p>
        </p:txBody>
      </p:sp>
      <p:sp>
        <p:nvSpPr>
          <p:cNvPr id="4" name="Marcador de número de diapositiva 3"/>
          <p:cNvSpPr>
            <a:spLocks noGrp="1"/>
          </p:cNvSpPr>
          <p:nvPr>
            <p:ph type="sldNum" sz="quarter" idx="5"/>
          </p:nvPr>
        </p:nvSpPr>
        <p:spPr/>
        <p:txBody>
          <a:bodyPr/>
          <a:lstStyle/>
          <a:p>
            <a:fld id="{29A232D1-C302-446D-AB22-6BFB34B91B83}" type="slidenum">
              <a:rPr lang="es-ES"/>
              <a:t>9</a:t>
            </a:fld>
            <a:endParaRPr lang="es-ES"/>
          </a:p>
        </p:txBody>
      </p:sp>
    </p:spTree>
    <p:extLst>
      <p:ext uri="{BB962C8B-B14F-4D97-AF65-F5344CB8AC3E}">
        <p14:creationId xmlns:p14="http://schemas.microsoft.com/office/powerpoint/2010/main" val="107265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hlinkClick r:id="rId3"/>
              </a:rPr>
              <a:t>https://ikastaroak.birt.eus/edu/argitalpen/backupa/20200331/1920k/es/DAW/DWEC/DWEC06/es_DAW_DWEC06_Contenidos/website_1_bases_del_modelo_de_objetos_del_documento_dom.html</a:t>
            </a:r>
            <a:r>
              <a:rPr lang="en-US" dirty="0"/>
              <a:t> (DOM)</a:t>
            </a:r>
            <a:endParaRPr lang="es-ES" dirty="0"/>
          </a:p>
          <a:p>
            <a:r>
              <a:rPr lang="en-US" dirty="0">
                <a:hlinkClick r:id="rId4"/>
              </a:rPr>
              <a:t>https://ikastaroak.birt.eus/edu/argitalpen/backupa/20200331/1920k/es/ASIRDAMDAW/LMSGI/LMSGI02/es_ASIRDAMDAW_LMSGI02_Contenidos/website_1_del_html_al_xhtml_evolucin_y_versiones.html</a:t>
            </a:r>
            <a:endParaRPr lang="es-ES">
              <a:cs typeface="Calibri" panose="020F0502020204030204"/>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29A232D1-C302-446D-AB22-6BFB34B91B83}" type="slidenum">
              <a:rPr lang="es-ES"/>
              <a:t>3</a:t>
            </a:fld>
            <a:endParaRPr lang="es-ES"/>
          </a:p>
        </p:txBody>
      </p:sp>
    </p:spTree>
    <p:extLst>
      <p:ext uri="{BB962C8B-B14F-4D97-AF65-F5344CB8AC3E}">
        <p14:creationId xmlns:p14="http://schemas.microsoft.com/office/powerpoint/2010/main" val="65381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7/24/2021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97363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05155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317465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7/24/2021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‹Nº›</a:t>
            </a:fld>
            <a:endParaRPr lang="en-US"/>
          </a:p>
        </p:txBody>
      </p:sp>
    </p:spTree>
    <p:extLst>
      <p:ext uri="{BB962C8B-B14F-4D97-AF65-F5344CB8AC3E}">
        <p14:creationId xmlns:p14="http://schemas.microsoft.com/office/powerpoint/2010/main" val="8322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100493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00910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41882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159343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323897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12443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7/24/2021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‹Nº›</a:t>
            </a:fld>
            <a:endParaRPr lang="en-US"/>
          </a:p>
        </p:txBody>
      </p:sp>
    </p:spTree>
    <p:extLst>
      <p:ext uri="{BB962C8B-B14F-4D97-AF65-F5344CB8AC3E}">
        <p14:creationId xmlns:p14="http://schemas.microsoft.com/office/powerpoint/2010/main" val="228510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7/24/2021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‹Nº›</a:t>
            </a:fld>
            <a:endParaRPr lang="en-US"/>
          </a:p>
        </p:txBody>
      </p:sp>
    </p:spTree>
    <p:extLst>
      <p:ext uri="{BB962C8B-B14F-4D97-AF65-F5344CB8AC3E}">
        <p14:creationId xmlns:p14="http://schemas.microsoft.com/office/powerpoint/2010/main" val="194997152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eice.gva.es/es/web/formacion-profesional/publicador-ciclos/-/asset_publisher/FRACVC0hANWa/content/ciclo-formativo-desarrollo-de-aplicaciones-web"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tom.io/" TargetMode="External"/><Relationship Id="rId5" Type="http://schemas.openxmlformats.org/officeDocument/2006/relationships/hyperlink" Target="https://notepad-plus-plus.org/" TargetMode="External"/><Relationship Id="rId4" Type="http://schemas.openxmlformats.org/officeDocument/2006/relationships/hyperlink" Target="https://www.sublimetex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1.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iiqyFTmQfQk?feature=oembed" TargetMode="External"/><Relationship Id="rId5" Type="http://schemas.openxmlformats.org/officeDocument/2006/relationships/hyperlink" Target="https://paginas.com.mx/que-es-html-y-para-que-sirve-30-anos-historia-y-evolucion-de-html/" TargetMode="Externa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TR/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s.ryte.com/wiki/Crawler" TargetMode="External"/><Relationship Id="rId7" Type="http://schemas.openxmlformats.org/officeDocument/2006/relationships/hyperlink" Target="https://www.arsys.es/blog/programacion/viewport-diseno-responsiv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ebinoly.com/es/tutorial/seo-etiquetas-meta-metatags/" TargetMode="External"/><Relationship Id="rId5" Type="http://schemas.openxmlformats.org/officeDocument/2006/relationships/hyperlink" Target="https://www.sistrix.es/preguntale-a-sistrix/que-es-un-enlace-dofollow/?utm_source=adwords&amp;utm_medium=search&amp;utm_campaign=dyn&amp;gclid=Cj0KCQjw9O6HBhCrARIsADx5qCS5Q05esRCRSfgEBvEPyxgfRdkC-hLG7u4-TElXSU4kX-HxscpY-AAaAqUcEALw_wcB" TargetMode="External"/><Relationship Id="rId4" Type="http://schemas.openxmlformats.org/officeDocument/2006/relationships/hyperlink" Target="https://www.sistrix.es/preguntale-a-sistrix/que-son-los-featured-snippet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lenguajehtml.com/html/cabecera/etiquetas-html-de-relac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enguajehtml.com/html/cabecera/etiquetas-html-de-relacion/#favicon-icono-de-pesta%C3%B1as" TargetMode="External"/><Relationship Id="rId7" Type="http://schemas.openxmlformats.org/officeDocument/2006/relationships/hyperlink" Target="https://www.youtube.com/watch?v=WQKSohMqDdU"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youtube.com/watch?v=M_0u7_mEh7E" TargetMode="External"/><Relationship Id="rId5" Type="http://schemas.openxmlformats.org/officeDocument/2006/relationships/hyperlink" Target="https://www.youtube.com/watch?v=0CpgPmF8J7A" TargetMode="External"/><Relationship Id="rId4" Type="http://schemas.openxmlformats.org/officeDocument/2006/relationships/hyperlink" Target="https://lenguajehtml.com/html/cabecera/etiquetas-html-de-relacion/#posicionamiento-googl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dom4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58504C1-2ED3-452E-978F-5A9D17113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18611" y="1713512"/>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6F8E3D02-F8A1-4BBF-A013-532F62366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18610" y="1713512"/>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6354042" y="2800351"/>
            <a:ext cx="5652653" cy="1752601"/>
          </a:xfrm>
        </p:spPr>
        <p:txBody>
          <a:bodyPr anchor="t">
            <a:normAutofit/>
          </a:bodyPr>
          <a:lstStyle/>
          <a:p>
            <a:pPr algn="r">
              <a:lnSpc>
                <a:spcPct val="90000"/>
              </a:lnSpc>
            </a:pPr>
            <a:r>
              <a:rPr lang="es-ES" sz="3700" dirty="0">
                <a:solidFill>
                  <a:srgbClr val="FFFFFF"/>
                </a:solidFill>
                <a:cs typeface="Calibri Light"/>
              </a:rPr>
              <a:t>LENGUAJES</a:t>
            </a:r>
            <a:r>
              <a:rPr lang="es-ES" sz="3700" dirty="0">
                <a:solidFill>
                  <a:srgbClr val="FFFFFF"/>
                </a:solidFill>
                <a:ea typeface="+mj-lt"/>
                <a:cs typeface="+mj-lt"/>
              </a:rPr>
              <a:t> PARA LA VISUALIZACIÓN DE INFORMACIÓN</a:t>
            </a:r>
            <a:endParaRPr lang="es-ES" sz="3700" dirty="0">
              <a:solidFill>
                <a:srgbClr val="FFFFFF"/>
              </a:solidFill>
            </a:endParaRPr>
          </a:p>
        </p:txBody>
      </p:sp>
      <p:sp>
        <p:nvSpPr>
          <p:cNvPr id="3" name="Subtítulo 2"/>
          <p:cNvSpPr>
            <a:spLocks noGrp="1"/>
          </p:cNvSpPr>
          <p:nvPr>
            <p:ph type="subTitle" idx="1"/>
          </p:nvPr>
        </p:nvSpPr>
        <p:spPr>
          <a:xfrm>
            <a:off x="7616534" y="921328"/>
            <a:ext cx="3965866" cy="1228364"/>
          </a:xfrm>
        </p:spPr>
        <p:txBody>
          <a:bodyPr vert="horz" lIns="91440" tIns="45720" rIns="91440" bIns="45720" rtlCol="0" anchor="b">
            <a:normAutofit/>
          </a:bodyPr>
          <a:lstStyle/>
          <a:p>
            <a:pPr algn="r"/>
            <a:r>
              <a:rPr lang="es-ES">
                <a:solidFill>
                  <a:srgbClr val="FFFFFF"/>
                </a:solidFill>
                <a:ea typeface="+mn-lt"/>
                <a:cs typeface="+mn-lt"/>
              </a:rPr>
              <a:t>Tema 2</a:t>
            </a:r>
            <a:endParaRPr lang="es-ES">
              <a:solidFill>
                <a:srgbClr val="FFFFFF"/>
              </a:solidFill>
            </a:endParaRPr>
          </a:p>
        </p:txBody>
      </p:sp>
      <p:pic>
        <p:nvPicPr>
          <p:cNvPr id="17" name="Imagen 17">
            <a:extLst>
              <a:ext uri="{FF2B5EF4-FFF2-40B4-BE49-F238E27FC236}">
                <a16:creationId xmlns:a16="http://schemas.microsoft.com/office/drawing/2014/main" id="{B593AE4B-4205-491E-A79A-544008518A5B}"/>
              </a:ext>
            </a:extLst>
          </p:cNvPr>
          <p:cNvPicPr>
            <a:picLocks noChangeAspect="1"/>
          </p:cNvPicPr>
          <p:nvPr/>
        </p:nvPicPr>
        <p:blipFill>
          <a:blip r:embed="rId2"/>
          <a:stretch>
            <a:fillRect/>
          </a:stretch>
        </p:blipFill>
        <p:spPr>
          <a:xfrm>
            <a:off x="481345" y="1246803"/>
            <a:ext cx="4265571" cy="1766667"/>
          </a:xfrm>
          <a:prstGeom prst="rect">
            <a:avLst/>
          </a:prstGeom>
        </p:spPr>
      </p:pic>
      <p:sp>
        <p:nvSpPr>
          <p:cNvPr id="32" name="Freeform: Shape 31">
            <a:extLst>
              <a:ext uri="{FF2B5EF4-FFF2-40B4-BE49-F238E27FC236}">
                <a16:creationId xmlns:a16="http://schemas.microsoft.com/office/drawing/2014/main" id="{1979A256-14ED-4FA7-B1D1-1A2D51CB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18612"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EDCF3AD-D5F8-475E-A3D4-5E0D81627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18610"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CuadroTexto 1">
            <a:extLst>
              <a:ext uri="{FF2B5EF4-FFF2-40B4-BE49-F238E27FC236}">
                <a16:creationId xmlns:a16="http://schemas.microsoft.com/office/drawing/2014/main" id="{CC47149B-1E7F-4A45-89F4-ACBF3B00B397}"/>
              </a:ext>
            </a:extLst>
          </p:cNvPr>
          <p:cNvSpPr txBox="1"/>
          <p:nvPr/>
        </p:nvSpPr>
        <p:spPr>
          <a:xfrm>
            <a:off x="972539" y="3355026"/>
            <a:ext cx="3037609" cy="64633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Aft>
                <a:spcPts val="600"/>
              </a:spcAft>
            </a:pPr>
            <a:r>
              <a:rPr lang="es-ES" b="1" dirty="0">
                <a:solidFill>
                  <a:srgbClr val="0070C0"/>
                </a:solidFill>
                <a:hlinkClick r:id="rId3"/>
              </a:rPr>
              <a:t>CFGS DESARROLLO DE APLICACIONES WEB</a:t>
            </a:r>
            <a:endParaRPr lang="es-ES" b="1">
              <a:solidFill>
                <a:srgbClr val="0070C0"/>
              </a:solidFill>
            </a:endParaRPr>
          </a:p>
        </p:txBody>
      </p:sp>
      <p:sp>
        <p:nvSpPr>
          <p:cNvPr id="19" name="CuadroTexto 1">
            <a:extLst>
              <a:ext uri="{FF2B5EF4-FFF2-40B4-BE49-F238E27FC236}">
                <a16:creationId xmlns:a16="http://schemas.microsoft.com/office/drawing/2014/main" id="{73C1B725-A916-4AD0-B96D-6B751598F605}"/>
              </a:ext>
            </a:extLst>
          </p:cNvPr>
          <p:cNvSpPr txBox="1"/>
          <p:nvPr/>
        </p:nvSpPr>
        <p:spPr>
          <a:xfrm>
            <a:off x="1033152" y="4528951"/>
            <a:ext cx="2916381" cy="369332"/>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Aft>
                <a:spcPts val="600"/>
              </a:spcAft>
            </a:pPr>
            <a:r>
              <a:rPr lang="es-ES" b="1" dirty="0">
                <a:solidFill>
                  <a:srgbClr val="0070C0"/>
                </a:solidFill>
              </a:rPr>
              <a:t>LENGUAJE DE MARCAS</a:t>
            </a:r>
            <a:endParaRPr lang="es-ES"/>
          </a:p>
        </p:txBody>
      </p:sp>
      <p:sp>
        <p:nvSpPr>
          <p:cNvPr id="27" name="CuadroTexto 1">
            <a:extLst>
              <a:ext uri="{FF2B5EF4-FFF2-40B4-BE49-F238E27FC236}">
                <a16:creationId xmlns:a16="http://schemas.microsoft.com/office/drawing/2014/main" id="{3E2C19CA-9955-447E-AF7D-91B777814830}"/>
              </a:ext>
            </a:extLst>
          </p:cNvPr>
          <p:cNvSpPr txBox="1"/>
          <p:nvPr/>
        </p:nvSpPr>
        <p:spPr>
          <a:xfrm>
            <a:off x="924296" y="5812970"/>
            <a:ext cx="3418610" cy="40011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Aft>
                <a:spcPts val="600"/>
              </a:spcAft>
            </a:pPr>
            <a:r>
              <a:rPr lang="es-ES" sz="2000" dirty="0">
                <a:solidFill>
                  <a:srgbClr val="002060"/>
                </a:solidFill>
                <a:latin typeface="Rockwell"/>
              </a:rPr>
              <a:t>jorca11.gadea@gmail.com</a:t>
            </a:r>
          </a:p>
        </p:txBody>
      </p:sp>
      <p:sp>
        <p:nvSpPr>
          <p:cNvPr id="29" name="CuadroTexto 1">
            <a:extLst>
              <a:ext uri="{FF2B5EF4-FFF2-40B4-BE49-F238E27FC236}">
                <a16:creationId xmlns:a16="http://schemas.microsoft.com/office/drawing/2014/main" id="{BF5C103D-BC61-4CAE-A595-4A8B5465C7DC}"/>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rgbClr val="FFFF00"/>
                </a:solidFill>
                <a:latin typeface="Rockwell"/>
              </a:rPr>
              <a:t>@jorca11</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53B94-4486-4C3A-80BB-D8E7EEF159A9}"/>
              </a:ext>
            </a:extLst>
          </p:cNvPr>
          <p:cNvSpPr>
            <a:spLocks noGrp="1"/>
          </p:cNvSpPr>
          <p:nvPr>
            <p:ph type="title"/>
          </p:nvPr>
        </p:nvSpPr>
        <p:spPr/>
        <p:txBody>
          <a:bodyPr/>
          <a:lstStyle/>
          <a:p>
            <a:r>
              <a:rPr lang="es-ES" dirty="0"/>
              <a:t>PROFUNDIZACIÓN</a:t>
            </a:r>
          </a:p>
        </p:txBody>
      </p:sp>
      <p:sp>
        <p:nvSpPr>
          <p:cNvPr id="4" name="Marcador de contenido 3">
            <a:extLst>
              <a:ext uri="{FF2B5EF4-FFF2-40B4-BE49-F238E27FC236}">
                <a16:creationId xmlns:a16="http://schemas.microsoft.com/office/drawing/2014/main" id="{ED5D1032-7308-4C4D-834F-2470801E4738}"/>
              </a:ext>
            </a:extLst>
          </p:cNvPr>
          <p:cNvSpPr>
            <a:spLocks noGrp="1"/>
          </p:cNvSpPr>
          <p:nvPr>
            <p:ph idx="1"/>
          </p:nvPr>
        </p:nvSpPr>
        <p:spPr/>
        <p:txBody>
          <a:bodyPr vert="horz" lIns="91440" tIns="45720" rIns="91440" bIns="45720" rtlCol="0" anchor="t">
            <a:normAutofit/>
          </a:bodyPr>
          <a:lstStyle/>
          <a:p>
            <a:r>
              <a:rPr lang="es-ES" dirty="0"/>
              <a:t>EN EL MÓDULO DESARROLLO WEB EN ENTORNO DE CLIENTE SE DESARROLLARÁ MÁS LO RELACIONADO CON EL DOM</a:t>
            </a:r>
          </a:p>
        </p:txBody>
      </p:sp>
      <p:pic>
        <p:nvPicPr>
          <p:cNvPr id="7" name="Imagen 7" descr="Imagen que contiene tarjeta de presentación&#10;&#10;Descripción generada automáticamente">
            <a:extLst>
              <a:ext uri="{FF2B5EF4-FFF2-40B4-BE49-F238E27FC236}">
                <a16:creationId xmlns:a16="http://schemas.microsoft.com/office/drawing/2014/main" id="{BAB0BBD2-269B-43D2-906C-55DBACA5DF5F}"/>
              </a:ext>
            </a:extLst>
          </p:cNvPr>
          <p:cNvPicPr>
            <a:picLocks noChangeAspect="1"/>
          </p:cNvPicPr>
          <p:nvPr/>
        </p:nvPicPr>
        <p:blipFill>
          <a:blip r:embed="rId3"/>
          <a:stretch>
            <a:fillRect/>
          </a:stretch>
        </p:blipFill>
        <p:spPr>
          <a:xfrm>
            <a:off x="3136437" y="2991874"/>
            <a:ext cx="5456137" cy="3864376"/>
          </a:xfrm>
          <a:prstGeom prst="rect">
            <a:avLst/>
          </a:prstGeom>
        </p:spPr>
      </p:pic>
      <p:sp>
        <p:nvSpPr>
          <p:cNvPr id="9" name="CuadroTexto 8">
            <a:extLst>
              <a:ext uri="{FF2B5EF4-FFF2-40B4-BE49-F238E27FC236}">
                <a16:creationId xmlns:a16="http://schemas.microsoft.com/office/drawing/2014/main" id="{4E6F8856-C106-4D4D-B7CB-F065E8B2EEB1}"/>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70290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C73B8B-173A-49A3-9BA9-2AC6CB0B1487}"/>
              </a:ext>
            </a:extLst>
          </p:cNvPr>
          <p:cNvSpPr>
            <a:spLocks noGrp="1"/>
          </p:cNvSpPr>
          <p:nvPr>
            <p:ph type="title"/>
          </p:nvPr>
        </p:nvSpPr>
        <p:spPr>
          <a:xfrm>
            <a:off x="914401" y="430307"/>
            <a:ext cx="9914859" cy="1371600"/>
          </a:xfrm>
        </p:spPr>
        <p:txBody>
          <a:bodyPr>
            <a:normAutofit/>
          </a:bodyPr>
          <a:lstStyle/>
          <a:p>
            <a:r>
              <a:rPr lang="es-ES" dirty="0">
                <a:solidFill>
                  <a:srgbClr val="FFFFFF"/>
                </a:solidFill>
              </a:rPr>
              <a:t>CONTENIDOS</a:t>
            </a:r>
          </a:p>
        </p:txBody>
      </p:sp>
      <p:sp>
        <p:nvSpPr>
          <p:cNvPr id="3" name="Marcador de contenido 2">
            <a:extLst>
              <a:ext uri="{FF2B5EF4-FFF2-40B4-BE49-F238E27FC236}">
                <a16:creationId xmlns:a16="http://schemas.microsoft.com/office/drawing/2014/main" id="{4B814CD8-EDD6-40B3-8EE2-AD62F5B09F90}"/>
              </a:ext>
            </a:extLst>
          </p:cNvPr>
          <p:cNvSpPr>
            <a:spLocks noGrp="1"/>
          </p:cNvSpPr>
          <p:nvPr>
            <p:ph idx="1"/>
          </p:nvPr>
        </p:nvSpPr>
        <p:spPr>
          <a:xfrm>
            <a:off x="914400" y="2810001"/>
            <a:ext cx="9753600" cy="3366961"/>
          </a:xfrm>
        </p:spPr>
        <p:txBody>
          <a:bodyPr vert="horz" lIns="91440" tIns="45720" rIns="91440" bIns="45720" rtlCol="0" anchor="t">
            <a:normAutofit/>
          </a:bodyPr>
          <a:lstStyle/>
          <a:p>
            <a:pPr marL="457200" indent="-457200">
              <a:buAutoNum type="arabicPeriod"/>
            </a:pPr>
            <a:r>
              <a:rPr lang="es-ES" b="1" dirty="0">
                <a:solidFill>
                  <a:schemeClr val="accent6">
                    <a:lumMod val="20000"/>
                    <a:lumOff val="80000"/>
                  </a:schemeClr>
                </a:solidFill>
              </a:rPr>
              <a:t>MODELO DE OBJETOS DEL DOCUMENTO</a:t>
            </a:r>
          </a:p>
          <a:p>
            <a:pPr marL="457200" indent="-457200">
              <a:buAutoNum type="arabicPeriod"/>
            </a:pPr>
            <a:r>
              <a:rPr lang="es-ES" b="1" dirty="0">
                <a:ea typeface="+mn-lt"/>
                <a:cs typeface="+mn-lt"/>
              </a:rPr>
              <a:t>HERRAMIENTAS NECESARIAS</a:t>
            </a:r>
            <a:endParaRPr lang="en-US" dirty="0">
              <a:ea typeface="+mn-lt"/>
              <a:cs typeface="+mn-lt"/>
            </a:endParaRPr>
          </a:p>
          <a:p>
            <a:pPr marL="457200" indent="-457200">
              <a:buAutoNum type="arabicPeriod"/>
            </a:pPr>
            <a:r>
              <a:rPr lang="es-ES" b="1" dirty="0">
                <a:solidFill>
                  <a:schemeClr val="accent6">
                    <a:lumMod val="20000"/>
                    <a:lumOff val="80000"/>
                  </a:schemeClr>
                </a:solidFill>
              </a:rPr>
              <a:t>HTML</a:t>
            </a:r>
            <a:endParaRPr lang="es-ES" dirty="0">
              <a:solidFill>
                <a:schemeClr val="accent6">
                  <a:lumMod val="20000"/>
                  <a:lumOff val="80000"/>
                </a:schemeClr>
              </a:solidFill>
            </a:endParaRPr>
          </a:p>
          <a:p>
            <a:pPr marL="457200" indent="-457200">
              <a:buAutoNum type="arabicPeriod"/>
            </a:pPr>
            <a:r>
              <a:rPr lang="es-ES" b="1" dirty="0">
                <a:solidFill>
                  <a:schemeClr val="accent6">
                    <a:lumMod val="20000"/>
                    <a:lumOff val="80000"/>
                  </a:schemeClr>
                </a:solidFill>
              </a:rPr>
              <a:t>XHTML</a:t>
            </a:r>
          </a:p>
          <a:p>
            <a:pPr marL="457200" indent="-457200">
              <a:buAutoNum type="arabicPeriod"/>
            </a:pPr>
            <a:r>
              <a:rPr lang="es-ES" b="1" dirty="0">
                <a:solidFill>
                  <a:schemeClr val="accent6">
                    <a:lumMod val="20000"/>
                    <a:lumOff val="80000"/>
                  </a:schemeClr>
                </a:solidFill>
              </a:rPr>
              <a:t>HOJAS DE ESTILO</a:t>
            </a:r>
          </a:p>
          <a:p>
            <a:pPr marL="457200" indent="-457200">
              <a:buAutoNum type="arabicPeriod"/>
            </a:pPr>
            <a:r>
              <a:rPr lang="es-ES" b="1" dirty="0">
                <a:solidFill>
                  <a:schemeClr val="accent6">
                    <a:lumMod val="20000"/>
                    <a:lumOff val="80000"/>
                  </a:schemeClr>
                </a:solidFill>
              </a:rPr>
              <a:t>EJERCICIOS</a:t>
            </a:r>
          </a:p>
          <a:p>
            <a:pPr marL="457200" indent="-457200">
              <a:buAutoNum type="arabicPeriod"/>
            </a:pPr>
            <a:endParaRPr lang="es-ES" dirty="0">
              <a:solidFill>
                <a:schemeClr val="accent6">
                  <a:lumMod val="20000"/>
                  <a:lumOff val="80000"/>
                </a:schemeClr>
              </a:solidFill>
            </a:endParaRPr>
          </a:p>
        </p:txBody>
      </p:sp>
      <p:sp>
        <p:nvSpPr>
          <p:cNvPr id="4" name="CuadroTexto 3">
            <a:extLst>
              <a:ext uri="{FF2B5EF4-FFF2-40B4-BE49-F238E27FC236}">
                <a16:creationId xmlns:a16="http://schemas.microsoft.com/office/drawing/2014/main" id="{B1B7D43F-2BBE-4B18-A423-C45D93DFD039}"/>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374860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EF12BAE-9981-452A-9F9E-6050002F41CF}"/>
              </a:ext>
            </a:extLst>
          </p:cNvPr>
          <p:cNvSpPr>
            <a:spLocks noGrp="1"/>
          </p:cNvSpPr>
          <p:nvPr>
            <p:ph type="title"/>
          </p:nvPr>
        </p:nvSpPr>
        <p:spPr>
          <a:xfrm>
            <a:off x="914401" y="443459"/>
            <a:ext cx="9914859" cy="1291210"/>
          </a:xfrm>
        </p:spPr>
        <p:txBody>
          <a:bodyPr>
            <a:normAutofit/>
          </a:bodyPr>
          <a:lstStyle/>
          <a:p>
            <a:r>
              <a:rPr lang="es-ES" dirty="0">
                <a:solidFill>
                  <a:srgbClr val="FFFFFF"/>
                </a:solidFill>
              </a:rPr>
              <a:t>2. HERRAMIENTAS BÁSICAS</a:t>
            </a:r>
          </a:p>
        </p:txBody>
      </p:sp>
      <p:sp>
        <p:nvSpPr>
          <p:cNvPr id="3" name="Marcador de contenido 2">
            <a:extLst>
              <a:ext uri="{FF2B5EF4-FFF2-40B4-BE49-F238E27FC236}">
                <a16:creationId xmlns:a16="http://schemas.microsoft.com/office/drawing/2014/main" id="{8487DC74-34A6-4D48-8840-33E3DED0C755}"/>
              </a:ext>
            </a:extLst>
          </p:cNvPr>
          <p:cNvSpPr>
            <a:spLocks noGrp="1"/>
          </p:cNvSpPr>
          <p:nvPr>
            <p:ph idx="1"/>
          </p:nvPr>
        </p:nvSpPr>
        <p:spPr>
          <a:xfrm>
            <a:off x="914400" y="2526645"/>
            <a:ext cx="9586586" cy="3410236"/>
          </a:xfrm>
        </p:spPr>
        <p:txBody>
          <a:bodyPr vert="horz" lIns="91440" tIns="45720" rIns="91440" bIns="45720" rtlCol="0">
            <a:normAutofit/>
          </a:bodyPr>
          <a:lstStyle/>
          <a:p>
            <a:pPr>
              <a:lnSpc>
                <a:spcPct val="110000"/>
              </a:lnSpc>
            </a:pPr>
            <a:r>
              <a:rPr lang="es-ES" sz="1500" b="1"/>
              <a:t>EDITORES DE HTML</a:t>
            </a:r>
          </a:p>
          <a:p>
            <a:pPr lvl="1">
              <a:lnSpc>
                <a:spcPct val="110000"/>
              </a:lnSpc>
            </a:pPr>
            <a:r>
              <a:rPr lang="es-ES" sz="1500">
                <a:ea typeface="+mn-lt"/>
                <a:cs typeface="+mn-lt"/>
              </a:rPr>
              <a:t>Cuando hablamos de un editor </a:t>
            </a:r>
            <a:r>
              <a:rPr lang="es-ES" sz="1500" err="1">
                <a:ea typeface="+mn-lt"/>
                <a:cs typeface="+mn-lt"/>
              </a:rPr>
              <a:t>html</a:t>
            </a:r>
            <a:r>
              <a:rPr lang="es-ES" sz="1500">
                <a:ea typeface="+mn-lt"/>
                <a:cs typeface="+mn-lt"/>
              </a:rPr>
              <a:t> nos referimos a un </a:t>
            </a:r>
            <a:r>
              <a:rPr lang="es-ES" sz="1500" b="1">
                <a:ea typeface="+mn-lt"/>
                <a:cs typeface="+mn-lt"/>
              </a:rPr>
              <a:t>programa o software</a:t>
            </a:r>
            <a:r>
              <a:rPr lang="es-ES" sz="1500">
                <a:ea typeface="+mn-lt"/>
                <a:cs typeface="+mn-lt"/>
              </a:rPr>
              <a:t> específico que nos va a dar la opción de</a:t>
            </a:r>
            <a:r>
              <a:rPr lang="es-ES" sz="1500" b="1">
                <a:ea typeface="+mn-lt"/>
                <a:cs typeface="+mn-lt"/>
              </a:rPr>
              <a:t> crear y editar código </a:t>
            </a:r>
            <a:r>
              <a:rPr lang="es-ES" sz="1500" b="1" err="1">
                <a:ea typeface="+mn-lt"/>
                <a:cs typeface="+mn-lt"/>
              </a:rPr>
              <a:t>html</a:t>
            </a:r>
            <a:r>
              <a:rPr lang="es-ES" sz="1500" b="1">
                <a:ea typeface="+mn-lt"/>
                <a:cs typeface="+mn-lt"/>
              </a:rPr>
              <a:t>.</a:t>
            </a:r>
            <a:endParaRPr lang="es-ES" sz="1500"/>
          </a:p>
          <a:p>
            <a:pPr lvl="2">
              <a:lnSpc>
                <a:spcPct val="110000"/>
              </a:lnSpc>
            </a:pPr>
            <a:r>
              <a:rPr lang="es-ES" sz="1500" b="1">
                <a:hlinkClick r:id="rId3"/>
              </a:rPr>
              <a:t>Visual studio code</a:t>
            </a:r>
            <a:endParaRPr lang="es-ES" sz="1500" b="1"/>
          </a:p>
          <a:p>
            <a:pPr lvl="2">
              <a:lnSpc>
                <a:spcPct val="110000"/>
              </a:lnSpc>
            </a:pPr>
            <a:r>
              <a:rPr lang="es-ES" sz="1500" b="1">
                <a:ea typeface="+mn-lt"/>
                <a:cs typeface="+mn-lt"/>
                <a:hlinkClick r:id="rId4"/>
              </a:rPr>
              <a:t>Sublime text</a:t>
            </a:r>
            <a:endParaRPr lang="es-ES" sz="1500" b="1" err="1"/>
          </a:p>
          <a:p>
            <a:pPr lvl="2">
              <a:lnSpc>
                <a:spcPct val="110000"/>
              </a:lnSpc>
            </a:pPr>
            <a:r>
              <a:rPr lang="es-ES" sz="1500" b="1">
                <a:hlinkClick r:id="rId5"/>
              </a:rPr>
              <a:t>Notepad++</a:t>
            </a:r>
            <a:endParaRPr lang="es-ES" sz="1500" b="1"/>
          </a:p>
          <a:p>
            <a:pPr lvl="2">
              <a:lnSpc>
                <a:spcPct val="110000"/>
              </a:lnSpc>
            </a:pPr>
            <a:r>
              <a:rPr lang="es-ES" sz="1500" b="1">
                <a:hlinkClick r:id="rId6"/>
              </a:rPr>
              <a:t>Atom</a:t>
            </a:r>
            <a:endParaRPr lang="es-ES" sz="1500" b="1"/>
          </a:p>
          <a:p>
            <a:pPr>
              <a:lnSpc>
                <a:spcPct val="110000"/>
              </a:lnSpc>
            </a:pPr>
            <a:r>
              <a:rPr lang="es-ES" sz="1500"/>
              <a:t>NAVEGADORES WEB</a:t>
            </a:r>
          </a:p>
          <a:p>
            <a:pPr>
              <a:lnSpc>
                <a:spcPct val="110000"/>
              </a:lnSpc>
            </a:pPr>
            <a:r>
              <a:rPr lang="es-ES" sz="1500"/>
              <a:t>CONEXIÓN A INTERNET</a:t>
            </a:r>
          </a:p>
        </p:txBody>
      </p:sp>
      <p:pic>
        <p:nvPicPr>
          <p:cNvPr id="5" name="Imagen 5" descr="Texto&#10;&#10;Descripción generada automáticamente">
            <a:extLst>
              <a:ext uri="{FF2B5EF4-FFF2-40B4-BE49-F238E27FC236}">
                <a16:creationId xmlns:a16="http://schemas.microsoft.com/office/drawing/2014/main" id="{1BCAEE8B-4D23-4616-95DE-AF9DDC78F513}"/>
              </a:ext>
            </a:extLst>
          </p:cNvPr>
          <p:cNvPicPr>
            <a:picLocks noChangeAspect="1"/>
          </p:cNvPicPr>
          <p:nvPr/>
        </p:nvPicPr>
        <p:blipFill>
          <a:blip r:embed="rId7"/>
          <a:stretch>
            <a:fillRect/>
          </a:stretch>
        </p:blipFill>
        <p:spPr>
          <a:xfrm>
            <a:off x="5422727" y="3250851"/>
            <a:ext cx="6608523" cy="3228178"/>
          </a:xfrm>
          <a:prstGeom prst="rect">
            <a:avLst/>
          </a:prstGeom>
        </p:spPr>
      </p:pic>
      <p:sp>
        <p:nvSpPr>
          <p:cNvPr id="8" name="CuadroTexto 7">
            <a:extLst>
              <a:ext uri="{FF2B5EF4-FFF2-40B4-BE49-F238E27FC236}">
                <a16:creationId xmlns:a16="http://schemas.microsoft.com/office/drawing/2014/main" id="{19B650F0-2CE3-4562-9736-B1DB1E4C779C}"/>
              </a:ext>
            </a:extLst>
          </p:cNvPr>
          <p:cNvSpPr txBox="1"/>
          <p:nvPr/>
        </p:nvSpPr>
        <p:spPr>
          <a:xfrm>
            <a:off x="10780232" y="648940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36418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1B4153B-B110-4ED7-8630-3CABE81A3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A5C78E-B270-4285-98D2-CD98C01BA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A2060A-9B94-4B72-B661-8908DD26C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4014"/>
            <a:ext cx="2343647" cy="4393053"/>
          </a:xfrm>
          <a:custGeom>
            <a:avLst/>
            <a:gdLst>
              <a:gd name="connsiteX0" fmla="*/ 2338914 w 2343647"/>
              <a:gd name="connsiteY0" fmla="*/ 0 h 4393053"/>
              <a:gd name="connsiteX1" fmla="*/ 2340512 w 2343647"/>
              <a:gd name="connsiteY1" fmla="*/ 0 h 4393053"/>
              <a:gd name="connsiteX2" fmla="*/ 2341290 w 2343647"/>
              <a:gd name="connsiteY2" fmla="*/ 1095261 h 4393053"/>
              <a:gd name="connsiteX3" fmla="*/ 2343647 w 2343647"/>
              <a:gd name="connsiteY3" fmla="*/ 4393053 h 4393053"/>
              <a:gd name="connsiteX4" fmla="*/ 2340504 w 2343647"/>
              <a:gd name="connsiteY4" fmla="*/ 4330809 h 4393053"/>
              <a:gd name="connsiteX5" fmla="*/ 134816 w 2343647"/>
              <a:gd name="connsiteY5" fmla="*/ 2139079 h 4393053"/>
              <a:gd name="connsiteX6" fmla="*/ 0 w 2343647"/>
              <a:gd name="connsiteY6" fmla="*/ 2132696 h 4393053"/>
              <a:gd name="connsiteX7" fmla="*/ 134816 w 2343647"/>
              <a:gd name="connsiteY7" fmla="*/ 2126313 h 4393053"/>
              <a:gd name="connsiteX8" fmla="*/ 2309087 w 2343647"/>
              <a:gd name="connsiteY8" fmla="*/ 203119 h 439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47" h="4393053">
                <a:moveTo>
                  <a:pt x="2338914" y="0"/>
                </a:moveTo>
                <a:lnTo>
                  <a:pt x="2340512" y="0"/>
                </a:lnTo>
                <a:lnTo>
                  <a:pt x="2341290" y="1095261"/>
                </a:lnTo>
                <a:cubicBezTo>
                  <a:pt x="2342076" y="2194525"/>
                  <a:pt x="2342861" y="3278435"/>
                  <a:pt x="2343647" y="4393053"/>
                </a:cubicBezTo>
                <a:lnTo>
                  <a:pt x="2340504" y="4330809"/>
                </a:lnTo>
                <a:cubicBezTo>
                  <a:pt x="2222700" y="3170819"/>
                  <a:pt x="1296917" y="2249689"/>
                  <a:pt x="134816" y="2139079"/>
                </a:cubicBezTo>
                <a:lnTo>
                  <a:pt x="0" y="2132696"/>
                </a:lnTo>
                <a:lnTo>
                  <a:pt x="134816" y="2126313"/>
                </a:lnTo>
                <a:cubicBezTo>
                  <a:pt x="1224286" y="2022616"/>
                  <a:pt x="2106054" y="1254528"/>
                  <a:pt x="2309087" y="203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5F34811-F695-48A5-BE8E-269963D86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353" y="-4014"/>
            <a:ext cx="2343647" cy="4393053"/>
          </a:xfrm>
          <a:custGeom>
            <a:avLst/>
            <a:gdLst>
              <a:gd name="connsiteX0" fmla="*/ 2338914 w 2343647"/>
              <a:gd name="connsiteY0" fmla="*/ 0 h 4393053"/>
              <a:gd name="connsiteX1" fmla="*/ 2340512 w 2343647"/>
              <a:gd name="connsiteY1" fmla="*/ 0 h 4393053"/>
              <a:gd name="connsiteX2" fmla="*/ 2341290 w 2343647"/>
              <a:gd name="connsiteY2" fmla="*/ 1095261 h 4393053"/>
              <a:gd name="connsiteX3" fmla="*/ 2343647 w 2343647"/>
              <a:gd name="connsiteY3" fmla="*/ 4393053 h 4393053"/>
              <a:gd name="connsiteX4" fmla="*/ 2340504 w 2343647"/>
              <a:gd name="connsiteY4" fmla="*/ 4330809 h 4393053"/>
              <a:gd name="connsiteX5" fmla="*/ 134816 w 2343647"/>
              <a:gd name="connsiteY5" fmla="*/ 2139079 h 4393053"/>
              <a:gd name="connsiteX6" fmla="*/ 0 w 2343647"/>
              <a:gd name="connsiteY6" fmla="*/ 2132696 h 4393053"/>
              <a:gd name="connsiteX7" fmla="*/ 134816 w 2343647"/>
              <a:gd name="connsiteY7" fmla="*/ 2126313 h 4393053"/>
              <a:gd name="connsiteX8" fmla="*/ 2309087 w 2343647"/>
              <a:gd name="connsiteY8" fmla="*/ 203119 h 4393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647" h="4393053">
                <a:moveTo>
                  <a:pt x="2338914" y="0"/>
                </a:moveTo>
                <a:lnTo>
                  <a:pt x="2340512" y="0"/>
                </a:lnTo>
                <a:lnTo>
                  <a:pt x="2341290" y="1095261"/>
                </a:lnTo>
                <a:cubicBezTo>
                  <a:pt x="2342076" y="2194525"/>
                  <a:pt x="2342861" y="3278435"/>
                  <a:pt x="2343647" y="4393053"/>
                </a:cubicBezTo>
                <a:lnTo>
                  <a:pt x="2340504" y="4330809"/>
                </a:lnTo>
                <a:cubicBezTo>
                  <a:pt x="2222700" y="3170819"/>
                  <a:pt x="1296917" y="2249689"/>
                  <a:pt x="134816" y="2139079"/>
                </a:cubicBezTo>
                <a:lnTo>
                  <a:pt x="0" y="2132696"/>
                </a:lnTo>
                <a:lnTo>
                  <a:pt x="134816" y="2126313"/>
                </a:lnTo>
                <a:cubicBezTo>
                  <a:pt x="1224286" y="2022616"/>
                  <a:pt x="2106054" y="1254528"/>
                  <a:pt x="2309087" y="203119"/>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5F0FA07-76F4-4EB8-ACE3-717E69FF6AE8}"/>
              </a:ext>
            </a:extLst>
          </p:cNvPr>
          <p:cNvSpPr>
            <a:spLocks noGrp="1"/>
          </p:cNvSpPr>
          <p:nvPr>
            <p:ph type="title"/>
          </p:nvPr>
        </p:nvSpPr>
        <p:spPr>
          <a:xfrm>
            <a:off x="914401" y="488950"/>
            <a:ext cx="9914859" cy="1423521"/>
          </a:xfrm>
        </p:spPr>
        <p:txBody>
          <a:bodyPr>
            <a:normAutofit/>
          </a:bodyPr>
          <a:lstStyle/>
          <a:p>
            <a:r>
              <a:rPr lang="es-ES" dirty="0">
                <a:solidFill>
                  <a:srgbClr val="FFFFFF"/>
                </a:solidFill>
              </a:rPr>
              <a:t>3. HTML</a:t>
            </a:r>
          </a:p>
        </p:txBody>
      </p:sp>
      <p:pic>
        <p:nvPicPr>
          <p:cNvPr id="4" name="Imagen 4" descr="Imagen que contiene objeto, monitor, dibujo, señal&#10;&#10;Descripción generada automáticamente">
            <a:extLst>
              <a:ext uri="{FF2B5EF4-FFF2-40B4-BE49-F238E27FC236}">
                <a16:creationId xmlns:a16="http://schemas.microsoft.com/office/drawing/2014/main" id="{89702A14-FD29-45F4-9201-02F4FC293F3A}"/>
              </a:ext>
            </a:extLst>
          </p:cNvPr>
          <p:cNvPicPr>
            <a:picLocks noChangeAspect="1"/>
          </p:cNvPicPr>
          <p:nvPr/>
        </p:nvPicPr>
        <p:blipFill rotWithShape="1">
          <a:blip r:embed="rId3"/>
          <a:srcRect l="4105" r="5175"/>
          <a:stretch/>
        </p:blipFill>
        <p:spPr>
          <a:xfrm>
            <a:off x="183286" y="2442575"/>
            <a:ext cx="3426365" cy="3769172"/>
          </a:xfrm>
          <a:prstGeom prst="rect">
            <a:avLst/>
          </a:prstGeom>
        </p:spPr>
      </p:pic>
      <p:sp>
        <p:nvSpPr>
          <p:cNvPr id="3" name="Marcador de contenido 2">
            <a:extLst>
              <a:ext uri="{FF2B5EF4-FFF2-40B4-BE49-F238E27FC236}">
                <a16:creationId xmlns:a16="http://schemas.microsoft.com/office/drawing/2014/main" id="{F2709D4E-2331-4367-BAE6-DCD2EAAF4B77}"/>
              </a:ext>
            </a:extLst>
          </p:cNvPr>
          <p:cNvSpPr>
            <a:spLocks noGrp="1"/>
          </p:cNvSpPr>
          <p:nvPr>
            <p:ph idx="1"/>
          </p:nvPr>
        </p:nvSpPr>
        <p:spPr>
          <a:xfrm>
            <a:off x="4921250" y="2724150"/>
            <a:ext cx="6356350" cy="3452812"/>
          </a:xfrm>
        </p:spPr>
        <p:txBody>
          <a:bodyPr vert="horz" lIns="91440" tIns="45720" rIns="91440" bIns="45720" rtlCol="0" anchor="t">
            <a:normAutofit lnSpcReduction="10000"/>
          </a:bodyPr>
          <a:lstStyle/>
          <a:p>
            <a:pPr>
              <a:lnSpc>
                <a:spcPct val="110000"/>
              </a:lnSpc>
              <a:buFont typeface="Wingdings" panose="020B0604020202020204" pitchFamily="34" charset="0"/>
              <a:buChar char="q"/>
            </a:pPr>
            <a:r>
              <a:rPr lang="es-ES" sz="1400" dirty="0"/>
              <a:t>HISTORIA Y EVOLUCIÓN</a:t>
            </a:r>
          </a:p>
          <a:p>
            <a:pPr>
              <a:lnSpc>
                <a:spcPct val="110000"/>
              </a:lnSpc>
              <a:buFont typeface="Wingdings" panose="020B0604020202020204" pitchFamily="34" charset="0"/>
              <a:buChar char="q"/>
            </a:pPr>
            <a:r>
              <a:rPr lang="es-ES" sz="1400" dirty="0"/>
              <a:t>VERSIONES</a:t>
            </a:r>
          </a:p>
          <a:p>
            <a:pPr>
              <a:lnSpc>
                <a:spcPct val="110000"/>
              </a:lnSpc>
              <a:buFont typeface="Wingdings" panose="020B0604020202020204" pitchFamily="34" charset="0"/>
              <a:buChar char="q"/>
            </a:pPr>
            <a:r>
              <a:rPr lang="es-ES" sz="1400" dirty="0"/>
              <a:t>ETIQUETAS Y ELEMENTOS</a:t>
            </a:r>
          </a:p>
          <a:p>
            <a:pPr>
              <a:lnSpc>
                <a:spcPct val="110000"/>
              </a:lnSpc>
              <a:buFont typeface="Wingdings" panose="020B0604020202020204" pitchFamily="34" charset="0"/>
              <a:buChar char="q"/>
            </a:pPr>
            <a:r>
              <a:rPr lang="es-ES" sz="1400" dirty="0"/>
              <a:t>ATRIBUTOS</a:t>
            </a:r>
          </a:p>
          <a:p>
            <a:pPr>
              <a:lnSpc>
                <a:spcPct val="110000"/>
              </a:lnSpc>
              <a:buFont typeface="Wingdings" panose="020B0604020202020204" pitchFamily="34" charset="0"/>
              <a:buChar char="q"/>
            </a:pPr>
            <a:r>
              <a:rPr lang="es-ES" sz="1400" dirty="0"/>
              <a:t>REFERENCIAS</a:t>
            </a:r>
          </a:p>
          <a:p>
            <a:pPr>
              <a:lnSpc>
                <a:spcPct val="110000"/>
              </a:lnSpc>
              <a:buFont typeface="Wingdings" panose="020B0604020202020204" pitchFamily="34" charset="0"/>
              <a:buChar char="q"/>
            </a:pPr>
            <a:r>
              <a:rPr lang="es-ES" sz="1400" dirty="0"/>
              <a:t>COMENTARIOS</a:t>
            </a:r>
          </a:p>
          <a:p>
            <a:pPr>
              <a:lnSpc>
                <a:spcPct val="110000"/>
              </a:lnSpc>
              <a:buFont typeface="Wingdings" panose="020B0604020202020204" pitchFamily="34" charset="0"/>
              <a:buChar char="q"/>
            </a:pPr>
            <a:r>
              <a:rPr lang="es-ES" sz="1400" dirty="0"/>
              <a:t>ESTRUCTURA BÁSICA: CABECERA Y CUERPO</a:t>
            </a:r>
          </a:p>
          <a:p>
            <a:pPr>
              <a:lnSpc>
                <a:spcPct val="110000"/>
              </a:lnSpc>
              <a:buFont typeface="Wingdings" panose="020B0604020202020204" pitchFamily="34" charset="0"/>
              <a:buChar char="q"/>
            </a:pPr>
            <a:r>
              <a:rPr lang="es-ES" sz="1400" dirty="0"/>
              <a:t>HIPERTEXTOS Y MARCADORES</a:t>
            </a:r>
          </a:p>
          <a:p>
            <a:pPr>
              <a:lnSpc>
                <a:spcPct val="110000"/>
              </a:lnSpc>
              <a:buFont typeface="Wingdings" panose="020B0604020202020204" pitchFamily="34" charset="0"/>
              <a:buChar char="q"/>
            </a:pPr>
            <a:r>
              <a:rPr lang="es-ES" sz="1400" dirty="0"/>
              <a:t>IMÁGENES, FORMULARIOS, TABLAS, MARCOS, ..</a:t>
            </a:r>
          </a:p>
          <a:p>
            <a:pPr>
              <a:lnSpc>
                <a:spcPct val="110000"/>
              </a:lnSpc>
              <a:buFont typeface="Wingdings" panose="020B0604020202020204" pitchFamily="34" charset="0"/>
              <a:buChar char="q"/>
            </a:pPr>
            <a:r>
              <a:rPr lang="es-ES" sz="1400" dirty="0"/>
              <a:t>CAPAS</a:t>
            </a:r>
          </a:p>
        </p:txBody>
      </p:sp>
      <p:sp>
        <p:nvSpPr>
          <p:cNvPr id="5" name="CuadroTexto 4">
            <a:extLst>
              <a:ext uri="{FF2B5EF4-FFF2-40B4-BE49-F238E27FC236}">
                <a16:creationId xmlns:a16="http://schemas.microsoft.com/office/drawing/2014/main" id="{6BDD8F66-E57D-4CA2-942D-4B4212255A0A}"/>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372297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E0FC4-F0D1-48EE-A9C3-81FD62924975}"/>
              </a:ext>
            </a:extLst>
          </p:cNvPr>
          <p:cNvSpPr>
            <a:spLocks noGrp="1"/>
          </p:cNvSpPr>
          <p:nvPr>
            <p:ph type="title"/>
          </p:nvPr>
        </p:nvSpPr>
        <p:spPr/>
        <p:txBody>
          <a:bodyPr>
            <a:normAutofit/>
          </a:bodyPr>
          <a:lstStyle/>
          <a:p>
            <a:r>
              <a:rPr lang="es-ES" sz="3600" dirty="0"/>
              <a:t>HISTORIA Y EVOLUCIÓN DE HTML</a:t>
            </a:r>
          </a:p>
        </p:txBody>
      </p:sp>
      <p:pic>
        <p:nvPicPr>
          <p:cNvPr id="26" name="Imagen 26" descr="Texto&#10;&#10;Descripción generada automáticamente">
            <a:extLst>
              <a:ext uri="{FF2B5EF4-FFF2-40B4-BE49-F238E27FC236}">
                <a16:creationId xmlns:a16="http://schemas.microsoft.com/office/drawing/2014/main" id="{45D2C641-1F3B-41C8-AB7E-81B532688ACA}"/>
              </a:ext>
            </a:extLst>
          </p:cNvPr>
          <p:cNvPicPr>
            <a:picLocks noChangeAspect="1"/>
          </p:cNvPicPr>
          <p:nvPr/>
        </p:nvPicPr>
        <p:blipFill>
          <a:blip r:embed="rId3"/>
          <a:stretch>
            <a:fillRect/>
          </a:stretch>
        </p:blipFill>
        <p:spPr>
          <a:xfrm>
            <a:off x="695195" y="2502177"/>
            <a:ext cx="4235884" cy="4118768"/>
          </a:xfrm>
          <a:prstGeom prst="rect">
            <a:avLst/>
          </a:prstGeom>
        </p:spPr>
      </p:pic>
      <p:pic>
        <p:nvPicPr>
          <p:cNvPr id="27" name="Gráfico 27">
            <a:extLst>
              <a:ext uri="{FF2B5EF4-FFF2-40B4-BE49-F238E27FC236}">
                <a16:creationId xmlns:a16="http://schemas.microsoft.com/office/drawing/2014/main" id="{29BF8A84-4FB7-4939-A742-6D2FBF6398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5853" y="53698"/>
            <a:ext cx="5227526" cy="6802792"/>
          </a:xfrm>
          <a:prstGeom prst="rect">
            <a:avLst/>
          </a:prstGeom>
        </p:spPr>
      </p:pic>
      <p:sp>
        <p:nvSpPr>
          <p:cNvPr id="28" name="CuadroTexto 27">
            <a:extLst>
              <a:ext uri="{FF2B5EF4-FFF2-40B4-BE49-F238E27FC236}">
                <a16:creationId xmlns:a16="http://schemas.microsoft.com/office/drawing/2014/main" id="{37706F97-00C9-4E65-B53D-E1A14E0DB374}"/>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143676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4AD8A-C1EF-4D64-B6F9-A6958EBACAD1}"/>
              </a:ext>
            </a:extLst>
          </p:cNvPr>
          <p:cNvSpPr>
            <a:spLocks noGrp="1"/>
          </p:cNvSpPr>
          <p:nvPr>
            <p:ph type="title"/>
          </p:nvPr>
        </p:nvSpPr>
        <p:spPr/>
        <p:txBody>
          <a:bodyPr/>
          <a:lstStyle/>
          <a:p>
            <a:r>
              <a:rPr lang="es-ES" dirty="0"/>
              <a:t>VIDEO RESUMEN</a:t>
            </a:r>
          </a:p>
        </p:txBody>
      </p:sp>
      <p:pic>
        <p:nvPicPr>
          <p:cNvPr id="4" name="Imagen 4">
            <a:hlinkClick r:id="" action="ppaction://media"/>
            <a:extLst>
              <a:ext uri="{FF2B5EF4-FFF2-40B4-BE49-F238E27FC236}">
                <a16:creationId xmlns:a16="http://schemas.microsoft.com/office/drawing/2014/main" id="{AC080362-A6D5-42B4-91BB-C93647B06629}"/>
              </a:ext>
            </a:extLst>
          </p:cNvPr>
          <p:cNvPicPr>
            <a:picLocks noGrp="1" noRot="1" noChangeAspect="1"/>
          </p:cNvPicPr>
          <p:nvPr>
            <p:ph idx="1"/>
            <a:videoFile r:link="rId1"/>
          </p:nvPr>
        </p:nvPicPr>
        <p:blipFill>
          <a:blip r:embed="rId4"/>
          <a:stretch>
            <a:fillRect/>
          </a:stretch>
        </p:blipFill>
        <p:spPr>
          <a:xfrm>
            <a:off x="778244" y="1713718"/>
            <a:ext cx="7766136" cy="5005190"/>
          </a:xfrm>
        </p:spPr>
      </p:pic>
      <p:sp>
        <p:nvSpPr>
          <p:cNvPr id="5" name="CuadroTexto 4">
            <a:extLst>
              <a:ext uri="{FF2B5EF4-FFF2-40B4-BE49-F238E27FC236}">
                <a16:creationId xmlns:a16="http://schemas.microsoft.com/office/drawing/2014/main" id="{AD4D86C8-22C2-4221-A8B6-BC258D40BB1F}"/>
              </a:ext>
            </a:extLst>
          </p:cNvPr>
          <p:cNvSpPr txBox="1"/>
          <p:nvPr/>
        </p:nvSpPr>
        <p:spPr>
          <a:xfrm>
            <a:off x="8889304" y="2469715"/>
            <a:ext cx="3014596" cy="92333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hlinkClick r:id="rId5"/>
              </a:rPr>
              <a:t>HISTORIA BREVE DE HTML</a:t>
            </a:r>
            <a:endParaRPr lang="es-ES" dirty="0"/>
          </a:p>
          <a:p>
            <a:pPr algn="ctr"/>
            <a:endParaRPr lang="es-ES" dirty="0"/>
          </a:p>
          <a:p>
            <a:pPr algn="ctr"/>
            <a:r>
              <a:rPr lang="es-ES" dirty="0"/>
              <a:t>VERSIONES</a:t>
            </a:r>
          </a:p>
        </p:txBody>
      </p:sp>
      <p:sp>
        <p:nvSpPr>
          <p:cNvPr id="7" name="CuadroTexto 6">
            <a:extLst>
              <a:ext uri="{FF2B5EF4-FFF2-40B4-BE49-F238E27FC236}">
                <a16:creationId xmlns:a16="http://schemas.microsoft.com/office/drawing/2014/main" id="{AC545DC4-AFA7-4FB5-8FA5-3EAB49AEBF92}"/>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42460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C73B8B-173A-49A3-9BA9-2AC6CB0B1487}"/>
              </a:ext>
            </a:extLst>
          </p:cNvPr>
          <p:cNvSpPr>
            <a:spLocks noGrp="1"/>
          </p:cNvSpPr>
          <p:nvPr>
            <p:ph type="title"/>
          </p:nvPr>
        </p:nvSpPr>
        <p:spPr>
          <a:xfrm>
            <a:off x="914401" y="430307"/>
            <a:ext cx="9914859" cy="1371600"/>
          </a:xfrm>
        </p:spPr>
        <p:txBody>
          <a:bodyPr>
            <a:normAutofit/>
          </a:bodyPr>
          <a:lstStyle/>
          <a:p>
            <a:r>
              <a:rPr lang="es-ES">
                <a:solidFill>
                  <a:srgbClr val="FFFFFF"/>
                </a:solidFill>
              </a:rPr>
              <a:t>CONTENIDOS</a:t>
            </a:r>
          </a:p>
        </p:txBody>
      </p:sp>
      <p:sp>
        <p:nvSpPr>
          <p:cNvPr id="3" name="Marcador de contenido 2">
            <a:extLst>
              <a:ext uri="{FF2B5EF4-FFF2-40B4-BE49-F238E27FC236}">
                <a16:creationId xmlns:a16="http://schemas.microsoft.com/office/drawing/2014/main" id="{4B814CD8-EDD6-40B3-8EE2-AD62F5B09F90}"/>
              </a:ext>
            </a:extLst>
          </p:cNvPr>
          <p:cNvSpPr>
            <a:spLocks noGrp="1"/>
          </p:cNvSpPr>
          <p:nvPr>
            <p:ph idx="1"/>
          </p:nvPr>
        </p:nvSpPr>
        <p:spPr>
          <a:xfrm>
            <a:off x="914400" y="2810001"/>
            <a:ext cx="9753600" cy="3366961"/>
          </a:xfrm>
        </p:spPr>
        <p:txBody>
          <a:bodyPr vert="horz" lIns="91440" tIns="45720" rIns="91440" bIns="45720" rtlCol="0" anchor="t">
            <a:normAutofit/>
          </a:bodyPr>
          <a:lstStyle/>
          <a:p>
            <a:pPr marL="457200" indent="-457200">
              <a:buAutoNum type="arabicPeriod"/>
            </a:pPr>
            <a:r>
              <a:rPr lang="es-ES" b="1" dirty="0">
                <a:solidFill>
                  <a:schemeClr val="accent6">
                    <a:lumMod val="20000"/>
                    <a:lumOff val="80000"/>
                  </a:schemeClr>
                </a:solidFill>
              </a:rPr>
              <a:t>MODELO DE OBJETOS DEL DOCUMENTO</a:t>
            </a:r>
          </a:p>
          <a:p>
            <a:pPr marL="457200" indent="-457200">
              <a:buAutoNum type="arabicPeriod"/>
            </a:pPr>
            <a:r>
              <a:rPr lang="es-ES" b="1" dirty="0">
                <a:solidFill>
                  <a:schemeClr val="accent6">
                    <a:lumMod val="20000"/>
                    <a:lumOff val="80000"/>
                  </a:schemeClr>
                </a:solidFill>
                <a:ea typeface="+mn-lt"/>
                <a:cs typeface="+mn-lt"/>
              </a:rPr>
              <a:t>HERRAMIENTAS NECESARIAS</a:t>
            </a:r>
            <a:endParaRPr lang="en-US">
              <a:solidFill>
                <a:schemeClr val="accent6">
                  <a:lumMod val="20000"/>
                  <a:lumOff val="80000"/>
                </a:schemeClr>
              </a:solidFill>
              <a:ea typeface="+mn-lt"/>
              <a:cs typeface="+mn-lt"/>
            </a:endParaRPr>
          </a:p>
          <a:p>
            <a:pPr marL="457200" indent="-457200">
              <a:buAutoNum type="arabicPeriod"/>
            </a:pPr>
            <a:r>
              <a:rPr lang="es-ES" b="1" dirty="0"/>
              <a:t>HTML</a:t>
            </a:r>
            <a:endParaRPr lang="es-ES" dirty="0"/>
          </a:p>
          <a:p>
            <a:pPr marL="457200" indent="-457200">
              <a:buAutoNum type="arabicPeriod"/>
            </a:pPr>
            <a:r>
              <a:rPr lang="es-ES" b="1" dirty="0">
                <a:solidFill>
                  <a:schemeClr val="accent6">
                    <a:lumMod val="20000"/>
                    <a:lumOff val="80000"/>
                  </a:schemeClr>
                </a:solidFill>
              </a:rPr>
              <a:t>XHTML</a:t>
            </a:r>
          </a:p>
          <a:p>
            <a:pPr marL="457200" indent="-457200">
              <a:buAutoNum type="arabicPeriod"/>
            </a:pPr>
            <a:r>
              <a:rPr lang="es-ES" b="1" dirty="0">
                <a:solidFill>
                  <a:schemeClr val="accent6">
                    <a:lumMod val="20000"/>
                    <a:lumOff val="80000"/>
                  </a:schemeClr>
                </a:solidFill>
              </a:rPr>
              <a:t>HOJAS DE ESTILO</a:t>
            </a:r>
          </a:p>
          <a:p>
            <a:pPr marL="457200" indent="-457200">
              <a:buAutoNum type="arabicPeriod"/>
            </a:pPr>
            <a:r>
              <a:rPr lang="es-ES" b="1" dirty="0">
                <a:solidFill>
                  <a:schemeClr val="accent6">
                    <a:lumMod val="20000"/>
                    <a:lumOff val="80000"/>
                  </a:schemeClr>
                </a:solidFill>
              </a:rPr>
              <a:t>EJERCICIOS</a:t>
            </a:r>
          </a:p>
          <a:p>
            <a:pPr marL="457200" indent="-457200">
              <a:buAutoNum type="arabicPeriod"/>
            </a:pPr>
            <a:endParaRPr lang="es-ES" dirty="0"/>
          </a:p>
        </p:txBody>
      </p:sp>
      <p:sp>
        <p:nvSpPr>
          <p:cNvPr id="4" name="CuadroTexto 3">
            <a:extLst>
              <a:ext uri="{FF2B5EF4-FFF2-40B4-BE49-F238E27FC236}">
                <a16:creationId xmlns:a16="http://schemas.microsoft.com/office/drawing/2014/main" id="{B1B7D43F-2BBE-4B18-A423-C45D93DFD039}"/>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199676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6343BDE-1DF6-45D9-9D2F-EE6F8A41AD60}"/>
              </a:ext>
            </a:extLst>
          </p:cNvPr>
          <p:cNvSpPr>
            <a:spLocks noGrp="1"/>
          </p:cNvSpPr>
          <p:nvPr>
            <p:ph type="title"/>
          </p:nvPr>
        </p:nvSpPr>
        <p:spPr>
          <a:xfrm>
            <a:off x="914401" y="430307"/>
            <a:ext cx="9914859" cy="1371600"/>
          </a:xfrm>
        </p:spPr>
        <p:txBody>
          <a:bodyPr>
            <a:normAutofit/>
          </a:bodyPr>
          <a:lstStyle/>
          <a:p>
            <a:r>
              <a:rPr lang="es-ES" dirty="0">
                <a:solidFill>
                  <a:srgbClr val="FFFFFF"/>
                </a:solidFill>
              </a:rPr>
              <a:t>3. HTML - DEFINICIÓN</a:t>
            </a:r>
          </a:p>
        </p:txBody>
      </p:sp>
      <p:sp>
        <p:nvSpPr>
          <p:cNvPr id="3" name="Marcador de contenido 2">
            <a:extLst>
              <a:ext uri="{FF2B5EF4-FFF2-40B4-BE49-F238E27FC236}">
                <a16:creationId xmlns:a16="http://schemas.microsoft.com/office/drawing/2014/main" id="{BC4DF46F-DC09-4755-B71D-3DAFE1CE2874}"/>
              </a:ext>
            </a:extLst>
          </p:cNvPr>
          <p:cNvSpPr>
            <a:spLocks noGrp="1"/>
          </p:cNvSpPr>
          <p:nvPr>
            <p:ph idx="1"/>
          </p:nvPr>
        </p:nvSpPr>
        <p:spPr>
          <a:xfrm>
            <a:off x="914400" y="2810001"/>
            <a:ext cx="9753600" cy="3366961"/>
          </a:xfrm>
        </p:spPr>
        <p:txBody>
          <a:bodyPr vert="horz" lIns="91440" tIns="45720" rIns="91440" bIns="45720" rtlCol="0" anchor="t">
            <a:normAutofit/>
          </a:bodyPr>
          <a:lstStyle/>
          <a:p>
            <a:r>
              <a:rPr lang="es-ES" b="1" dirty="0">
                <a:ea typeface="+mn-lt"/>
                <a:cs typeface="+mn-lt"/>
              </a:rPr>
              <a:t>HTML</a:t>
            </a:r>
            <a:r>
              <a:rPr lang="es-ES" dirty="0">
                <a:ea typeface="+mn-lt"/>
                <a:cs typeface="+mn-lt"/>
              </a:rPr>
              <a:t> (</a:t>
            </a:r>
            <a:r>
              <a:rPr lang="es-ES" dirty="0" err="1">
                <a:ea typeface="+mn-lt"/>
                <a:cs typeface="+mn-lt"/>
              </a:rPr>
              <a:t>Hyper</a:t>
            </a:r>
            <a:r>
              <a:rPr lang="es-ES" dirty="0">
                <a:ea typeface="+mn-lt"/>
                <a:cs typeface="+mn-lt"/>
              </a:rPr>
              <a:t> Text </a:t>
            </a:r>
            <a:r>
              <a:rPr lang="es-ES" dirty="0" err="1">
                <a:ea typeface="+mn-lt"/>
                <a:cs typeface="+mn-lt"/>
              </a:rPr>
              <a:t>Markup</a:t>
            </a:r>
            <a:r>
              <a:rPr lang="es-ES" dirty="0">
                <a:ea typeface="+mn-lt"/>
                <a:cs typeface="+mn-lt"/>
              </a:rPr>
              <a:t> </a:t>
            </a:r>
            <a:r>
              <a:rPr lang="es-ES" dirty="0" err="1">
                <a:ea typeface="+mn-lt"/>
                <a:cs typeface="+mn-lt"/>
              </a:rPr>
              <a:t>Language</a:t>
            </a:r>
            <a:r>
              <a:rPr lang="es-ES" dirty="0">
                <a:ea typeface="+mn-lt"/>
                <a:cs typeface="+mn-lt"/>
              </a:rPr>
              <a:t>)  es el lenguaje utilizado para </a:t>
            </a:r>
            <a:r>
              <a:rPr lang="es-ES" b="1" dirty="0">
                <a:ea typeface="+mn-lt"/>
                <a:cs typeface="+mn-lt"/>
              </a:rPr>
              <a:t>crear páginas web</a:t>
            </a:r>
            <a:r>
              <a:rPr lang="es-ES" dirty="0">
                <a:ea typeface="+mn-lt"/>
                <a:cs typeface="+mn-lt"/>
              </a:rPr>
              <a:t>. Es un estándar reconocido en todos los navegadores, por lo tanto, todos ellos visualizan una página HTML de forma muy similar independientemente del sistema operativo sobre el que se ejecutan. Los navegadores no muestran las etiquetas HTML, pero las utilizan para procesar el contenido de la página</a:t>
            </a:r>
          </a:p>
          <a:p>
            <a:pPr algn="just"/>
            <a:r>
              <a:rPr lang="es-ES" dirty="0">
                <a:ea typeface="+mn-lt"/>
                <a:cs typeface="+mn-lt"/>
              </a:rPr>
              <a:t>HTML es un estándar desarrollado por </a:t>
            </a:r>
            <a:r>
              <a:rPr lang="es-ES" b="1" dirty="0">
                <a:ea typeface="+mn-lt"/>
                <a:cs typeface="+mn-lt"/>
              </a:rPr>
              <a:t>W3C</a:t>
            </a:r>
            <a:r>
              <a:rPr lang="es-ES" dirty="0">
                <a:ea typeface="+mn-lt"/>
                <a:cs typeface="+mn-lt"/>
              </a:rPr>
              <a:t> (</a:t>
            </a:r>
            <a:r>
              <a:rPr lang="es-ES" i="1" dirty="0" err="1">
                <a:ea typeface="+mn-lt"/>
                <a:cs typeface="+mn-lt"/>
              </a:rPr>
              <a:t>World</a:t>
            </a:r>
            <a:r>
              <a:rPr lang="es-ES" i="1" dirty="0">
                <a:ea typeface="+mn-lt"/>
                <a:cs typeface="+mn-lt"/>
              </a:rPr>
              <a:t> Wide Web </a:t>
            </a:r>
            <a:r>
              <a:rPr lang="es-ES" i="1" dirty="0" err="1">
                <a:ea typeface="+mn-lt"/>
                <a:cs typeface="+mn-lt"/>
              </a:rPr>
              <a:t>Consortium</a:t>
            </a:r>
            <a:r>
              <a:rPr lang="es-ES" dirty="0">
                <a:ea typeface="+mn-lt"/>
                <a:cs typeface="+mn-lt"/>
              </a:rPr>
              <a:t>). En </a:t>
            </a:r>
            <a:r>
              <a:rPr lang="es-ES" dirty="0">
                <a:ea typeface="+mn-lt"/>
                <a:cs typeface="+mn-lt"/>
                <a:hlinkClick r:id="rId3"/>
              </a:rPr>
              <a:t>http://www.w3.org/TR/html/</a:t>
            </a:r>
            <a:r>
              <a:rPr lang="es-ES" dirty="0">
                <a:ea typeface="+mn-lt"/>
                <a:cs typeface="+mn-lt"/>
              </a:rPr>
              <a:t> se puede consultar su especificación actual, en la cual se basa este tutorial.</a:t>
            </a:r>
            <a:endParaRPr lang="es-ES" dirty="0"/>
          </a:p>
        </p:txBody>
      </p:sp>
      <p:sp>
        <p:nvSpPr>
          <p:cNvPr id="4" name="CuadroTexto 3">
            <a:extLst>
              <a:ext uri="{FF2B5EF4-FFF2-40B4-BE49-F238E27FC236}">
                <a16:creationId xmlns:a16="http://schemas.microsoft.com/office/drawing/2014/main" id="{10F0C8EE-9D24-4BC2-A6AA-753EE63D712F}"/>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126111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81A0BA-16CC-4B81-8085-B2D25C963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E5507D-EF5C-4996-B981-54DCF944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31F42A-1E5A-4467-9CD4-C5DACF7A38E0}"/>
              </a:ext>
            </a:extLst>
          </p:cNvPr>
          <p:cNvSpPr>
            <a:spLocks noGrp="1"/>
          </p:cNvSpPr>
          <p:nvPr>
            <p:ph type="title"/>
          </p:nvPr>
        </p:nvSpPr>
        <p:spPr>
          <a:xfrm>
            <a:off x="914401" y="503742"/>
            <a:ext cx="9914859" cy="1281254"/>
          </a:xfrm>
        </p:spPr>
        <p:txBody>
          <a:bodyPr vert="horz" lIns="91440" tIns="45720" rIns="91440" bIns="45720" rtlCol="0" anchor="ctr">
            <a:normAutofit/>
          </a:bodyPr>
          <a:lstStyle/>
          <a:p>
            <a:r>
              <a:rPr lang="en-US">
                <a:solidFill>
                  <a:srgbClr val="FFFFFF"/>
                </a:solidFill>
              </a:rPr>
              <a:t>PRIMER DOCUMENTO HTML</a:t>
            </a:r>
          </a:p>
        </p:txBody>
      </p:sp>
      <p:sp>
        <p:nvSpPr>
          <p:cNvPr id="5" name="CuadroTexto 4">
            <a:extLst>
              <a:ext uri="{FF2B5EF4-FFF2-40B4-BE49-F238E27FC236}">
                <a16:creationId xmlns:a16="http://schemas.microsoft.com/office/drawing/2014/main" id="{B31AF50A-D4DD-4279-8C69-8C086C1C228B}"/>
              </a:ext>
            </a:extLst>
          </p:cNvPr>
          <p:cNvSpPr txBox="1"/>
          <p:nvPr/>
        </p:nvSpPr>
        <p:spPr>
          <a:xfrm>
            <a:off x="5397907" y="2991233"/>
            <a:ext cx="6295141" cy="348844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indent="-228600">
              <a:lnSpc>
                <a:spcPct val="120000"/>
              </a:lnSpc>
              <a:spcAft>
                <a:spcPts val="600"/>
              </a:spcAft>
              <a:buClr>
                <a:schemeClr val="accent5"/>
              </a:buClr>
              <a:buFont typeface="Arial" panose="020B0604020202020204" pitchFamily="34" charset="0"/>
              <a:buChar char="•"/>
            </a:pPr>
            <a:r>
              <a:rPr lang="en-US" b="1" dirty="0">
                <a:solidFill>
                  <a:schemeClr val="tx2"/>
                </a:solidFill>
              </a:rPr>
              <a:t>ELEMENTOS BÁSICOS DE UN DOCUMENTO HTML</a:t>
            </a:r>
          </a:p>
          <a:p>
            <a:pPr marL="742950" lvl="1" indent="-228600">
              <a:lnSpc>
                <a:spcPct val="120000"/>
              </a:lnSpc>
              <a:spcAft>
                <a:spcPts val="600"/>
              </a:spcAft>
              <a:buClr>
                <a:schemeClr val="accent5"/>
              </a:buClr>
              <a:buFont typeface="Arial" panose="020B0604020202020204" pitchFamily="34" charset="0"/>
              <a:buChar char="•"/>
            </a:pPr>
            <a:r>
              <a:rPr lang="en-US" dirty="0">
                <a:solidFill>
                  <a:schemeClr val="tx2"/>
                </a:solidFill>
              </a:rPr>
              <a:t>ELEMENTOS</a:t>
            </a:r>
          </a:p>
          <a:p>
            <a:pPr marL="742950" lvl="1" indent="-228600">
              <a:lnSpc>
                <a:spcPct val="120000"/>
              </a:lnSpc>
              <a:spcAft>
                <a:spcPts val="600"/>
              </a:spcAft>
              <a:buClr>
                <a:schemeClr val="accent5"/>
              </a:buClr>
              <a:buFont typeface="Arial" panose="020B0604020202020204" pitchFamily="34" charset="0"/>
              <a:buChar char="•"/>
            </a:pPr>
            <a:r>
              <a:rPr lang="en-US" dirty="0">
                <a:solidFill>
                  <a:schemeClr val="tx2"/>
                </a:solidFill>
              </a:rPr>
              <a:t>ETIQUETAS</a:t>
            </a:r>
          </a:p>
          <a:p>
            <a:pPr marL="1200150" lvl="2" indent="-228600">
              <a:lnSpc>
                <a:spcPct val="120000"/>
              </a:lnSpc>
              <a:spcAft>
                <a:spcPts val="600"/>
              </a:spcAft>
              <a:buClr>
                <a:schemeClr val="accent5"/>
              </a:buClr>
              <a:buFont typeface="Arial" panose="020B0604020202020204" pitchFamily="34" charset="0"/>
              <a:buChar char="•"/>
            </a:pPr>
            <a:r>
              <a:rPr lang="en-US" dirty="0">
                <a:solidFill>
                  <a:schemeClr val="tx2"/>
                </a:solidFill>
              </a:rPr>
              <a:t>HTML (</a:t>
            </a:r>
            <a:r>
              <a:rPr lang="en-US" dirty="0" err="1">
                <a:solidFill>
                  <a:schemeClr val="tx2"/>
                </a:solidFill>
              </a:rPr>
              <a:t>inicio</a:t>
            </a:r>
            <a:r>
              <a:rPr lang="en-US" dirty="0">
                <a:solidFill>
                  <a:schemeClr val="tx2"/>
                </a:solidFill>
              </a:rPr>
              <a:t> y final)</a:t>
            </a:r>
            <a:endParaRPr lang="en-US">
              <a:solidFill>
                <a:schemeClr val="tx2"/>
              </a:solidFill>
            </a:endParaRPr>
          </a:p>
          <a:p>
            <a:pPr marL="1200150" lvl="2" indent="-228600">
              <a:lnSpc>
                <a:spcPct val="120000"/>
              </a:lnSpc>
              <a:spcAft>
                <a:spcPts val="600"/>
              </a:spcAft>
              <a:buClr>
                <a:schemeClr val="accent5"/>
              </a:buClr>
              <a:buFont typeface="Arial" panose="020B0604020202020204" pitchFamily="34" charset="0"/>
              <a:buChar char="•"/>
            </a:pPr>
            <a:r>
              <a:rPr lang="en-US" dirty="0">
                <a:solidFill>
                  <a:schemeClr val="tx2"/>
                </a:solidFill>
              </a:rPr>
              <a:t>HEAD (cabecera)</a:t>
            </a:r>
          </a:p>
          <a:p>
            <a:pPr marL="1200150" lvl="2" indent="-228600">
              <a:lnSpc>
                <a:spcPct val="120000"/>
              </a:lnSpc>
              <a:spcAft>
                <a:spcPts val="600"/>
              </a:spcAft>
              <a:buClr>
                <a:schemeClr val="accent5"/>
              </a:buClr>
              <a:buFont typeface="Arial" panose="020B0604020202020204" pitchFamily="34" charset="0"/>
              <a:buChar char="•"/>
            </a:pPr>
            <a:r>
              <a:rPr lang="en-US" dirty="0">
                <a:solidFill>
                  <a:schemeClr val="tx2"/>
                </a:solidFill>
              </a:rPr>
              <a:t>TITLE (</a:t>
            </a:r>
            <a:r>
              <a:rPr lang="en-US" dirty="0" err="1">
                <a:solidFill>
                  <a:schemeClr val="tx2"/>
                </a:solidFill>
              </a:rPr>
              <a:t>título</a:t>
            </a:r>
            <a:r>
              <a:rPr lang="en-US" dirty="0">
                <a:solidFill>
                  <a:schemeClr val="tx2"/>
                </a:solidFill>
              </a:rPr>
              <a:t> de la </a:t>
            </a:r>
            <a:r>
              <a:rPr lang="en-US" dirty="0" err="1">
                <a:solidFill>
                  <a:schemeClr val="tx2"/>
                </a:solidFill>
              </a:rPr>
              <a:t>página</a:t>
            </a:r>
            <a:r>
              <a:rPr lang="en-US" dirty="0">
                <a:solidFill>
                  <a:schemeClr val="tx2"/>
                </a:solidFill>
              </a:rPr>
              <a:t>)</a:t>
            </a:r>
          </a:p>
          <a:p>
            <a:pPr marL="1200150" lvl="2" indent="-228600">
              <a:lnSpc>
                <a:spcPct val="120000"/>
              </a:lnSpc>
              <a:spcAft>
                <a:spcPts val="600"/>
              </a:spcAft>
              <a:buClr>
                <a:schemeClr val="accent5"/>
              </a:buClr>
              <a:buFont typeface="Arial" panose="020B0604020202020204" pitchFamily="34" charset="0"/>
              <a:buChar char="•"/>
            </a:pPr>
            <a:r>
              <a:rPr lang="en-US" dirty="0">
                <a:solidFill>
                  <a:schemeClr val="tx2"/>
                </a:solidFill>
              </a:rPr>
              <a:t>BODY (</a:t>
            </a:r>
            <a:r>
              <a:rPr lang="en-US" dirty="0" err="1">
                <a:solidFill>
                  <a:schemeClr val="tx2"/>
                </a:solidFill>
              </a:rPr>
              <a:t>contenido</a:t>
            </a:r>
            <a:r>
              <a:rPr lang="en-US" dirty="0">
                <a:solidFill>
                  <a:schemeClr val="tx2"/>
                </a:solidFill>
              </a:rPr>
              <a:t> de la </a:t>
            </a:r>
            <a:r>
              <a:rPr lang="en-US" dirty="0" err="1">
                <a:solidFill>
                  <a:schemeClr val="tx2"/>
                </a:solidFill>
              </a:rPr>
              <a:t>página</a:t>
            </a:r>
            <a:r>
              <a:rPr lang="en-US" dirty="0">
                <a:solidFill>
                  <a:schemeClr val="tx2"/>
                </a:solidFill>
              </a:rPr>
              <a:t>: </a:t>
            </a:r>
            <a:r>
              <a:rPr lang="en-US" dirty="0" err="1">
                <a:solidFill>
                  <a:schemeClr val="tx2"/>
                </a:solidFill>
              </a:rPr>
              <a:t>párrafos</a:t>
            </a:r>
            <a:r>
              <a:rPr lang="en-US" dirty="0">
                <a:solidFill>
                  <a:schemeClr val="tx2"/>
                </a:solidFill>
              </a:rPr>
              <a:t>, </a:t>
            </a:r>
            <a:r>
              <a:rPr lang="en-US" dirty="0" err="1">
                <a:solidFill>
                  <a:schemeClr val="tx2"/>
                </a:solidFill>
              </a:rPr>
              <a:t>imágenes</a:t>
            </a:r>
            <a:r>
              <a:rPr lang="en-US" dirty="0">
                <a:solidFill>
                  <a:schemeClr val="tx2"/>
                </a:solidFill>
              </a:rPr>
              <a:t>, ..)</a:t>
            </a:r>
          </a:p>
          <a:p>
            <a:pPr marL="1200150" lvl="2" indent="-228600">
              <a:lnSpc>
                <a:spcPct val="120000"/>
              </a:lnSpc>
              <a:spcAft>
                <a:spcPts val="600"/>
              </a:spcAft>
              <a:buClr>
                <a:schemeClr val="accent5"/>
              </a:buClr>
              <a:buFont typeface="Arial" panose="020B0604020202020204" pitchFamily="34" charset="0"/>
              <a:buChar char="•"/>
            </a:pPr>
            <a:r>
              <a:rPr lang="en-US" dirty="0">
                <a:solidFill>
                  <a:schemeClr val="tx2"/>
                </a:solidFill>
              </a:rPr>
              <a:t>P (define un </a:t>
            </a:r>
            <a:r>
              <a:rPr lang="en-US" dirty="0" err="1">
                <a:solidFill>
                  <a:schemeClr val="tx2"/>
                </a:solidFill>
              </a:rPr>
              <a:t>párrafo</a:t>
            </a:r>
            <a:r>
              <a:rPr lang="en-US" dirty="0">
                <a:solidFill>
                  <a:schemeClr val="tx2"/>
                </a:solidFill>
              </a:rPr>
              <a:t>)</a:t>
            </a:r>
          </a:p>
        </p:txBody>
      </p:sp>
      <p:sp>
        <p:nvSpPr>
          <p:cNvPr id="15" name="Freeform: Shape 14">
            <a:extLst>
              <a:ext uri="{FF2B5EF4-FFF2-40B4-BE49-F238E27FC236}">
                <a16:creationId xmlns:a16="http://schemas.microsoft.com/office/drawing/2014/main" id="{4ED13649-024C-4DF3-8430-AF1E68511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44088" y="-775"/>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021CDA5-A680-4335-B921-39A7F681C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48353" y="-775"/>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Imagen 9" descr="Texto&#10;&#10;Descripción generada automáticamente">
            <a:extLst>
              <a:ext uri="{FF2B5EF4-FFF2-40B4-BE49-F238E27FC236}">
                <a16:creationId xmlns:a16="http://schemas.microsoft.com/office/drawing/2014/main" id="{7621D40B-10DC-43CA-AF00-544BA4EA6128}"/>
              </a:ext>
            </a:extLst>
          </p:cNvPr>
          <p:cNvPicPr>
            <a:picLocks noGrp="1" noChangeAspect="1"/>
          </p:cNvPicPr>
          <p:nvPr>
            <p:ph idx="1"/>
          </p:nvPr>
        </p:nvPicPr>
        <p:blipFill>
          <a:blip r:embed="rId2"/>
          <a:stretch>
            <a:fillRect/>
          </a:stretch>
        </p:blipFill>
        <p:spPr>
          <a:xfrm>
            <a:off x="152916" y="2365867"/>
            <a:ext cx="4986924" cy="2542000"/>
          </a:xfrm>
        </p:spPr>
      </p:pic>
      <p:pic>
        <p:nvPicPr>
          <p:cNvPr id="12" name="Imagen 13" descr="Gráfico, Gráfico en cascada&#10;&#10;Descripción generada automáticamente">
            <a:extLst>
              <a:ext uri="{FF2B5EF4-FFF2-40B4-BE49-F238E27FC236}">
                <a16:creationId xmlns:a16="http://schemas.microsoft.com/office/drawing/2014/main" id="{13AFB303-ECE0-452C-B301-041F9862E6E2}"/>
              </a:ext>
            </a:extLst>
          </p:cNvPr>
          <p:cNvPicPr>
            <a:picLocks noChangeAspect="1"/>
          </p:cNvPicPr>
          <p:nvPr/>
        </p:nvPicPr>
        <p:blipFill>
          <a:blip r:embed="rId3"/>
          <a:stretch>
            <a:fillRect/>
          </a:stretch>
        </p:blipFill>
        <p:spPr>
          <a:xfrm>
            <a:off x="152400" y="4992372"/>
            <a:ext cx="4987444" cy="1747966"/>
          </a:xfrm>
          <a:prstGeom prst="rect">
            <a:avLst/>
          </a:prstGeom>
        </p:spPr>
      </p:pic>
    </p:spTree>
    <p:extLst>
      <p:ext uri="{BB962C8B-B14F-4D97-AF65-F5344CB8AC3E}">
        <p14:creationId xmlns:p14="http://schemas.microsoft.com/office/powerpoint/2010/main" val="106718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0A92C-3D10-4448-998A-83270B158C91}"/>
              </a:ext>
            </a:extLst>
          </p:cNvPr>
          <p:cNvSpPr>
            <a:spLocks noGrp="1"/>
          </p:cNvSpPr>
          <p:nvPr>
            <p:ph type="title"/>
          </p:nvPr>
        </p:nvSpPr>
        <p:spPr>
          <a:xfrm>
            <a:off x="863503" y="152257"/>
            <a:ext cx="9914859" cy="1329004"/>
          </a:xfrm>
        </p:spPr>
        <p:txBody>
          <a:bodyPr/>
          <a:lstStyle/>
          <a:p>
            <a:r>
              <a:rPr lang="es-ES" dirty="0"/>
              <a:t>Instalar un editor o usar uno existente</a:t>
            </a:r>
          </a:p>
        </p:txBody>
      </p:sp>
      <p:sp>
        <p:nvSpPr>
          <p:cNvPr id="3" name="Marcador de contenido 2">
            <a:extLst>
              <a:ext uri="{FF2B5EF4-FFF2-40B4-BE49-F238E27FC236}">
                <a16:creationId xmlns:a16="http://schemas.microsoft.com/office/drawing/2014/main" id="{A21DDD38-3AD4-4A20-906C-088EB5588B97}"/>
              </a:ext>
            </a:extLst>
          </p:cNvPr>
          <p:cNvSpPr>
            <a:spLocks noGrp="1"/>
          </p:cNvSpPr>
          <p:nvPr>
            <p:ph idx="1"/>
          </p:nvPr>
        </p:nvSpPr>
        <p:spPr>
          <a:xfrm>
            <a:off x="841332" y="1397755"/>
            <a:ext cx="6626778" cy="2745455"/>
          </a:xfrm>
        </p:spPr>
        <p:txBody>
          <a:bodyPr vert="horz" lIns="91440" tIns="45720" rIns="91440" bIns="45720" rtlCol="0" anchor="t">
            <a:normAutofit/>
          </a:bodyPr>
          <a:lstStyle/>
          <a:p>
            <a:pPr algn="just">
              <a:buFont typeface="Wingdings" panose="020B0604020202020204" pitchFamily="34" charset="0"/>
              <a:buChar char="q"/>
            </a:pPr>
            <a:r>
              <a:rPr lang="es-ES" dirty="0"/>
              <a:t>Escribir el código que se muestra</a:t>
            </a:r>
            <a:endParaRPr lang="es-ES"/>
          </a:p>
          <a:p>
            <a:pPr algn="just">
              <a:buFont typeface="Wingdings" panose="020B0604020202020204" pitchFamily="34" charset="0"/>
              <a:buChar char="q"/>
            </a:pPr>
            <a:r>
              <a:rPr lang="es-ES" dirty="0"/>
              <a:t>Guardar el documento como</a:t>
            </a:r>
            <a:r>
              <a:rPr lang="es-ES" b="1" dirty="0"/>
              <a:t> primero.html</a:t>
            </a:r>
            <a:r>
              <a:rPr lang="es-ES" dirty="0"/>
              <a:t> en la carpeta indicada</a:t>
            </a:r>
          </a:p>
          <a:p>
            <a:pPr algn="just">
              <a:buFont typeface="Wingdings" panose="020B0604020202020204" pitchFamily="34" charset="0"/>
              <a:buChar char="q"/>
            </a:pPr>
            <a:r>
              <a:rPr lang="es-ES" dirty="0"/>
              <a:t>Accede a la carpeta </a:t>
            </a:r>
          </a:p>
          <a:p>
            <a:pPr algn="just">
              <a:buFont typeface="Wingdings" panose="020B0604020202020204" pitchFamily="34" charset="0"/>
              <a:buChar char="q"/>
            </a:pPr>
            <a:r>
              <a:rPr lang="es-ES" dirty="0"/>
              <a:t>visualiza en un navegador el contenido de tu HTML</a:t>
            </a:r>
            <a:endParaRPr lang="es-ES"/>
          </a:p>
        </p:txBody>
      </p:sp>
      <p:pic>
        <p:nvPicPr>
          <p:cNvPr id="4" name="Imagen 4" descr="Texto&#10;&#10;Descripción generada automáticamente">
            <a:extLst>
              <a:ext uri="{FF2B5EF4-FFF2-40B4-BE49-F238E27FC236}">
                <a16:creationId xmlns:a16="http://schemas.microsoft.com/office/drawing/2014/main" id="{5036C124-45AC-4201-88AD-06AAF103B638}"/>
              </a:ext>
            </a:extLst>
          </p:cNvPr>
          <p:cNvPicPr>
            <a:picLocks noChangeAspect="1"/>
          </p:cNvPicPr>
          <p:nvPr/>
        </p:nvPicPr>
        <p:blipFill>
          <a:blip r:embed="rId2"/>
          <a:stretch>
            <a:fillRect/>
          </a:stretch>
        </p:blipFill>
        <p:spPr>
          <a:xfrm>
            <a:off x="7605386" y="1447355"/>
            <a:ext cx="4235884" cy="2157454"/>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1CFE1325-E04E-4B8E-B9BF-D3D0A349555D}"/>
              </a:ext>
            </a:extLst>
          </p:cNvPr>
          <p:cNvPicPr>
            <a:picLocks noChangeAspect="1"/>
          </p:cNvPicPr>
          <p:nvPr/>
        </p:nvPicPr>
        <p:blipFill>
          <a:blip r:embed="rId3"/>
          <a:stretch>
            <a:fillRect/>
          </a:stretch>
        </p:blipFill>
        <p:spPr>
          <a:xfrm>
            <a:off x="674710" y="5386191"/>
            <a:ext cx="4162033" cy="1252602"/>
          </a:xfrm>
          <a:prstGeom prst="rect">
            <a:avLst/>
          </a:prstGeom>
        </p:spPr>
      </p:pic>
      <p:pic>
        <p:nvPicPr>
          <p:cNvPr id="6" name="Imagen 6" descr="Interfaz de usuario gráfica, Texto, Aplicación, Correo electrónico&#10;&#10;Descripción generada automáticamente">
            <a:extLst>
              <a:ext uri="{FF2B5EF4-FFF2-40B4-BE49-F238E27FC236}">
                <a16:creationId xmlns:a16="http://schemas.microsoft.com/office/drawing/2014/main" id="{0F257689-CDC2-4D56-A0AB-F0BE1D12CEB2}"/>
              </a:ext>
            </a:extLst>
          </p:cNvPr>
          <p:cNvPicPr>
            <a:picLocks noChangeAspect="1"/>
          </p:cNvPicPr>
          <p:nvPr/>
        </p:nvPicPr>
        <p:blipFill rotWithShape="1">
          <a:blip r:embed="rId4"/>
          <a:srcRect r="31691" b="-1176"/>
          <a:stretch/>
        </p:blipFill>
        <p:spPr>
          <a:xfrm>
            <a:off x="5538592" y="5495574"/>
            <a:ext cx="6449483" cy="1315680"/>
          </a:xfrm>
          <a:prstGeom prst="rect">
            <a:avLst/>
          </a:prstGeom>
        </p:spPr>
      </p:pic>
      <p:sp>
        <p:nvSpPr>
          <p:cNvPr id="7" name="Flecha: a la derecha 6">
            <a:extLst>
              <a:ext uri="{FF2B5EF4-FFF2-40B4-BE49-F238E27FC236}">
                <a16:creationId xmlns:a16="http://schemas.microsoft.com/office/drawing/2014/main" id="{DC340174-069A-4029-BA7E-3502E2C0CBB0}"/>
              </a:ext>
            </a:extLst>
          </p:cNvPr>
          <p:cNvSpPr/>
          <p:nvPr/>
        </p:nvSpPr>
        <p:spPr>
          <a:xfrm>
            <a:off x="5189261" y="1370410"/>
            <a:ext cx="2233807"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curvada hacia la derecha 7">
            <a:extLst>
              <a:ext uri="{FF2B5EF4-FFF2-40B4-BE49-F238E27FC236}">
                <a16:creationId xmlns:a16="http://schemas.microsoft.com/office/drawing/2014/main" id="{CDA8F82F-3CC3-4708-BE25-A9568B006FEB}"/>
              </a:ext>
            </a:extLst>
          </p:cNvPr>
          <p:cNvSpPr/>
          <p:nvPr/>
        </p:nvSpPr>
        <p:spPr>
          <a:xfrm>
            <a:off x="132020" y="2932482"/>
            <a:ext cx="866382" cy="30793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Flecha: curvada hacia la derecha 8">
            <a:extLst>
              <a:ext uri="{FF2B5EF4-FFF2-40B4-BE49-F238E27FC236}">
                <a16:creationId xmlns:a16="http://schemas.microsoft.com/office/drawing/2014/main" id="{BD2605F3-8FF5-44F5-A38C-28DF1D20BAE0}"/>
              </a:ext>
            </a:extLst>
          </p:cNvPr>
          <p:cNvSpPr/>
          <p:nvPr/>
        </p:nvSpPr>
        <p:spPr>
          <a:xfrm flipH="1">
            <a:off x="6767550" y="3325878"/>
            <a:ext cx="772440" cy="25573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10" name="Imagen 10" descr="Interfaz de usuario gráfica, Aplicación&#10;&#10;Descripción generada automáticamente">
            <a:extLst>
              <a:ext uri="{FF2B5EF4-FFF2-40B4-BE49-F238E27FC236}">
                <a16:creationId xmlns:a16="http://schemas.microsoft.com/office/drawing/2014/main" id="{3F749352-D2E4-4FB5-A729-05219B09D3E1}"/>
              </a:ext>
            </a:extLst>
          </p:cNvPr>
          <p:cNvPicPr>
            <a:picLocks noChangeAspect="1"/>
          </p:cNvPicPr>
          <p:nvPr/>
        </p:nvPicPr>
        <p:blipFill>
          <a:blip r:embed="rId5"/>
          <a:stretch>
            <a:fillRect/>
          </a:stretch>
        </p:blipFill>
        <p:spPr>
          <a:xfrm>
            <a:off x="2981195" y="3701628"/>
            <a:ext cx="2743200" cy="1646801"/>
          </a:xfrm>
          <a:prstGeom prst="rect">
            <a:avLst/>
          </a:prstGeom>
        </p:spPr>
      </p:pic>
      <p:sp>
        <p:nvSpPr>
          <p:cNvPr id="11" name="Flecha: curvada hacia la izquierda 10">
            <a:extLst>
              <a:ext uri="{FF2B5EF4-FFF2-40B4-BE49-F238E27FC236}">
                <a16:creationId xmlns:a16="http://schemas.microsoft.com/office/drawing/2014/main" id="{EE7F95EA-AE6B-451E-AC2C-6E92ABB7446E}"/>
              </a:ext>
            </a:extLst>
          </p:cNvPr>
          <p:cNvSpPr/>
          <p:nvPr/>
        </p:nvSpPr>
        <p:spPr>
          <a:xfrm>
            <a:off x="5302921" y="2216149"/>
            <a:ext cx="730684" cy="20667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CuadroTexto 12">
            <a:extLst>
              <a:ext uri="{FF2B5EF4-FFF2-40B4-BE49-F238E27FC236}">
                <a16:creationId xmlns:a16="http://schemas.microsoft.com/office/drawing/2014/main" id="{0D6BDDA7-8DFD-4D4F-B552-097E8CB272CF}"/>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52266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C73B8B-173A-49A3-9BA9-2AC6CB0B1487}"/>
              </a:ext>
            </a:extLst>
          </p:cNvPr>
          <p:cNvSpPr>
            <a:spLocks noGrp="1"/>
          </p:cNvSpPr>
          <p:nvPr>
            <p:ph type="title"/>
          </p:nvPr>
        </p:nvSpPr>
        <p:spPr>
          <a:xfrm>
            <a:off x="914401" y="430307"/>
            <a:ext cx="9914859" cy="1371600"/>
          </a:xfrm>
        </p:spPr>
        <p:txBody>
          <a:bodyPr>
            <a:normAutofit/>
          </a:bodyPr>
          <a:lstStyle/>
          <a:p>
            <a:r>
              <a:rPr lang="es-ES">
                <a:solidFill>
                  <a:srgbClr val="FFFFFF"/>
                </a:solidFill>
              </a:rPr>
              <a:t>CONTENIDOS</a:t>
            </a:r>
          </a:p>
        </p:txBody>
      </p:sp>
      <p:sp>
        <p:nvSpPr>
          <p:cNvPr id="3" name="Marcador de contenido 2">
            <a:extLst>
              <a:ext uri="{FF2B5EF4-FFF2-40B4-BE49-F238E27FC236}">
                <a16:creationId xmlns:a16="http://schemas.microsoft.com/office/drawing/2014/main" id="{4B814CD8-EDD6-40B3-8EE2-AD62F5B09F90}"/>
              </a:ext>
            </a:extLst>
          </p:cNvPr>
          <p:cNvSpPr>
            <a:spLocks noGrp="1"/>
          </p:cNvSpPr>
          <p:nvPr>
            <p:ph idx="1"/>
          </p:nvPr>
        </p:nvSpPr>
        <p:spPr>
          <a:xfrm>
            <a:off x="914400" y="2810001"/>
            <a:ext cx="9753600" cy="3366961"/>
          </a:xfrm>
        </p:spPr>
        <p:txBody>
          <a:bodyPr vert="horz" lIns="91440" tIns="45720" rIns="91440" bIns="45720" rtlCol="0" anchor="t">
            <a:normAutofit/>
          </a:bodyPr>
          <a:lstStyle/>
          <a:p>
            <a:pPr marL="457200" indent="-457200">
              <a:buAutoNum type="arabicPeriod"/>
            </a:pPr>
            <a:r>
              <a:rPr lang="es-ES" b="1" dirty="0"/>
              <a:t>MODELO DE OBJETOS DEL DOCUMENTO</a:t>
            </a:r>
          </a:p>
          <a:p>
            <a:pPr marL="457200" indent="-457200">
              <a:buAutoNum type="arabicPeriod"/>
            </a:pPr>
            <a:r>
              <a:rPr lang="es-ES" b="1" dirty="0">
                <a:ea typeface="+mn-lt"/>
                <a:cs typeface="+mn-lt"/>
              </a:rPr>
              <a:t>HERRAMIENTAS NECESARIAS</a:t>
            </a:r>
            <a:endParaRPr lang="en-US" dirty="0">
              <a:ea typeface="+mn-lt"/>
              <a:cs typeface="+mn-lt"/>
            </a:endParaRPr>
          </a:p>
          <a:p>
            <a:pPr marL="457200" indent="-457200">
              <a:buAutoNum type="arabicPeriod"/>
            </a:pPr>
            <a:r>
              <a:rPr lang="es-ES" b="1" dirty="0"/>
              <a:t>HTML</a:t>
            </a:r>
            <a:endParaRPr lang="es-ES" dirty="0"/>
          </a:p>
          <a:p>
            <a:pPr marL="457200" indent="-457200">
              <a:buAutoNum type="arabicPeriod"/>
            </a:pPr>
            <a:r>
              <a:rPr lang="es-ES" b="1" dirty="0"/>
              <a:t>XHTML</a:t>
            </a:r>
          </a:p>
          <a:p>
            <a:pPr marL="457200" indent="-457200">
              <a:buAutoNum type="arabicPeriod"/>
            </a:pPr>
            <a:r>
              <a:rPr lang="es-ES" b="1" dirty="0"/>
              <a:t>HOJAS DE ESTILO</a:t>
            </a:r>
          </a:p>
          <a:p>
            <a:pPr marL="457200" indent="-457200">
              <a:buAutoNum type="arabicPeriod"/>
            </a:pPr>
            <a:r>
              <a:rPr lang="es-ES" b="1" dirty="0"/>
              <a:t>EJERCICIOS</a:t>
            </a:r>
          </a:p>
          <a:p>
            <a:pPr marL="457200" indent="-457200">
              <a:buAutoNum type="arabicPeriod"/>
            </a:pPr>
            <a:endParaRPr lang="es-ES" dirty="0"/>
          </a:p>
        </p:txBody>
      </p:sp>
      <p:sp>
        <p:nvSpPr>
          <p:cNvPr id="4" name="CuadroTexto 3">
            <a:extLst>
              <a:ext uri="{FF2B5EF4-FFF2-40B4-BE49-F238E27FC236}">
                <a16:creationId xmlns:a16="http://schemas.microsoft.com/office/drawing/2014/main" id="{B1B7D43F-2BBE-4B18-A423-C45D93DFD039}"/>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249368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BE130-C626-4F68-B2AF-098F5B031F72}"/>
              </a:ext>
            </a:extLst>
          </p:cNvPr>
          <p:cNvSpPr>
            <a:spLocks noGrp="1"/>
          </p:cNvSpPr>
          <p:nvPr>
            <p:ph type="title"/>
          </p:nvPr>
        </p:nvSpPr>
        <p:spPr/>
        <p:txBody>
          <a:bodyPr/>
          <a:lstStyle/>
          <a:p>
            <a:r>
              <a:rPr lang="es-ES" sz="3200" dirty="0"/>
              <a:t>Estructura básica de un documento HTML</a:t>
            </a:r>
          </a:p>
          <a:p>
            <a:endParaRPr lang="es-ES" dirty="0"/>
          </a:p>
        </p:txBody>
      </p:sp>
      <p:pic>
        <p:nvPicPr>
          <p:cNvPr id="6" name="Imagen 10" descr="Texto&#10;&#10;Descripción generada automáticamente">
            <a:extLst>
              <a:ext uri="{FF2B5EF4-FFF2-40B4-BE49-F238E27FC236}">
                <a16:creationId xmlns:a16="http://schemas.microsoft.com/office/drawing/2014/main" id="{0E087796-35D6-4AD9-A27C-FE0BFD813BE1}"/>
              </a:ext>
            </a:extLst>
          </p:cNvPr>
          <p:cNvPicPr>
            <a:picLocks noGrp="1" noChangeAspect="1"/>
          </p:cNvPicPr>
          <p:nvPr>
            <p:ph idx="1"/>
          </p:nvPr>
        </p:nvPicPr>
        <p:blipFill>
          <a:blip r:embed="rId3"/>
          <a:stretch>
            <a:fillRect/>
          </a:stretch>
        </p:blipFill>
        <p:spPr>
          <a:xfrm>
            <a:off x="6569308" y="1826137"/>
            <a:ext cx="5202085" cy="3370936"/>
          </a:xfrm>
        </p:spPr>
      </p:pic>
      <p:sp>
        <p:nvSpPr>
          <p:cNvPr id="5" name="CuadroTexto 4">
            <a:extLst>
              <a:ext uri="{FF2B5EF4-FFF2-40B4-BE49-F238E27FC236}">
                <a16:creationId xmlns:a16="http://schemas.microsoft.com/office/drawing/2014/main" id="{03521F91-EF5E-4546-9307-4929E1FCCEB8}"/>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rgbClr val="6D4E0B"/>
                </a:solidFill>
                <a:latin typeface="Rockwell"/>
              </a:rPr>
              <a:t>@jorca11</a:t>
            </a:r>
            <a:endParaRPr lang="es-ES" dirty="0"/>
          </a:p>
        </p:txBody>
      </p:sp>
      <p:sp>
        <p:nvSpPr>
          <p:cNvPr id="11" name="CuadroTexto 10">
            <a:extLst>
              <a:ext uri="{FF2B5EF4-FFF2-40B4-BE49-F238E27FC236}">
                <a16:creationId xmlns:a16="http://schemas.microsoft.com/office/drawing/2014/main" id="{9112C124-0624-493D-BC74-C1F946FB53FA}"/>
              </a:ext>
            </a:extLst>
          </p:cNvPr>
          <p:cNvSpPr txBox="1"/>
          <p:nvPr/>
        </p:nvSpPr>
        <p:spPr>
          <a:xfrm>
            <a:off x="413360" y="1624208"/>
            <a:ext cx="581207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ü"/>
            </a:pPr>
            <a:r>
              <a:rPr lang="es-ES" b="1" dirty="0">
                <a:ea typeface="+mn-lt"/>
                <a:cs typeface="+mn-lt"/>
              </a:rPr>
              <a:t>&lt;!DOCTYPE </a:t>
            </a:r>
            <a:r>
              <a:rPr lang="es-ES" b="1" dirty="0" err="1">
                <a:ea typeface="+mn-lt"/>
                <a:cs typeface="+mn-lt"/>
              </a:rPr>
              <a:t>html</a:t>
            </a:r>
            <a:r>
              <a:rPr lang="es-ES" b="1" dirty="0">
                <a:ea typeface="+mn-lt"/>
                <a:cs typeface="+mn-lt"/>
              </a:rPr>
              <a:t>&gt;</a:t>
            </a:r>
            <a:r>
              <a:rPr lang="es-ES" dirty="0">
                <a:ea typeface="+mn-lt"/>
                <a:cs typeface="+mn-lt"/>
              </a:rPr>
              <a:t> en la primera línea. Esta es la forma de indicar al navegador donde se visualice el documento que este está escrito en la </a:t>
            </a:r>
            <a:r>
              <a:rPr lang="es-ES" b="1" dirty="0">
                <a:ea typeface="+mn-lt"/>
                <a:cs typeface="+mn-lt"/>
              </a:rPr>
              <a:t>versión HTML5</a:t>
            </a:r>
            <a:r>
              <a:rPr lang="es-ES" dirty="0">
                <a:ea typeface="+mn-lt"/>
                <a:cs typeface="+mn-lt"/>
              </a:rPr>
              <a:t>.</a:t>
            </a:r>
            <a:endParaRPr lang="es-ES" dirty="0"/>
          </a:p>
          <a:p>
            <a:pPr marL="285750" indent="-285750" algn="just">
              <a:buFont typeface="Wingdings"/>
              <a:buChar char="ü"/>
            </a:pPr>
            <a:r>
              <a:rPr lang="es-ES" b="1" dirty="0" err="1">
                <a:ea typeface="+mn-lt"/>
                <a:cs typeface="+mn-lt"/>
              </a:rPr>
              <a:t>lang</a:t>
            </a:r>
            <a:r>
              <a:rPr lang="es-ES" b="1" dirty="0">
                <a:ea typeface="+mn-lt"/>
                <a:cs typeface="+mn-lt"/>
              </a:rPr>
              <a:t>="es-ES"</a:t>
            </a:r>
            <a:r>
              <a:rPr lang="es-ES" dirty="0">
                <a:ea typeface="+mn-lt"/>
                <a:cs typeface="+mn-lt"/>
              </a:rPr>
              <a:t> en la etiqueta de inicio </a:t>
            </a:r>
            <a:r>
              <a:rPr lang="es-ES" b="1" dirty="0">
                <a:ea typeface="+mn-lt"/>
                <a:cs typeface="+mn-lt"/>
              </a:rPr>
              <a:t>&lt;</a:t>
            </a:r>
            <a:r>
              <a:rPr lang="es-ES" b="1" dirty="0" err="1">
                <a:ea typeface="+mn-lt"/>
                <a:cs typeface="+mn-lt"/>
              </a:rPr>
              <a:t>html</a:t>
            </a:r>
            <a:r>
              <a:rPr lang="es-ES" b="1" dirty="0">
                <a:ea typeface="+mn-lt"/>
                <a:cs typeface="+mn-lt"/>
              </a:rPr>
              <a:t>&gt;</a:t>
            </a:r>
            <a:r>
              <a:rPr lang="es-ES" dirty="0">
                <a:ea typeface="+mn-lt"/>
                <a:cs typeface="+mn-lt"/>
              </a:rPr>
              <a:t>. Esto sirve para especificar, mediante el atributo </a:t>
            </a:r>
            <a:r>
              <a:rPr lang="es-ES" b="1" dirty="0" err="1">
                <a:ea typeface="+mn-lt"/>
                <a:cs typeface="+mn-lt"/>
              </a:rPr>
              <a:t>lang</a:t>
            </a:r>
            <a:r>
              <a:rPr lang="es-ES" dirty="0">
                <a:ea typeface="+mn-lt"/>
                <a:cs typeface="+mn-lt"/>
              </a:rPr>
              <a:t>, el idioma del contenido del elemento "</a:t>
            </a:r>
            <a:r>
              <a:rPr lang="es-ES" dirty="0" err="1">
                <a:ea typeface="+mn-lt"/>
                <a:cs typeface="+mn-lt"/>
              </a:rPr>
              <a:t>html</a:t>
            </a:r>
            <a:r>
              <a:rPr lang="es-ES" dirty="0">
                <a:ea typeface="+mn-lt"/>
                <a:cs typeface="+mn-lt"/>
              </a:rPr>
              <a:t>". En este caso español (España). Otros posibles valores del atributo </a:t>
            </a:r>
            <a:r>
              <a:rPr lang="es-ES" b="1" dirty="0" err="1">
                <a:ea typeface="+mn-lt"/>
                <a:cs typeface="+mn-lt"/>
              </a:rPr>
              <a:t>lang</a:t>
            </a:r>
            <a:r>
              <a:rPr lang="es-ES" dirty="0">
                <a:ea typeface="+mn-lt"/>
                <a:cs typeface="+mn-lt"/>
              </a:rPr>
              <a:t> son: </a:t>
            </a:r>
            <a:r>
              <a:rPr lang="es-ES" b="1" dirty="0">
                <a:ea typeface="+mn-lt"/>
                <a:cs typeface="+mn-lt"/>
              </a:rPr>
              <a:t>"es-AR"</a:t>
            </a:r>
            <a:r>
              <a:rPr lang="es-ES" dirty="0">
                <a:ea typeface="+mn-lt"/>
                <a:cs typeface="+mn-lt"/>
              </a:rPr>
              <a:t> para español (Argentina), </a:t>
            </a:r>
            <a:r>
              <a:rPr lang="es-ES" b="1" dirty="0">
                <a:ea typeface="+mn-lt"/>
                <a:cs typeface="+mn-lt"/>
              </a:rPr>
              <a:t>"es-MX"</a:t>
            </a:r>
            <a:r>
              <a:rPr lang="es-ES" dirty="0">
                <a:ea typeface="+mn-lt"/>
                <a:cs typeface="+mn-lt"/>
              </a:rPr>
              <a:t> para español (México), etc.</a:t>
            </a:r>
            <a:endParaRPr lang="es-ES" dirty="0"/>
          </a:p>
          <a:p>
            <a:pPr marL="285750" indent="-285750" algn="just">
              <a:buFont typeface="Wingdings"/>
              <a:buChar char="ü"/>
            </a:pPr>
            <a:r>
              <a:rPr lang="es-ES" b="1" dirty="0">
                <a:ea typeface="+mn-lt"/>
                <a:cs typeface="+mn-lt"/>
              </a:rPr>
              <a:t>&lt;meta </a:t>
            </a:r>
            <a:r>
              <a:rPr lang="es-ES" b="1" dirty="0" err="1">
                <a:ea typeface="+mn-lt"/>
                <a:cs typeface="+mn-lt"/>
              </a:rPr>
              <a:t>charset</a:t>
            </a:r>
            <a:r>
              <a:rPr lang="es-ES" b="1" dirty="0">
                <a:ea typeface="+mn-lt"/>
                <a:cs typeface="+mn-lt"/>
              </a:rPr>
              <a:t>="utf-8"&gt;</a:t>
            </a:r>
            <a:r>
              <a:rPr lang="es-ES" dirty="0">
                <a:ea typeface="+mn-lt"/>
                <a:cs typeface="+mn-lt"/>
              </a:rPr>
              <a:t> dentro del elemento "head". Así, se indica la codificación de caracteres del documento, en esta ocasión </a:t>
            </a:r>
            <a:r>
              <a:rPr lang="es-ES" b="1" dirty="0">
                <a:ea typeface="+mn-lt"/>
                <a:cs typeface="+mn-lt"/>
              </a:rPr>
              <a:t>UTF-8</a:t>
            </a:r>
            <a:r>
              <a:rPr lang="es-ES" dirty="0">
                <a:ea typeface="+mn-lt"/>
                <a:cs typeface="+mn-lt"/>
              </a:rPr>
              <a:t> (</a:t>
            </a:r>
            <a:r>
              <a:rPr lang="es-ES" i="1" dirty="0">
                <a:ea typeface="+mn-lt"/>
                <a:cs typeface="+mn-lt"/>
              </a:rPr>
              <a:t>8-bit Unicode </a:t>
            </a:r>
            <a:r>
              <a:rPr lang="es-ES" i="1" dirty="0" err="1">
                <a:ea typeface="+mn-lt"/>
                <a:cs typeface="+mn-lt"/>
              </a:rPr>
              <a:t>Transformation</a:t>
            </a:r>
            <a:r>
              <a:rPr lang="es-ES" i="1" dirty="0">
                <a:ea typeface="+mn-lt"/>
                <a:cs typeface="+mn-lt"/>
              </a:rPr>
              <a:t> </a:t>
            </a:r>
            <a:r>
              <a:rPr lang="es-ES" i="1" dirty="0" err="1">
                <a:ea typeface="+mn-lt"/>
                <a:cs typeface="+mn-lt"/>
              </a:rPr>
              <a:t>Format</a:t>
            </a:r>
            <a:r>
              <a:rPr lang="es-ES" dirty="0">
                <a:ea typeface="+mn-lt"/>
                <a:cs typeface="+mn-lt"/>
              </a:rPr>
              <a:t>, Formato de Transformación Unicode de 8 bits). Obsérvese que, el elemento "meta" está vacío (no tiene contenido) y, en consecuencia, no necesita ser cerrado escribiendo </a:t>
            </a:r>
            <a:r>
              <a:rPr lang="es-ES" b="1" dirty="0">
                <a:ea typeface="+mn-lt"/>
                <a:cs typeface="+mn-lt"/>
              </a:rPr>
              <a:t>&lt;/meta&gt;</a:t>
            </a:r>
            <a:r>
              <a:rPr lang="es-ES" dirty="0">
                <a:ea typeface="+mn-lt"/>
                <a:cs typeface="+mn-lt"/>
              </a:rPr>
              <a:t>.</a:t>
            </a:r>
            <a:endParaRPr lang="es-ES" dirty="0"/>
          </a:p>
          <a:p>
            <a:pPr algn="l"/>
            <a:endParaRPr lang="es-ES" dirty="0"/>
          </a:p>
        </p:txBody>
      </p:sp>
    </p:spTree>
    <p:extLst>
      <p:ext uri="{BB962C8B-B14F-4D97-AF65-F5344CB8AC3E}">
        <p14:creationId xmlns:p14="http://schemas.microsoft.com/office/powerpoint/2010/main" val="440745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521E33B-763B-4124-9699-A0AA3CC85677}"/>
              </a:ext>
            </a:extLst>
          </p:cNvPr>
          <p:cNvSpPr>
            <a:spLocks noGrp="1"/>
          </p:cNvSpPr>
          <p:nvPr>
            <p:ph type="title"/>
          </p:nvPr>
        </p:nvSpPr>
        <p:spPr>
          <a:xfrm>
            <a:off x="914400" y="510988"/>
            <a:ext cx="9344578" cy="1156448"/>
          </a:xfrm>
        </p:spPr>
        <p:txBody>
          <a:bodyPr>
            <a:normAutofit fontScale="90000"/>
          </a:bodyPr>
          <a:lstStyle/>
          <a:p>
            <a:r>
              <a:rPr lang="es-ES" dirty="0">
                <a:solidFill>
                  <a:srgbClr val="FFFFFF"/>
                </a:solidFill>
              </a:rPr>
              <a:t>3.1. ELEMENTOS Y ETIQUETAS</a:t>
            </a:r>
          </a:p>
        </p:txBody>
      </p:sp>
      <p:sp>
        <p:nvSpPr>
          <p:cNvPr id="3" name="Marcador de contenido 2">
            <a:extLst>
              <a:ext uri="{FF2B5EF4-FFF2-40B4-BE49-F238E27FC236}">
                <a16:creationId xmlns:a16="http://schemas.microsoft.com/office/drawing/2014/main" id="{7EB8097A-F55E-4E74-A31F-C405B56E08AA}"/>
              </a:ext>
            </a:extLst>
          </p:cNvPr>
          <p:cNvSpPr>
            <a:spLocks noGrp="1"/>
          </p:cNvSpPr>
          <p:nvPr>
            <p:ph idx="1"/>
          </p:nvPr>
        </p:nvSpPr>
        <p:spPr>
          <a:xfrm>
            <a:off x="914400" y="2593074"/>
            <a:ext cx="5589767" cy="3579126"/>
          </a:xfrm>
        </p:spPr>
        <p:txBody>
          <a:bodyPr vert="horz" lIns="91440" tIns="45720" rIns="91440" bIns="45720" rtlCol="0">
            <a:normAutofit/>
          </a:bodyPr>
          <a:lstStyle/>
          <a:p>
            <a:pPr>
              <a:lnSpc>
                <a:spcPct val="110000"/>
              </a:lnSpc>
            </a:pPr>
            <a:r>
              <a:rPr lang="es-ES" sz="1500" b="1">
                <a:ea typeface="+mn-lt"/>
                <a:cs typeface="+mn-lt"/>
              </a:rPr>
              <a:t>Elemento: </a:t>
            </a:r>
            <a:r>
              <a:rPr lang="es-ES" sz="1500">
                <a:ea typeface="+mn-lt"/>
                <a:cs typeface="+mn-lt"/>
              </a:rPr>
              <a:t>las partes que componen los documentos HTML.</a:t>
            </a:r>
          </a:p>
          <a:p>
            <a:pPr lvl="1">
              <a:lnSpc>
                <a:spcPct val="110000"/>
              </a:lnSpc>
            </a:pPr>
            <a:r>
              <a:rPr lang="es-ES" sz="1500">
                <a:ea typeface="+mn-lt"/>
                <a:cs typeface="+mn-lt"/>
              </a:rPr>
              <a:t>Es mucho más que una etiqueta, ya que está formado por:</a:t>
            </a:r>
            <a:endParaRPr lang="es-ES" sz="1500"/>
          </a:p>
          <a:p>
            <a:pPr lvl="2">
              <a:lnSpc>
                <a:spcPct val="110000"/>
              </a:lnSpc>
            </a:pPr>
            <a:r>
              <a:rPr lang="es-ES" sz="1500">
                <a:ea typeface="+mn-lt"/>
                <a:cs typeface="+mn-lt"/>
              </a:rPr>
              <a:t>Una etiqueta de apertura.</a:t>
            </a:r>
            <a:endParaRPr lang="es-ES" sz="1500"/>
          </a:p>
          <a:p>
            <a:pPr lvl="2">
              <a:lnSpc>
                <a:spcPct val="110000"/>
              </a:lnSpc>
            </a:pPr>
            <a:r>
              <a:rPr lang="es-ES" sz="1500">
                <a:ea typeface="+mn-lt"/>
                <a:cs typeface="+mn-lt"/>
              </a:rPr>
              <a:t>Cero o más atributos.</a:t>
            </a:r>
            <a:endParaRPr lang="es-ES" sz="1500"/>
          </a:p>
          <a:p>
            <a:pPr lvl="2">
              <a:lnSpc>
                <a:spcPct val="110000"/>
              </a:lnSpc>
            </a:pPr>
            <a:r>
              <a:rPr lang="es-ES" sz="1500">
                <a:ea typeface="+mn-lt"/>
                <a:cs typeface="+mn-lt"/>
              </a:rPr>
              <a:t>Texto encerrado por la etiqueta.</a:t>
            </a:r>
            <a:endParaRPr lang="es-ES" sz="1500"/>
          </a:p>
          <a:p>
            <a:pPr lvl="2">
              <a:lnSpc>
                <a:spcPct val="110000"/>
              </a:lnSpc>
              <a:spcBef>
                <a:spcPts val="1000"/>
              </a:spcBef>
            </a:pPr>
            <a:r>
              <a:rPr lang="es-ES" sz="1500">
                <a:ea typeface="+mn-lt"/>
                <a:cs typeface="+mn-lt"/>
              </a:rPr>
              <a:t>Una etiqueta de cierre.</a:t>
            </a:r>
            <a:endParaRPr lang="es-ES" sz="1500"/>
          </a:p>
          <a:p>
            <a:pPr lvl="1">
              <a:lnSpc>
                <a:spcPct val="110000"/>
              </a:lnSpc>
            </a:pPr>
            <a:r>
              <a:rPr lang="es-ES" sz="1500">
                <a:ea typeface="+mn-lt"/>
                <a:cs typeface="+mn-lt"/>
              </a:rPr>
              <a:t> HTML clasifica a todos los elementos en dos grupos: elementos </a:t>
            </a:r>
            <a:r>
              <a:rPr lang="es-ES" sz="1500" b="1">
                <a:ea typeface="+mn-lt"/>
                <a:cs typeface="+mn-lt"/>
              </a:rPr>
              <a:t>en línea</a:t>
            </a:r>
            <a:r>
              <a:rPr lang="es-ES" sz="1500">
                <a:ea typeface="+mn-lt"/>
                <a:cs typeface="+mn-lt"/>
              </a:rPr>
              <a:t> (</a:t>
            </a:r>
            <a:r>
              <a:rPr lang="es-ES" sz="1500" i="1" err="1">
                <a:ea typeface="+mn-lt"/>
                <a:cs typeface="+mn-lt"/>
              </a:rPr>
              <a:t>inline</a:t>
            </a:r>
            <a:r>
              <a:rPr lang="es-ES" sz="1500" i="1">
                <a:ea typeface="+mn-lt"/>
                <a:cs typeface="+mn-lt"/>
              </a:rPr>
              <a:t> </a:t>
            </a:r>
            <a:r>
              <a:rPr lang="es-ES" sz="1500" i="1" err="1">
                <a:ea typeface="+mn-lt"/>
                <a:cs typeface="+mn-lt"/>
              </a:rPr>
              <a:t>elements</a:t>
            </a:r>
            <a:r>
              <a:rPr lang="es-ES" sz="1500">
                <a:ea typeface="+mn-lt"/>
                <a:cs typeface="+mn-lt"/>
              </a:rPr>
              <a:t> en inglés) y elementos de </a:t>
            </a:r>
            <a:r>
              <a:rPr lang="es-ES" sz="1500" b="1">
                <a:ea typeface="+mn-lt"/>
                <a:cs typeface="+mn-lt"/>
              </a:rPr>
              <a:t>bloque</a:t>
            </a:r>
            <a:r>
              <a:rPr lang="es-ES" sz="1500">
                <a:ea typeface="+mn-lt"/>
                <a:cs typeface="+mn-lt"/>
              </a:rPr>
              <a:t> (</a:t>
            </a:r>
            <a:r>
              <a:rPr lang="es-ES" sz="1500" i="1">
                <a:ea typeface="+mn-lt"/>
                <a:cs typeface="+mn-lt"/>
              </a:rPr>
              <a:t>block </a:t>
            </a:r>
            <a:r>
              <a:rPr lang="es-ES" sz="1500" i="1" err="1">
                <a:ea typeface="+mn-lt"/>
                <a:cs typeface="+mn-lt"/>
              </a:rPr>
              <a:t>elements</a:t>
            </a:r>
            <a:r>
              <a:rPr lang="es-ES" sz="1500">
                <a:ea typeface="+mn-lt"/>
                <a:cs typeface="+mn-lt"/>
              </a:rPr>
              <a:t> en inglés).</a:t>
            </a:r>
            <a:endParaRPr lang="es-ES" sz="1500"/>
          </a:p>
        </p:txBody>
      </p:sp>
      <p:pic>
        <p:nvPicPr>
          <p:cNvPr id="4" name="Imagen 4" descr="Escala de tiempo&#10;&#10;Descripción generada automáticamente">
            <a:extLst>
              <a:ext uri="{FF2B5EF4-FFF2-40B4-BE49-F238E27FC236}">
                <a16:creationId xmlns:a16="http://schemas.microsoft.com/office/drawing/2014/main" id="{251035DB-0331-4000-BECB-E24EE3A1F129}"/>
              </a:ext>
            </a:extLst>
          </p:cNvPr>
          <p:cNvPicPr>
            <a:picLocks noChangeAspect="1"/>
          </p:cNvPicPr>
          <p:nvPr/>
        </p:nvPicPr>
        <p:blipFill>
          <a:blip r:embed="rId3"/>
          <a:stretch>
            <a:fillRect/>
          </a:stretch>
        </p:blipFill>
        <p:spPr>
          <a:xfrm>
            <a:off x="7010401" y="3458962"/>
            <a:ext cx="4572000" cy="1852113"/>
          </a:xfrm>
          <a:prstGeom prst="rect">
            <a:avLst/>
          </a:prstGeom>
        </p:spPr>
      </p:pic>
      <p:sp>
        <p:nvSpPr>
          <p:cNvPr id="5" name="CuadroTexto 4">
            <a:extLst>
              <a:ext uri="{FF2B5EF4-FFF2-40B4-BE49-F238E27FC236}">
                <a16:creationId xmlns:a16="http://schemas.microsoft.com/office/drawing/2014/main" id="{48802D5A-2A15-4AEF-A4F9-8B242B9A30EB}"/>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1280393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44">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46">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F1EDE87-6456-4C46-A69B-53B1488FA963}"/>
              </a:ext>
            </a:extLst>
          </p:cNvPr>
          <p:cNvSpPr>
            <a:spLocks noGrp="1"/>
          </p:cNvSpPr>
          <p:nvPr>
            <p:ph type="title"/>
          </p:nvPr>
        </p:nvSpPr>
        <p:spPr>
          <a:xfrm>
            <a:off x="914401" y="443947"/>
            <a:ext cx="9914859" cy="1298713"/>
          </a:xfrm>
        </p:spPr>
        <p:txBody>
          <a:bodyPr>
            <a:normAutofit/>
          </a:bodyPr>
          <a:lstStyle/>
          <a:p>
            <a:pPr>
              <a:lnSpc>
                <a:spcPct val="90000"/>
              </a:lnSpc>
            </a:pPr>
            <a:r>
              <a:rPr lang="es-ES">
                <a:solidFill>
                  <a:srgbClr val="FFFFFF"/>
                </a:solidFill>
              </a:rPr>
              <a:t>Primeras Recomendaciones Generales</a:t>
            </a:r>
          </a:p>
        </p:txBody>
      </p:sp>
      <p:graphicFrame>
        <p:nvGraphicFramePr>
          <p:cNvPr id="30" name="Marcador de contenido 2">
            <a:extLst>
              <a:ext uri="{FF2B5EF4-FFF2-40B4-BE49-F238E27FC236}">
                <a16:creationId xmlns:a16="http://schemas.microsoft.com/office/drawing/2014/main" id="{7F0907B5-BE72-4C27-9F49-E5FA51A0392C}"/>
              </a:ext>
            </a:extLst>
          </p:cNvPr>
          <p:cNvGraphicFramePr>
            <a:graphicFrameLocks noGrp="1"/>
          </p:cNvGraphicFramePr>
          <p:nvPr>
            <p:ph idx="1"/>
            <p:extLst>
              <p:ext uri="{D42A27DB-BD31-4B8C-83A1-F6EECF244321}">
                <p14:modId xmlns:p14="http://schemas.microsoft.com/office/powerpoint/2010/main" val="2706104206"/>
              </p:ext>
            </p:extLst>
          </p:nvPr>
        </p:nvGraphicFramePr>
        <p:xfrm>
          <a:off x="914400" y="2705100"/>
          <a:ext cx="10363200" cy="3471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CuadroTexto 26">
            <a:extLst>
              <a:ext uri="{FF2B5EF4-FFF2-40B4-BE49-F238E27FC236}">
                <a16:creationId xmlns:a16="http://schemas.microsoft.com/office/drawing/2014/main" id="{6A42F7E0-97F0-4D4A-B5BE-0ACF54E06D9F}"/>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816236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F25BE-3ABF-4E9B-BC7C-DD5DAA2D43BD}"/>
              </a:ext>
            </a:extLst>
          </p:cNvPr>
          <p:cNvSpPr>
            <a:spLocks noGrp="1"/>
          </p:cNvSpPr>
          <p:nvPr>
            <p:ph type="title"/>
          </p:nvPr>
        </p:nvSpPr>
        <p:spPr/>
        <p:txBody>
          <a:bodyPr/>
          <a:lstStyle/>
          <a:p>
            <a:r>
              <a:rPr lang="es-ES" dirty="0"/>
              <a:t>COMENTARIOS EN HTML</a:t>
            </a:r>
          </a:p>
        </p:txBody>
      </p:sp>
      <p:sp>
        <p:nvSpPr>
          <p:cNvPr id="3" name="Marcador de contenido 2">
            <a:extLst>
              <a:ext uri="{FF2B5EF4-FFF2-40B4-BE49-F238E27FC236}">
                <a16:creationId xmlns:a16="http://schemas.microsoft.com/office/drawing/2014/main" id="{4242345C-7DA7-4DE2-AC51-B4F1105009EE}"/>
              </a:ext>
            </a:extLst>
          </p:cNvPr>
          <p:cNvSpPr>
            <a:spLocks noGrp="1"/>
          </p:cNvSpPr>
          <p:nvPr>
            <p:ph idx="1"/>
          </p:nvPr>
        </p:nvSpPr>
        <p:spPr>
          <a:xfrm>
            <a:off x="903962" y="1919673"/>
            <a:ext cx="4591299" cy="4123318"/>
          </a:xfrm>
        </p:spPr>
        <p:txBody>
          <a:bodyPr vert="horz" lIns="91440" tIns="45720" rIns="91440" bIns="45720" rtlCol="0" anchor="t">
            <a:normAutofit/>
          </a:bodyPr>
          <a:lstStyle/>
          <a:p>
            <a:r>
              <a:rPr lang="es-ES" dirty="0">
                <a:ea typeface="+mn-lt"/>
                <a:cs typeface="+mn-lt"/>
              </a:rPr>
              <a:t>Los comentarios pueden escribirse entre los caracteres "</a:t>
            </a:r>
            <a:r>
              <a:rPr lang="es-ES" b="1" dirty="0">
                <a:ea typeface="+mn-lt"/>
                <a:cs typeface="+mn-lt"/>
              </a:rPr>
              <a:t>&lt;!--</a:t>
            </a:r>
            <a:r>
              <a:rPr lang="es-ES" dirty="0">
                <a:ea typeface="+mn-lt"/>
                <a:cs typeface="+mn-lt"/>
              </a:rPr>
              <a:t>" y "</a:t>
            </a:r>
            <a:r>
              <a:rPr lang="es-ES" b="1" dirty="0">
                <a:ea typeface="+mn-lt"/>
                <a:cs typeface="+mn-lt"/>
              </a:rPr>
              <a:t>--&gt;</a:t>
            </a:r>
            <a:r>
              <a:rPr lang="es-ES" dirty="0">
                <a:ea typeface="+mn-lt"/>
                <a:cs typeface="+mn-lt"/>
              </a:rPr>
              <a:t>".</a:t>
            </a:r>
            <a:endParaRPr lang="es-ES">
              <a:ea typeface="+mn-lt"/>
              <a:cs typeface="+mn-lt"/>
            </a:endParaRPr>
          </a:p>
          <a:p>
            <a:pPr lvl="1"/>
            <a:r>
              <a:rPr lang="es-ES" dirty="0"/>
              <a:t>Observa los tres comentarios de este fichero ejercicio2_2.html</a:t>
            </a:r>
          </a:p>
          <a:p>
            <a:r>
              <a:rPr lang="es-ES" dirty="0"/>
              <a:t>Los comentarios no se verán en el navegador.</a:t>
            </a:r>
          </a:p>
          <a:p>
            <a:endParaRPr lang="es-ES" dirty="0"/>
          </a:p>
        </p:txBody>
      </p:sp>
      <p:pic>
        <p:nvPicPr>
          <p:cNvPr id="5" name="Imagen 5" descr="Texto&#10;&#10;Descripción generada automáticamente">
            <a:extLst>
              <a:ext uri="{FF2B5EF4-FFF2-40B4-BE49-F238E27FC236}">
                <a16:creationId xmlns:a16="http://schemas.microsoft.com/office/drawing/2014/main" id="{A0D733FF-E4D7-4FC1-8A75-1F2AB2FC6E4A}"/>
              </a:ext>
            </a:extLst>
          </p:cNvPr>
          <p:cNvPicPr>
            <a:picLocks noChangeAspect="1"/>
          </p:cNvPicPr>
          <p:nvPr/>
        </p:nvPicPr>
        <p:blipFill>
          <a:blip r:embed="rId2"/>
          <a:stretch>
            <a:fillRect/>
          </a:stretch>
        </p:blipFill>
        <p:spPr>
          <a:xfrm>
            <a:off x="5799551" y="1712306"/>
            <a:ext cx="6052158" cy="3339441"/>
          </a:xfrm>
          <a:prstGeom prst="rect">
            <a:avLst/>
          </a:prstGeom>
        </p:spPr>
      </p:pic>
      <p:pic>
        <p:nvPicPr>
          <p:cNvPr id="6" name="Imagen 6" descr="Interfaz de usuario gráfica, Texto, Aplicación&#10;&#10;Descripción generada automáticamente">
            <a:extLst>
              <a:ext uri="{FF2B5EF4-FFF2-40B4-BE49-F238E27FC236}">
                <a16:creationId xmlns:a16="http://schemas.microsoft.com/office/drawing/2014/main" id="{A6DBCCF7-78AC-4CF9-AF22-F61C44D6FA79}"/>
              </a:ext>
            </a:extLst>
          </p:cNvPr>
          <p:cNvPicPr>
            <a:picLocks noChangeAspect="1"/>
          </p:cNvPicPr>
          <p:nvPr/>
        </p:nvPicPr>
        <p:blipFill>
          <a:blip r:embed="rId3"/>
          <a:stretch>
            <a:fillRect/>
          </a:stretch>
        </p:blipFill>
        <p:spPr>
          <a:xfrm>
            <a:off x="1554989" y="4411249"/>
            <a:ext cx="3163474" cy="2304789"/>
          </a:xfrm>
          <a:prstGeom prst="rect">
            <a:avLst/>
          </a:prstGeom>
        </p:spPr>
      </p:pic>
      <p:sp>
        <p:nvSpPr>
          <p:cNvPr id="4" name="CuadroTexto 3">
            <a:extLst>
              <a:ext uri="{FF2B5EF4-FFF2-40B4-BE49-F238E27FC236}">
                <a16:creationId xmlns:a16="http://schemas.microsoft.com/office/drawing/2014/main" id="{4A80689B-CA47-47F6-9856-D14A03430848}"/>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77623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23">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7955C3F-3B92-40DD-AF14-86E8BDEBE765}"/>
              </a:ext>
            </a:extLst>
          </p:cNvPr>
          <p:cNvSpPr>
            <a:spLocks noGrp="1"/>
          </p:cNvSpPr>
          <p:nvPr>
            <p:ph type="title"/>
          </p:nvPr>
        </p:nvSpPr>
        <p:spPr>
          <a:xfrm>
            <a:off x="914401" y="411538"/>
            <a:ext cx="10058399" cy="1359737"/>
          </a:xfrm>
        </p:spPr>
        <p:txBody>
          <a:bodyPr>
            <a:normAutofit/>
          </a:bodyPr>
          <a:lstStyle/>
          <a:p>
            <a:r>
              <a:rPr lang="es-ES" dirty="0">
                <a:solidFill>
                  <a:srgbClr val="FFFFFF"/>
                </a:solidFill>
              </a:rPr>
              <a:t>3.2. ETIQUETAS EN CABECERA</a:t>
            </a:r>
          </a:p>
        </p:txBody>
      </p:sp>
      <p:pic>
        <p:nvPicPr>
          <p:cNvPr id="13" name="Imagen 13" descr="Texto&#10;&#10;Descripción generada automáticamente">
            <a:extLst>
              <a:ext uri="{FF2B5EF4-FFF2-40B4-BE49-F238E27FC236}">
                <a16:creationId xmlns:a16="http://schemas.microsoft.com/office/drawing/2014/main" id="{F54AD81C-F967-486E-85C2-ABB8711D0719}"/>
              </a:ext>
            </a:extLst>
          </p:cNvPr>
          <p:cNvPicPr>
            <a:picLocks noChangeAspect="1"/>
          </p:cNvPicPr>
          <p:nvPr/>
        </p:nvPicPr>
        <p:blipFill>
          <a:blip r:embed="rId3"/>
          <a:stretch>
            <a:fillRect/>
          </a:stretch>
        </p:blipFill>
        <p:spPr>
          <a:xfrm>
            <a:off x="150313" y="2886042"/>
            <a:ext cx="5157591" cy="2489744"/>
          </a:xfrm>
          <a:prstGeom prst="rect">
            <a:avLst/>
          </a:prstGeom>
        </p:spPr>
      </p:pic>
      <p:sp>
        <p:nvSpPr>
          <p:cNvPr id="3" name="Marcador de contenido 2">
            <a:extLst>
              <a:ext uri="{FF2B5EF4-FFF2-40B4-BE49-F238E27FC236}">
                <a16:creationId xmlns:a16="http://schemas.microsoft.com/office/drawing/2014/main" id="{63C36600-98B2-4B5A-AA8C-6BFF4AFC8CDB}"/>
              </a:ext>
            </a:extLst>
          </p:cNvPr>
          <p:cNvSpPr>
            <a:spLocks noGrp="1"/>
          </p:cNvSpPr>
          <p:nvPr>
            <p:ph idx="1"/>
          </p:nvPr>
        </p:nvSpPr>
        <p:spPr>
          <a:xfrm>
            <a:off x="4639588" y="2277519"/>
            <a:ext cx="6324600" cy="3367088"/>
          </a:xfrm>
        </p:spPr>
        <p:txBody>
          <a:bodyPr vert="horz" lIns="91440" tIns="45720" rIns="91440" bIns="45720" rtlCol="0">
            <a:normAutofit/>
          </a:bodyPr>
          <a:lstStyle/>
          <a:p>
            <a:pPr>
              <a:lnSpc>
                <a:spcPct val="110000"/>
              </a:lnSpc>
            </a:pPr>
            <a:r>
              <a:rPr lang="es-ES" b="1" dirty="0"/>
              <a:t>META</a:t>
            </a:r>
            <a:r>
              <a:rPr lang="es-ES" dirty="0"/>
              <a:t>: (Metadatos)</a:t>
            </a:r>
            <a:endParaRPr lang="es-ES"/>
          </a:p>
          <a:p>
            <a:pPr lvl="1">
              <a:lnSpc>
                <a:spcPct val="110000"/>
              </a:lnSpc>
            </a:pPr>
            <a:r>
              <a:rPr lang="es-ES" dirty="0">
                <a:ea typeface="+mn-lt"/>
                <a:cs typeface="+mn-lt"/>
              </a:rPr>
              <a:t>Se utilizan para  </a:t>
            </a:r>
            <a:r>
              <a:rPr lang="es-ES" b="1" dirty="0">
                <a:ea typeface="+mn-lt"/>
                <a:cs typeface="+mn-lt"/>
              </a:rPr>
              <a:t>declarar información general sobre el documento</a:t>
            </a:r>
            <a:r>
              <a:rPr lang="es-ES" dirty="0">
                <a:ea typeface="+mn-lt"/>
                <a:cs typeface="+mn-lt"/>
              </a:rPr>
              <a:t>, pero esta información n</a:t>
            </a:r>
            <a:r>
              <a:rPr lang="es-ES" b="1" dirty="0">
                <a:ea typeface="+mn-lt"/>
                <a:cs typeface="+mn-lt"/>
              </a:rPr>
              <a:t>o es mostrada en la ventana del navegador</a:t>
            </a:r>
            <a:r>
              <a:rPr lang="es-ES" dirty="0">
                <a:ea typeface="+mn-lt"/>
                <a:cs typeface="+mn-lt"/>
              </a:rPr>
              <a:t>, es solo </a:t>
            </a:r>
            <a:r>
              <a:rPr lang="es-ES" b="1" dirty="0">
                <a:ea typeface="+mn-lt"/>
                <a:cs typeface="+mn-lt"/>
              </a:rPr>
              <a:t>importante para motores de búsqueda</a:t>
            </a:r>
            <a:r>
              <a:rPr lang="es-ES" dirty="0">
                <a:ea typeface="+mn-lt"/>
                <a:cs typeface="+mn-lt"/>
              </a:rPr>
              <a:t> y </a:t>
            </a:r>
            <a:r>
              <a:rPr lang="es-ES" b="1" dirty="0">
                <a:ea typeface="+mn-lt"/>
                <a:cs typeface="+mn-lt"/>
              </a:rPr>
              <a:t>dispositivos que necesitan hacer una vista previa</a:t>
            </a:r>
            <a:r>
              <a:rPr lang="es-ES" dirty="0">
                <a:ea typeface="+mn-lt"/>
                <a:cs typeface="+mn-lt"/>
              </a:rPr>
              <a:t> del documento u obtener un sumario de la información que contiene. </a:t>
            </a:r>
            <a:endParaRPr lang="es-ES">
              <a:ea typeface="+mn-lt"/>
              <a:cs typeface="+mn-lt"/>
            </a:endParaRPr>
          </a:p>
          <a:p>
            <a:pPr lvl="1">
              <a:lnSpc>
                <a:spcPct val="110000"/>
              </a:lnSpc>
            </a:pPr>
            <a:r>
              <a:rPr lang="es-ES" b="1" dirty="0">
                <a:ea typeface="+mn-lt"/>
                <a:cs typeface="+mn-lt"/>
              </a:rPr>
              <a:t>Describen el documento con una serie de datos básicos</a:t>
            </a:r>
            <a:r>
              <a:rPr lang="es-ES" dirty="0">
                <a:ea typeface="+mn-lt"/>
                <a:cs typeface="+mn-lt"/>
              </a:rPr>
              <a:t>: autor, descripción, palabras clave, codificación de caracteres</a:t>
            </a:r>
            <a:endParaRPr lang="es-ES"/>
          </a:p>
        </p:txBody>
      </p:sp>
      <p:sp>
        <p:nvSpPr>
          <p:cNvPr id="4" name="CuadroTexto 3">
            <a:extLst>
              <a:ext uri="{FF2B5EF4-FFF2-40B4-BE49-F238E27FC236}">
                <a16:creationId xmlns:a16="http://schemas.microsoft.com/office/drawing/2014/main" id="{D4ADEAB6-6A29-4D2B-8DA6-5F3FBE4FFBE4}"/>
              </a:ext>
            </a:extLst>
          </p:cNvPr>
          <p:cNvSpPr txBox="1"/>
          <p:nvPr/>
        </p:nvSpPr>
        <p:spPr>
          <a:xfrm>
            <a:off x="2365333" y="5966564"/>
            <a:ext cx="7158623" cy="369332"/>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&lt;meta name="Nombre del </a:t>
            </a:r>
            <a:r>
              <a:rPr lang="en-US" dirty="0" err="1"/>
              <a:t>elemento</a:t>
            </a:r>
            <a:r>
              <a:rPr lang="en-US" dirty="0"/>
              <a:t>" content="</a:t>
            </a:r>
            <a:r>
              <a:rPr lang="en-US" dirty="0" err="1"/>
              <a:t>Contenido</a:t>
            </a:r>
            <a:r>
              <a:rPr lang="en-US" dirty="0"/>
              <a:t> </a:t>
            </a:r>
            <a:r>
              <a:rPr lang="en-US" dirty="0" err="1"/>
              <a:t>asignado</a:t>
            </a:r>
            <a:r>
              <a:rPr lang="en-US" dirty="0"/>
              <a:t>"/&gt;</a:t>
            </a:r>
            <a:endParaRPr lang="en-US"/>
          </a:p>
        </p:txBody>
      </p:sp>
      <p:sp>
        <p:nvSpPr>
          <p:cNvPr id="10" name="CuadroTexto 9">
            <a:extLst>
              <a:ext uri="{FF2B5EF4-FFF2-40B4-BE49-F238E27FC236}">
                <a16:creationId xmlns:a16="http://schemas.microsoft.com/office/drawing/2014/main" id="{A95CFDE8-F9F9-469A-9198-DE5FFB20209C}"/>
              </a:ext>
            </a:extLst>
          </p:cNvPr>
          <p:cNvSpPr txBox="1"/>
          <p:nvPr/>
        </p:nvSpPr>
        <p:spPr>
          <a:xfrm>
            <a:off x="1565493" y="6419328"/>
            <a:ext cx="8745252" cy="36933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s-ES" b="1" dirty="0" err="1">
                <a:latin typeface="Consolas"/>
              </a:rPr>
              <a:t>name</a:t>
            </a:r>
            <a:r>
              <a:rPr lang="es-ES" dirty="0">
                <a:ea typeface="+mn-lt"/>
                <a:cs typeface="+mn-lt"/>
              </a:rPr>
              <a:t>: nombre del metadato </a:t>
            </a:r>
            <a:r>
              <a:rPr lang="es-ES" dirty="0">
                <a:latin typeface="Arial Nova Light"/>
              </a:rPr>
              <a:t> </a:t>
            </a:r>
            <a:r>
              <a:rPr lang="es-ES" b="1" dirty="0" err="1">
                <a:latin typeface="Consolas"/>
              </a:rPr>
              <a:t>content</a:t>
            </a:r>
            <a:r>
              <a:rPr lang="es-ES" b="1" dirty="0">
                <a:latin typeface="Consolas"/>
              </a:rPr>
              <a:t>:</a:t>
            </a:r>
            <a:r>
              <a:rPr lang="es-ES" b="1" dirty="0">
                <a:latin typeface="Consolas"/>
                <a:ea typeface="+mn-lt"/>
                <a:cs typeface="+mn-lt"/>
              </a:rPr>
              <a:t> </a:t>
            </a:r>
            <a:r>
              <a:rPr lang="es-ES" dirty="0">
                <a:ea typeface="+mn-lt"/>
                <a:cs typeface="+mn-lt"/>
              </a:rPr>
              <a:t>el valor o contenido de dicho metadato</a:t>
            </a:r>
            <a:endParaRPr lang="es-ES"/>
          </a:p>
        </p:txBody>
      </p:sp>
      <p:sp>
        <p:nvSpPr>
          <p:cNvPr id="14" name="CuadroTexto 13">
            <a:extLst>
              <a:ext uri="{FF2B5EF4-FFF2-40B4-BE49-F238E27FC236}">
                <a16:creationId xmlns:a16="http://schemas.microsoft.com/office/drawing/2014/main" id="{1EB0FE71-16C1-469B-B029-D3104B0E74FA}"/>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373564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89AA3B4-F3C8-436C-AB28-D337F0E94AF4}"/>
              </a:ext>
            </a:extLst>
          </p:cNvPr>
          <p:cNvSpPr>
            <a:spLocks noGrp="1"/>
          </p:cNvSpPr>
          <p:nvPr>
            <p:ph type="title"/>
          </p:nvPr>
        </p:nvSpPr>
        <p:spPr>
          <a:xfrm>
            <a:off x="914401" y="443947"/>
            <a:ext cx="9914859" cy="1298713"/>
          </a:xfrm>
        </p:spPr>
        <p:txBody>
          <a:bodyPr>
            <a:normAutofit/>
          </a:bodyPr>
          <a:lstStyle/>
          <a:p>
            <a:r>
              <a:rPr lang="es-ES">
                <a:solidFill>
                  <a:srgbClr val="FFFFFF"/>
                </a:solidFill>
              </a:rPr>
              <a:t>metadatos</a:t>
            </a:r>
          </a:p>
        </p:txBody>
      </p:sp>
      <p:graphicFrame>
        <p:nvGraphicFramePr>
          <p:cNvPr id="5" name="Marcador de contenido 4">
            <a:extLst>
              <a:ext uri="{FF2B5EF4-FFF2-40B4-BE49-F238E27FC236}">
                <a16:creationId xmlns:a16="http://schemas.microsoft.com/office/drawing/2014/main" id="{CD81516E-0A8A-4677-A593-8C9773441253}"/>
              </a:ext>
            </a:extLst>
          </p:cNvPr>
          <p:cNvGraphicFramePr>
            <a:graphicFrameLocks noGrp="1"/>
          </p:cNvGraphicFramePr>
          <p:nvPr>
            <p:ph idx="1"/>
            <p:extLst>
              <p:ext uri="{D42A27DB-BD31-4B8C-83A1-F6EECF244321}">
                <p14:modId xmlns:p14="http://schemas.microsoft.com/office/powerpoint/2010/main" val="2421469935"/>
              </p:ext>
            </p:extLst>
          </p:nvPr>
        </p:nvGraphicFramePr>
        <p:xfrm>
          <a:off x="532356" y="2432137"/>
          <a:ext cx="11215931" cy="4145879"/>
        </p:xfrm>
        <a:graphic>
          <a:graphicData uri="http://schemas.openxmlformats.org/drawingml/2006/table">
            <a:tbl>
              <a:tblPr firstRow="1" bandRow="1">
                <a:tableStyleId>{5C22544A-7EE6-4342-B048-85BDC9FD1C3A}</a:tableStyleId>
              </a:tblPr>
              <a:tblGrid>
                <a:gridCol w="2867305">
                  <a:extLst>
                    <a:ext uri="{9D8B030D-6E8A-4147-A177-3AD203B41FA5}">
                      <a16:colId xmlns:a16="http://schemas.microsoft.com/office/drawing/2014/main" val="4154123555"/>
                    </a:ext>
                  </a:extLst>
                </a:gridCol>
                <a:gridCol w="3607032">
                  <a:extLst>
                    <a:ext uri="{9D8B030D-6E8A-4147-A177-3AD203B41FA5}">
                      <a16:colId xmlns:a16="http://schemas.microsoft.com/office/drawing/2014/main" val="3206483174"/>
                    </a:ext>
                  </a:extLst>
                </a:gridCol>
                <a:gridCol w="4741594">
                  <a:extLst>
                    <a:ext uri="{9D8B030D-6E8A-4147-A177-3AD203B41FA5}">
                      <a16:colId xmlns:a16="http://schemas.microsoft.com/office/drawing/2014/main" val="2931044704"/>
                    </a:ext>
                  </a:extLst>
                </a:gridCol>
              </a:tblGrid>
              <a:tr h="280048">
                <a:tc>
                  <a:txBody>
                    <a:bodyPr/>
                    <a:lstStyle/>
                    <a:p>
                      <a:pPr rtl="0" fontAlgn="base"/>
                      <a:r>
                        <a:rPr lang="es-ES" sz="1300" dirty="0">
                          <a:effectLst/>
                        </a:rPr>
                        <a:t>atributo​</a:t>
                      </a:r>
                      <a:endParaRPr lang="es-ES" sz="1300" b="1" dirty="0">
                        <a:solidFill>
                          <a:srgbClr val="F4F2EC"/>
                        </a:solidFill>
                        <a:effectLst/>
                      </a:endParaRPr>
                    </a:p>
                  </a:txBody>
                  <a:tcPr marL="63647" marR="63647" marT="31824" marB="31824"/>
                </a:tc>
                <a:tc>
                  <a:txBody>
                    <a:bodyPr/>
                    <a:lstStyle/>
                    <a:p>
                      <a:pPr rtl="0" fontAlgn="base"/>
                      <a:r>
                        <a:rPr lang="es-ES" sz="1300" dirty="0">
                          <a:effectLst/>
                        </a:rPr>
                        <a:t>descripción​</a:t>
                      </a:r>
                      <a:endParaRPr lang="es-ES" sz="1300" b="1" dirty="0">
                        <a:solidFill>
                          <a:srgbClr val="F4F2EC"/>
                        </a:solidFill>
                        <a:effectLst/>
                      </a:endParaRPr>
                    </a:p>
                  </a:txBody>
                  <a:tcPr marL="63647" marR="63647" marT="31824" marB="31824"/>
                </a:tc>
                <a:tc>
                  <a:txBody>
                    <a:bodyPr/>
                    <a:lstStyle/>
                    <a:p>
                      <a:pPr rtl="0" fontAlgn="base"/>
                      <a:r>
                        <a:rPr lang="es-ES" sz="1300" dirty="0">
                          <a:effectLst/>
                        </a:rPr>
                        <a:t>ejemplo​</a:t>
                      </a:r>
                      <a:endParaRPr lang="es-ES" sz="1300" b="1" dirty="0">
                        <a:solidFill>
                          <a:srgbClr val="F4F2EC"/>
                        </a:solidFill>
                        <a:effectLst/>
                      </a:endParaRPr>
                    </a:p>
                  </a:txBody>
                  <a:tcPr marL="63647" marR="63647" marT="31824" marB="31824"/>
                </a:tc>
                <a:extLst>
                  <a:ext uri="{0D108BD9-81ED-4DB2-BD59-A6C34878D82A}">
                    <a16:rowId xmlns:a16="http://schemas.microsoft.com/office/drawing/2014/main" val="344013672"/>
                  </a:ext>
                </a:extLst>
              </a:tr>
              <a:tr h="470990">
                <a:tc>
                  <a:txBody>
                    <a:bodyPr/>
                    <a:lstStyle/>
                    <a:p>
                      <a:pPr algn="ctr" rtl="0" fontAlgn="base"/>
                      <a:r>
                        <a:rPr lang="es-ES" sz="1300" b="1" dirty="0" err="1">
                          <a:effectLst/>
                        </a:rPr>
                        <a:t>charset</a:t>
                      </a:r>
                      <a:r>
                        <a:rPr lang="es-ES" sz="1300" b="1" dirty="0">
                          <a:effectLst/>
                        </a:rPr>
                        <a:t>​</a:t>
                      </a:r>
                    </a:p>
                  </a:txBody>
                  <a:tcPr marL="63647" marR="63647" marT="31824" marB="31824"/>
                </a:tc>
                <a:tc>
                  <a:txBody>
                    <a:bodyPr/>
                    <a:lstStyle/>
                    <a:p>
                      <a:pPr rtl="0" fontAlgn="base"/>
                      <a:r>
                        <a:rPr lang="es-ES" sz="1300" dirty="0">
                          <a:effectLst/>
                        </a:rPr>
                        <a:t>Codificación de caracteres​</a:t>
                      </a:r>
                    </a:p>
                    <a:p>
                      <a:pPr lvl="0">
                        <a:buNone/>
                      </a:pPr>
                      <a:r>
                        <a:rPr lang="es-ES" sz="1300" b="0" i="0" u="none" strike="noStrike" noProof="0" dirty="0">
                          <a:effectLst/>
                          <a:latin typeface="Arial Nova Light"/>
                        </a:rPr>
                        <a:t>HTML 5 designa la codificación </a:t>
                      </a:r>
                      <a:r>
                        <a:rPr lang="es-ES" sz="1300" b="1" i="0" u="none" strike="noStrike" noProof="0" dirty="0">
                          <a:effectLst/>
                          <a:latin typeface="Arial Nova Light"/>
                        </a:rPr>
                        <a:t>utf-8</a:t>
                      </a:r>
                      <a:r>
                        <a:rPr lang="es-ES" sz="1300" b="0" i="0" u="none" strike="noStrike" noProof="0" dirty="0">
                          <a:effectLst/>
                          <a:latin typeface="Arial Nova Light"/>
                        </a:rPr>
                        <a:t> como el estándar por defecto </a:t>
                      </a:r>
                      <a:endParaRPr lang="es-ES" dirty="0"/>
                    </a:p>
                  </a:txBody>
                  <a:tcPr marL="63647" marR="63647" marT="31824" marB="31824"/>
                </a:tc>
                <a:tc>
                  <a:txBody>
                    <a:bodyPr/>
                    <a:lstStyle/>
                    <a:p>
                      <a:pPr rtl="0" fontAlgn="base"/>
                      <a:r>
                        <a:rPr lang="es-ES" sz="1300" dirty="0">
                          <a:effectLst/>
                        </a:rPr>
                        <a:t>&lt;meta </a:t>
                      </a:r>
                      <a:r>
                        <a:rPr lang="es-ES" sz="1300" dirty="0" err="1">
                          <a:effectLst/>
                        </a:rPr>
                        <a:t>charset</a:t>
                      </a:r>
                      <a:r>
                        <a:rPr lang="es-ES" sz="1300" dirty="0">
                          <a:effectLst/>
                        </a:rPr>
                        <a:t>="utf-8"/&gt; </a:t>
                      </a:r>
                      <a:r>
                        <a:rPr lang="es-ES" sz="800" dirty="0">
                          <a:effectLst/>
                        </a:rPr>
                        <a:t>(no es necesario cerrar)​</a:t>
                      </a:r>
                    </a:p>
                    <a:p>
                      <a:pPr rtl="0" fontAlgn="base"/>
                      <a:r>
                        <a:rPr lang="es-ES" sz="1300" dirty="0">
                          <a:effectLst/>
                        </a:rPr>
                        <a:t>&lt;meta </a:t>
                      </a:r>
                      <a:r>
                        <a:rPr lang="es-ES" sz="1300" dirty="0" err="1">
                          <a:effectLst/>
                        </a:rPr>
                        <a:t>charset</a:t>
                      </a:r>
                      <a:r>
                        <a:rPr lang="es-ES" sz="1300" dirty="0">
                          <a:effectLst/>
                        </a:rPr>
                        <a:t>="ISO-8859-1"&gt;​</a:t>
                      </a:r>
                    </a:p>
                    <a:p>
                      <a:pPr lvl="0">
                        <a:buNone/>
                      </a:pPr>
                      <a:r>
                        <a:rPr lang="es-ES" sz="1300" b="0" i="0" u="none" strike="noStrike" noProof="0" dirty="0">
                          <a:effectLst/>
                          <a:latin typeface="Arial Nova Light"/>
                        </a:rPr>
                        <a:t>&lt;meta </a:t>
                      </a:r>
                      <a:r>
                        <a:rPr lang="es-ES" sz="1300" b="0" i="0" u="none" strike="noStrike" noProof="0" dirty="0" err="1">
                          <a:effectLst/>
                          <a:latin typeface="Arial Nova Light"/>
                        </a:rPr>
                        <a:t>name</a:t>
                      </a:r>
                      <a:r>
                        <a:rPr lang="es-ES" sz="1300" b="0" i="0" u="none" strike="noStrike" noProof="0" dirty="0">
                          <a:effectLst/>
                          <a:latin typeface="Arial Nova Light"/>
                        </a:rPr>
                        <a:t>="</a:t>
                      </a:r>
                      <a:r>
                        <a:rPr lang="es-ES" sz="1300" b="0" i="0" u="none" strike="noStrike" noProof="0" dirty="0" err="1">
                          <a:effectLst/>
                          <a:latin typeface="Arial Nova Light"/>
                        </a:rPr>
                        <a:t>encoding</a:t>
                      </a:r>
                      <a:r>
                        <a:rPr lang="es-ES" sz="1300" b="0" i="0" u="none" strike="noStrike" noProof="0" dirty="0">
                          <a:effectLst/>
                          <a:latin typeface="Arial Nova Light"/>
                        </a:rPr>
                        <a:t>" </a:t>
                      </a:r>
                      <a:r>
                        <a:rPr lang="es-ES" sz="1300" b="0" i="0" u="none" strike="noStrike" noProof="0" dirty="0" err="1">
                          <a:effectLst/>
                          <a:latin typeface="Arial Nova Light"/>
                        </a:rPr>
                        <a:t>charset</a:t>
                      </a:r>
                      <a:r>
                        <a:rPr lang="es-ES" sz="1300" b="0" i="0" u="none" strike="noStrike" noProof="0" dirty="0">
                          <a:effectLst/>
                          <a:latin typeface="Arial Nova Light"/>
                        </a:rPr>
                        <a:t>="utf-8" /&gt; (recomendable)</a:t>
                      </a:r>
                      <a:endParaRPr lang="es-ES" dirty="0"/>
                    </a:p>
                  </a:txBody>
                  <a:tcPr marL="63647" marR="63647" marT="31824" marB="31824"/>
                </a:tc>
                <a:extLst>
                  <a:ext uri="{0D108BD9-81ED-4DB2-BD59-A6C34878D82A}">
                    <a16:rowId xmlns:a16="http://schemas.microsoft.com/office/drawing/2014/main" val="3238956871"/>
                  </a:ext>
                </a:extLst>
              </a:tr>
              <a:tr h="470990">
                <a:tc>
                  <a:txBody>
                    <a:bodyPr/>
                    <a:lstStyle/>
                    <a:p>
                      <a:pPr algn="ctr" rtl="0" fontAlgn="base"/>
                      <a:r>
                        <a:rPr lang="es-ES" sz="1300" b="1" dirty="0" err="1">
                          <a:effectLst/>
                        </a:rPr>
                        <a:t>application-name</a:t>
                      </a:r>
                      <a:r>
                        <a:rPr lang="es-ES" sz="1300" b="1" dirty="0">
                          <a:effectLst/>
                        </a:rPr>
                        <a:t>​</a:t>
                      </a:r>
                    </a:p>
                  </a:txBody>
                  <a:tcPr marL="63647" marR="63647" marT="31824" marB="31824"/>
                </a:tc>
                <a:tc>
                  <a:txBody>
                    <a:bodyPr/>
                    <a:lstStyle/>
                    <a:p>
                      <a:pPr rtl="0" fontAlgn="base"/>
                      <a:r>
                        <a:rPr lang="es-ES" sz="1300" dirty="0">
                          <a:effectLst/>
                        </a:rPr>
                        <a:t> nombre de una aplicación Web​</a:t>
                      </a:r>
                    </a:p>
                  </a:txBody>
                  <a:tcPr marL="63647" marR="63647" marT="31824" marB="31824"/>
                </a:tc>
                <a:tc>
                  <a:txBody>
                    <a:bodyPr/>
                    <a:lstStyle/>
                    <a:p>
                      <a:pPr rtl="0" fontAlgn="base"/>
                      <a:r>
                        <a:rPr lang="es-ES" sz="1300" dirty="0">
                          <a:effectLst/>
                        </a:rPr>
                        <a:t>&lt;meta </a:t>
                      </a:r>
                      <a:r>
                        <a:rPr lang="es-ES" sz="1300" dirty="0" err="1">
                          <a:effectLst/>
                        </a:rPr>
                        <a:t>name</a:t>
                      </a:r>
                      <a:r>
                        <a:rPr lang="es-ES" sz="1300" dirty="0">
                          <a:effectLst/>
                        </a:rPr>
                        <a:t>="</a:t>
                      </a:r>
                      <a:r>
                        <a:rPr lang="es-ES" sz="1300" dirty="0" err="1">
                          <a:effectLst/>
                        </a:rPr>
                        <a:t>application-name</a:t>
                      </a:r>
                      <a:r>
                        <a:rPr lang="es-ES" sz="1300" dirty="0">
                          <a:effectLst/>
                        </a:rPr>
                        <a:t>" </a:t>
                      </a:r>
                      <a:r>
                        <a:rPr lang="es-ES" sz="1300" dirty="0" err="1">
                          <a:effectLst/>
                        </a:rPr>
                        <a:t>content</a:t>
                      </a:r>
                      <a:r>
                        <a:rPr lang="es-ES" sz="1300" dirty="0">
                          <a:effectLst/>
                        </a:rPr>
                        <a:t>="Ejemplo de DAW del Gadea/&gt;​</a:t>
                      </a:r>
                    </a:p>
                  </a:txBody>
                  <a:tcPr marL="63647" marR="63647" marT="31824" marB="31824"/>
                </a:tc>
                <a:extLst>
                  <a:ext uri="{0D108BD9-81ED-4DB2-BD59-A6C34878D82A}">
                    <a16:rowId xmlns:a16="http://schemas.microsoft.com/office/drawing/2014/main" val="4233254877"/>
                  </a:ext>
                </a:extLst>
              </a:tr>
              <a:tr h="280048">
                <a:tc>
                  <a:txBody>
                    <a:bodyPr/>
                    <a:lstStyle/>
                    <a:p>
                      <a:pPr algn="ctr" rtl="0" fontAlgn="base"/>
                      <a:r>
                        <a:rPr lang="es-ES" sz="1300" b="1" dirty="0" err="1">
                          <a:effectLst/>
                        </a:rPr>
                        <a:t>author</a:t>
                      </a:r>
                      <a:r>
                        <a:rPr lang="es-ES" sz="1300" b="1" dirty="0">
                          <a:effectLst/>
                        </a:rPr>
                        <a:t>​</a:t>
                      </a:r>
                    </a:p>
                  </a:txBody>
                  <a:tcPr marL="63647" marR="63647" marT="31824" marB="31824"/>
                </a:tc>
                <a:tc>
                  <a:txBody>
                    <a:bodyPr/>
                    <a:lstStyle/>
                    <a:p>
                      <a:pPr rtl="0" fontAlgn="base"/>
                      <a:r>
                        <a:rPr lang="es-ES" sz="1300" dirty="0">
                          <a:effectLst/>
                        </a:rPr>
                        <a:t>autor de la página web​</a:t>
                      </a:r>
                    </a:p>
                  </a:txBody>
                  <a:tcPr marL="63647" marR="63647" marT="31824" marB="31824"/>
                </a:tc>
                <a:tc>
                  <a:txBody>
                    <a:bodyPr/>
                    <a:lstStyle/>
                    <a:p>
                      <a:pPr rtl="0" fontAlgn="base"/>
                      <a:r>
                        <a:rPr lang="es-ES" sz="1300" dirty="0">
                          <a:effectLst/>
                        </a:rPr>
                        <a:t>&lt;meta </a:t>
                      </a:r>
                      <a:r>
                        <a:rPr lang="es-ES" sz="1300" dirty="0" err="1">
                          <a:effectLst/>
                        </a:rPr>
                        <a:t>name</a:t>
                      </a:r>
                      <a:r>
                        <a:rPr lang="es-ES" sz="1300" dirty="0">
                          <a:effectLst/>
                        </a:rPr>
                        <a:t>="</a:t>
                      </a:r>
                      <a:r>
                        <a:rPr lang="es-ES" sz="1300" dirty="0" err="1">
                          <a:effectLst/>
                        </a:rPr>
                        <a:t>author</a:t>
                      </a:r>
                      <a:r>
                        <a:rPr lang="es-ES" sz="1300" dirty="0">
                          <a:effectLst/>
                        </a:rPr>
                        <a:t>" </a:t>
                      </a:r>
                      <a:r>
                        <a:rPr lang="es-ES" sz="1300" dirty="0" err="1">
                          <a:effectLst/>
                        </a:rPr>
                        <a:t>content</a:t>
                      </a:r>
                      <a:r>
                        <a:rPr lang="es-ES" sz="1300" dirty="0">
                          <a:effectLst/>
                        </a:rPr>
                        <a:t>="@jorca11" /&gt;​</a:t>
                      </a:r>
                    </a:p>
                  </a:txBody>
                  <a:tcPr marL="63647" marR="63647" marT="31824" marB="31824"/>
                </a:tc>
                <a:extLst>
                  <a:ext uri="{0D108BD9-81ED-4DB2-BD59-A6C34878D82A}">
                    <a16:rowId xmlns:a16="http://schemas.microsoft.com/office/drawing/2014/main" val="1518060486"/>
                  </a:ext>
                </a:extLst>
              </a:tr>
              <a:tr h="661932">
                <a:tc>
                  <a:txBody>
                    <a:bodyPr/>
                    <a:lstStyle/>
                    <a:p>
                      <a:pPr algn="ctr" rtl="0" fontAlgn="base"/>
                      <a:r>
                        <a:rPr lang="es-ES" sz="1300" b="1" dirty="0" err="1">
                          <a:effectLst/>
                        </a:rPr>
                        <a:t>description</a:t>
                      </a:r>
                      <a:r>
                        <a:rPr lang="es-ES" sz="1300" b="1" dirty="0">
                          <a:effectLst/>
                        </a:rPr>
                        <a:t>​</a:t>
                      </a:r>
                    </a:p>
                  </a:txBody>
                  <a:tcPr marL="63647" marR="63647" marT="31824" marB="31824"/>
                </a:tc>
                <a:tc>
                  <a:txBody>
                    <a:bodyPr/>
                    <a:lstStyle/>
                    <a:p>
                      <a:pPr rtl="0" fontAlgn="auto"/>
                      <a:r>
                        <a:rPr lang="es-ES" sz="1300" dirty="0">
                          <a:effectLst/>
                        </a:rPr>
                        <a:t>​Detalle de la </a:t>
                      </a:r>
                      <a:r>
                        <a:rPr lang="es-ES" sz="1300" b="0" i="0" u="none" strike="noStrike" noProof="0" dirty="0">
                          <a:effectLst/>
                          <a:latin typeface="Arial Nova Light"/>
                        </a:rPr>
                        <a:t>web: qué contiene, cuál es su tema principal</a:t>
                      </a:r>
                      <a:endParaRPr lang="es-ES" sz="1300" dirty="0" err="1">
                        <a:effectLst/>
                        <a:latin typeface="Arial Nova Light" panose="020B0304020202020204" pitchFamily="34" charset="0"/>
                      </a:endParaRPr>
                    </a:p>
                  </a:txBody>
                  <a:tcPr marL="63647" marR="63647" marT="31824" marB="31824"/>
                </a:tc>
                <a:tc>
                  <a:txBody>
                    <a:bodyPr/>
                    <a:lstStyle/>
                    <a:p>
                      <a:pPr rtl="0" fontAlgn="auto"/>
                      <a:r>
                        <a:rPr lang="es-ES" sz="1300" dirty="0">
                          <a:effectLst/>
                        </a:rPr>
                        <a:t>​</a:t>
                      </a:r>
                      <a:r>
                        <a:rPr lang="es-ES" sz="1300" b="0" i="0" u="none" strike="noStrike" noProof="0" dirty="0">
                          <a:effectLst/>
                          <a:latin typeface="Arial Nova Light"/>
                        </a:rPr>
                        <a:t>&lt;meta </a:t>
                      </a:r>
                      <a:r>
                        <a:rPr lang="es-ES" sz="1300" b="0" i="0" u="none" strike="noStrike" noProof="0" dirty="0" err="1">
                          <a:effectLst/>
                          <a:latin typeface="Arial Nova Light"/>
                        </a:rPr>
                        <a:t>name</a:t>
                      </a:r>
                      <a:r>
                        <a:rPr lang="es-ES" sz="1300" b="0" i="0" u="none" strike="noStrike" noProof="0" dirty="0">
                          <a:effectLst/>
                          <a:latin typeface="Arial Nova Light"/>
                        </a:rPr>
                        <a:t>="</a:t>
                      </a:r>
                      <a:r>
                        <a:rPr lang="es-ES" sz="1300" b="0" i="0" u="none" strike="noStrike" noProof="0" dirty="0" err="1">
                          <a:effectLst/>
                          <a:latin typeface="Arial Nova Light"/>
                        </a:rPr>
                        <a:t>description</a:t>
                      </a:r>
                      <a:r>
                        <a:rPr lang="es-ES" sz="1300" b="0" i="0" u="none" strike="noStrike" noProof="0" dirty="0">
                          <a:effectLst/>
                          <a:latin typeface="Arial Nova Light"/>
                        </a:rPr>
                        <a:t>" </a:t>
                      </a:r>
                      <a:r>
                        <a:rPr lang="es-ES" sz="1300" b="0" i="0" u="none" strike="noStrike" noProof="0" dirty="0" err="1">
                          <a:effectLst/>
                          <a:latin typeface="Arial Nova Light"/>
                        </a:rPr>
                        <a:t>content</a:t>
                      </a:r>
                      <a:r>
                        <a:rPr lang="es-ES" sz="1300" b="0" i="0" u="none" strike="noStrike" noProof="0" dirty="0">
                          <a:effectLst/>
                          <a:latin typeface="Arial Nova Light"/>
                        </a:rPr>
                        <a:t>="Diseño de una web para aprender a usar las etiquetas de metadatos en la sección HEAD&gt;</a:t>
                      </a:r>
                      <a:endParaRPr lang="es-ES" sz="1300" dirty="0">
                        <a:effectLst/>
                        <a:latin typeface="Arial Nova Light" panose="020B0304020202020204" pitchFamily="34" charset="0"/>
                      </a:endParaRPr>
                    </a:p>
                  </a:txBody>
                  <a:tcPr marL="63647" marR="63647" marT="31824" marB="31824"/>
                </a:tc>
                <a:extLst>
                  <a:ext uri="{0D108BD9-81ED-4DB2-BD59-A6C34878D82A}">
                    <a16:rowId xmlns:a16="http://schemas.microsoft.com/office/drawing/2014/main" val="1823138290"/>
                  </a:ext>
                </a:extLst>
              </a:tr>
              <a:tr h="470990">
                <a:tc>
                  <a:txBody>
                    <a:bodyPr/>
                    <a:lstStyle/>
                    <a:p>
                      <a:pPr lvl="0" algn="ctr">
                        <a:buNone/>
                      </a:pPr>
                      <a:r>
                        <a:rPr lang="es-ES" sz="1300" b="1" err="1">
                          <a:effectLst/>
                        </a:rPr>
                        <a:t>generator</a:t>
                      </a:r>
                      <a:endParaRPr lang="es-ES" sz="1300" b="1" dirty="0" err="1">
                        <a:effectLst/>
                      </a:endParaRPr>
                    </a:p>
                  </a:txBody>
                  <a:tcPr marL="63647" marR="63647" marT="31824" marB="31824"/>
                </a:tc>
                <a:tc>
                  <a:txBody>
                    <a:bodyPr/>
                    <a:lstStyle/>
                    <a:p>
                      <a:pPr lvl="0">
                        <a:buNone/>
                      </a:pPr>
                      <a:r>
                        <a:rPr lang="es-ES" sz="1300" b="0" i="0" u="none" strike="noStrike" noProof="0" dirty="0">
                          <a:effectLst/>
                        </a:rPr>
                        <a:t>Sirve para identificar el software con el cual se ha elaborado </a:t>
                      </a:r>
                      <a:endParaRPr lang="es-ES" sz="1300" dirty="0"/>
                    </a:p>
                  </a:txBody>
                  <a:tcPr marL="63647" marR="63647" marT="31824" marB="31824"/>
                </a:tc>
                <a:tc>
                  <a:txBody>
                    <a:bodyPr/>
                    <a:lstStyle/>
                    <a:p>
                      <a:pPr lvl="0">
                        <a:buNone/>
                      </a:pPr>
                      <a:r>
                        <a:rPr lang="es-ES" sz="1300" b="0" i="0" u="none" strike="noStrike" noProof="0" dirty="0">
                          <a:effectLst/>
                        </a:rPr>
                        <a:t>&lt;meta </a:t>
                      </a:r>
                      <a:r>
                        <a:rPr lang="es-ES" sz="1300" b="0" i="0" u="none" strike="noStrike" noProof="0" dirty="0" err="1">
                          <a:effectLst/>
                        </a:rPr>
                        <a:t>name</a:t>
                      </a:r>
                      <a:r>
                        <a:rPr lang="es-ES" sz="1300" b="0" i="0" u="none" strike="noStrike" noProof="0" dirty="0">
                          <a:effectLst/>
                        </a:rPr>
                        <a:t>="</a:t>
                      </a:r>
                      <a:r>
                        <a:rPr lang="es-ES" sz="1300" b="0" i="0" u="none" strike="noStrike" noProof="0" dirty="0" err="1">
                          <a:effectLst/>
                        </a:rPr>
                        <a:t>generator</a:t>
                      </a:r>
                      <a:r>
                        <a:rPr lang="es-ES" sz="1300" b="0" i="0" u="none" strike="noStrike" noProof="0" dirty="0">
                          <a:effectLst/>
                        </a:rPr>
                        <a:t>" </a:t>
                      </a:r>
                      <a:r>
                        <a:rPr lang="es-ES" sz="1300" b="0" i="0" u="none" strike="noStrike" noProof="0" dirty="0" err="1">
                          <a:effectLst/>
                        </a:rPr>
                        <a:t>content</a:t>
                      </a:r>
                      <a:r>
                        <a:rPr lang="es-ES" sz="1300" b="0" i="0" u="none" strike="noStrike" noProof="0" dirty="0">
                          <a:effectLst/>
                        </a:rPr>
                        <a:t>="</a:t>
                      </a:r>
                      <a:r>
                        <a:rPr lang="es-ES" sz="1300" b="0" i="0" u="none" strike="noStrike" noProof="0" dirty="0" err="1">
                          <a:effectLst/>
                        </a:rPr>
                        <a:t>notepad</a:t>
                      </a:r>
                      <a:r>
                        <a:rPr lang="es-ES" sz="1300" b="0" i="0" u="none" strike="noStrike" noProof="0" dirty="0">
                          <a:effectLst/>
                        </a:rPr>
                        <a:t> ++"&gt;</a:t>
                      </a:r>
                      <a:endParaRPr lang="es-ES" sz="1300" dirty="0"/>
                    </a:p>
                  </a:txBody>
                  <a:tcPr marL="63647" marR="63647" marT="31824" marB="31824"/>
                </a:tc>
                <a:extLst>
                  <a:ext uri="{0D108BD9-81ED-4DB2-BD59-A6C34878D82A}">
                    <a16:rowId xmlns:a16="http://schemas.microsoft.com/office/drawing/2014/main" val="3848415426"/>
                  </a:ext>
                </a:extLst>
              </a:tr>
              <a:tr h="661932">
                <a:tc>
                  <a:txBody>
                    <a:bodyPr/>
                    <a:lstStyle/>
                    <a:p>
                      <a:pPr lvl="0" algn="ctr">
                        <a:lnSpc>
                          <a:spcPct val="100000"/>
                        </a:lnSpc>
                        <a:spcBef>
                          <a:spcPts val="0"/>
                        </a:spcBef>
                        <a:spcAft>
                          <a:spcPts val="0"/>
                        </a:spcAft>
                        <a:buNone/>
                      </a:pPr>
                      <a:r>
                        <a:rPr lang="es-ES" sz="1300" b="1" i="0" dirty="0" err="1"/>
                        <a:t>keywords</a:t>
                      </a:r>
                      <a:endParaRPr lang="es-ES" sz="1300" dirty="0" err="1"/>
                    </a:p>
                    <a:p>
                      <a:pPr lvl="0" algn="ctr">
                        <a:buNone/>
                      </a:pPr>
                      <a:endParaRPr lang="es-ES" sz="1300" b="1">
                        <a:effectLst/>
                      </a:endParaRPr>
                    </a:p>
                  </a:txBody>
                  <a:tcPr marL="63647" marR="63647" marT="31824" marB="31824"/>
                </a:tc>
                <a:tc>
                  <a:txBody>
                    <a:bodyPr/>
                    <a:lstStyle/>
                    <a:p>
                      <a:pPr lvl="0">
                        <a:buNone/>
                      </a:pPr>
                      <a:r>
                        <a:rPr lang="es-ES" sz="1300" b="0" i="0" u="none" strike="noStrike" noProof="0" dirty="0">
                          <a:effectLst/>
                          <a:latin typeface="Arial Nova Light"/>
                        </a:rPr>
                        <a:t>la lista de palabras clave de nuestra web. Cada vez se utiliza menos. Google nunca ha utilizado las palabras claves</a:t>
                      </a:r>
                      <a:endParaRPr lang="es-ES" sz="1300" dirty="0"/>
                    </a:p>
                  </a:txBody>
                  <a:tcPr marL="63647" marR="63647" marT="31824" marB="31824"/>
                </a:tc>
                <a:tc>
                  <a:txBody>
                    <a:bodyPr/>
                    <a:lstStyle/>
                    <a:p>
                      <a:pPr lvl="0">
                        <a:buNone/>
                      </a:pPr>
                      <a:r>
                        <a:rPr lang="es-ES" sz="1300" b="0" i="0" u="none" strike="noStrike" noProof="0" dirty="0">
                          <a:effectLst/>
                          <a:latin typeface="Arial Nova Light"/>
                        </a:rPr>
                        <a:t>&lt;meta </a:t>
                      </a:r>
                      <a:r>
                        <a:rPr lang="es-ES" sz="1300" b="0" i="0" u="none" strike="noStrike" noProof="0" dirty="0" err="1">
                          <a:effectLst/>
                          <a:latin typeface="Arial Nova Light"/>
                        </a:rPr>
                        <a:t>name</a:t>
                      </a:r>
                      <a:r>
                        <a:rPr lang="es-ES" sz="1300" b="0" i="0" u="none" strike="noStrike" noProof="0" dirty="0">
                          <a:effectLst/>
                          <a:latin typeface="Arial Nova Light"/>
                        </a:rPr>
                        <a:t>="</a:t>
                      </a:r>
                      <a:r>
                        <a:rPr lang="es-ES" sz="1300" b="0" i="0" u="none" strike="noStrike" noProof="0" dirty="0" err="1">
                          <a:effectLst/>
                          <a:latin typeface="Arial Nova Light"/>
                        </a:rPr>
                        <a:t>keywords</a:t>
                      </a:r>
                      <a:r>
                        <a:rPr lang="es-ES" sz="1300" b="0" i="0" u="none" strike="noStrike" noProof="0" dirty="0">
                          <a:effectLst/>
                          <a:latin typeface="Arial Nova Light"/>
                        </a:rPr>
                        <a:t>" </a:t>
                      </a:r>
                      <a:r>
                        <a:rPr lang="es-ES" sz="1300" b="0" i="0" u="none" strike="noStrike" noProof="0" dirty="0" err="1">
                          <a:effectLst/>
                          <a:latin typeface="Arial Nova Light"/>
                        </a:rPr>
                        <a:t>content</a:t>
                      </a:r>
                      <a:r>
                        <a:rPr lang="es-ES" sz="1300" b="0" i="0" u="none" strike="noStrike" noProof="0" dirty="0">
                          <a:effectLst/>
                          <a:latin typeface="Arial Nova Light"/>
                        </a:rPr>
                        <a:t>="ciclo formativo", "IES SALVADOR GADEA", "DAW", "Lenguaje de Marcas" /&gt;</a:t>
                      </a:r>
                      <a:endParaRPr lang="es-ES" sz="1300" dirty="0"/>
                    </a:p>
                  </a:txBody>
                  <a:tcPr marL="63647" marR="63647" marT="31824" marB="31824"/>
                </a:tc>
                <a:extLst>
                  <a:ext uri="{0D108BD9-81ED-4DB2-BD59-A6C34878D82A}">
                    <a16:rowId xmlns:a16="http://schemas.microsoft.com/office/drawing/2014/main" val="3978939307"/>
                  </a:ext>
                </a:extLst>
              </a:tr>
              <a:tr h="661931">
                <a:tc>
                  <a:txBody>
                    <a:bodyPr/>
                    <a:lstStyle/>
                    <a:p>
                      <a:pPr lvl="0" algn="ctr">
                        <a:buNone/>
                      </a:pPr>
                      <a:r>
                        <a:rPr lang="es-ES" sz="1300" b="1" i="0" kern="1200" noProof="0" dirty="0">
                          <a:solidFill>
                            <a:schemeClr val="dk1"/>
                          </a:solidFill>
                          <a:latin typeface="+mn-lt"/>
                          <a:ea typeface="+mn-ea"/>
                          <a:cs typeface="+mn-cs"/>
                        </a:rPr>
                        <a:t>http-</a:t>
                      </a:r>
                      <a:r>
                        <a:rPr lang="es-ES" sz="1300" b="1" i="0" kern="1200" noProof="0" dirty="0" err="1">
                          <a:solidFill>
                            <a:schemeClr val="dk1"/>
                          </a:solidFill>
                          <a:latin typeface="+mn-lt"/>
                          <a:ea typeface="+mn-ea"/>
                          <a:cs typeface="+mn-cs"/>
                        </a:rPr>
                        <a:t>equiv</a:t>
                      </a:r>
                      <a:endParaRPr lang="es-ES" sz="1300" b="1" i="0" kern="1200" dirty="0" err="1">
                        <a:solidFill>
                          <a:schemeClr val="dk1"/>
                        </a:solidFill>
                        <a:latin typeface="+mn-lt"/>
                        <a:ea typeface="+mn-ea"/>
                        <a:cs typeface="+mn-cs"/>
                      </a:endParaRPr>
                    </a:p>
                  </a:txBody>
                  <a:tcPr marL="63646" marR="63646" marT="31823" marB="31823"/>
                </a:tc>
                <a:tc>
                  <a:txBody>
                    <a:bodyPr/>
                    <a:lstStyle/>
                    <a:p>
                      <a:pPr lvl="0">
                        <a:buNone/>
                      </a:pPr>
                      <a:r>
                        <a:rPr lang="es-ES" sz="1300" b="0" i="0" u="none" strike="noStrike" noProof="0" dirty="0">
                          <a:effectLst/>
                        </a:rPr>
                        <a:t>refrescar la página cada cierto tiempo</a:t>
                      </a:r>
                      <a:endParaRPr lang="es-ES" dirty="0"/>
                    </a:p>
                  </a:txBody>
                  <a:tcPr marL="63646" marR="63646" marT="31823" marB="31823"/>
                </a:tc>
                <a:tc>
                  <a:txBody>
                    <a:bodyPr/>
                    <a:lstStyle/>
                    <a:p>
                      <a:pPr lvl="0">
                        <a:buNone/>
                      </a:pPr>
                      <a:r>
                        <a:rPr lang="es-ES" sz="1300" b="0" i="0" u="none" strike="noStrike" kern="1200" noProof="0" dirty="0">
                          <a:solidFill>
                            <a:schemeClr val="dk1"/>
                          </a:solidFill>
                          <a:effectLst/>
                          <a:latin typeface="Arial Nova Light"/>
                          <a:ea typeface="+mn-ea"/>
                          <a:cs typeface="+mn-cs"/>
                        </a:rPr>
                        <a:t>&lt;meta http-</a:t>
                      </a:r>
                      <a:r>
                        <a:rPr lang="es-ES" sz="1300" b="0" i="0" u="none" strike="noStrike" kern="1200" noProof="0" dirty="0" err="1">
                          <a:solidFill>
                            <a:schemeClr val="dk1"/>
                          </a:solidFill>
                          <a:effectLst/>
                          <a:latin typeface="Arial Nova Light"/>
                          <a:ea typeface="+mn-ea"/>
                          <a:cs typeface="+mn-cs"/>
                        </a:rPr>
                        <a:t>equiv</a:t>
                      </a:r>
                      <a:r>
                        <a:rPr lang="es-ES" sz="1300" b="0" i="0" u="none" strike="noStrike" kern="1200" noProof="0" dirty="0">
                          <a:solidFill>
                            <a:schemeClr val="dk1"/>
                          </a:solidFill>
                          <a:effectLst/>
                          <a:latin typeface="Arial Nova Light"/>
                          <a:ea typeface="+mn-ea"/>
                          <a:cs typeface="+mn-cs"/>
                        </a:rPr>
                        <a:t>="</a:t>
                      </a:r>
                      <a:r>
                        <a:rPr lang="es-ES" sz="1300" b="0" i="0" u="none" strike="noStrike" kern="1200" noProof="0" dirty="0" err="1">
                          <a:solidFill>
                            <a:schemeClr val="dk1"/>
                          </a:solidFill>
                          <a:effectLst/>
                          <a:latin typeface="Arial Nova Light"/>
                          <a:ea typeface="+mn-ea"/>
                          <a:cs typeface="+mn-cs"/>
                        </a:rPr>
                        <a:t>refresh</a:t>
                      </a:r>
                      <a:r>
                        <a:rPr lang="es-ES" sz="1300" b="0" i="0" u="none" strike="noStrike" kern="1200" noProof="0" dirty="0">
                          <a:solidFill>
                            <a:schemeClr val="dk1"/>
                          </a:solidFill>
                          <a:effectLst/>
                          <a:latin typeface="Arial Nova Light"/>
                          <a:ea typeface="+mn-ea"/>
                          <a:cs typeface="+mn-cs"/>
                        </a:rPr>
                        <a:t>" </a:t>
                      </a:r>
                      <a:r>
                        <a:rPr lang="es-ES" sz="1300" b="0" i="0" u="none" strike="noStrike" kern="1200" noProof="0" dirty="0" err="1">
                          <a:solidFill>
                            <a:schemeClr val="dk1"/>
                          </a:solidFill>
                          <a:effectLst/>
                          <a:latin typeface="Arial Nova Light"/>
                          <a:ea typeface="+mn-ea"/>
                          <a:cs typeface="+mn-cs"/>
                        </a:rPr>
                        <a:t>content</a:t>
                      </a:r>
                      <a:r>
                        <a:rPr lang="es-ES" sz="1300" b="0" i="0" u="none" strike="noStrike" kern="1200" noProof="0" dirty="0">
                          <a:solidFill>
                            <a:schemeClr val="dk1"/>
                          </a:solidFill>
                          <a:effectLst/>
                          <a:latin typeface="Arial Nova Light"/>
                          <a:ea typeface="+mn-ea"/>
                          <a:cs typeface="+mn-cs"/>
                        </a:rPr>
                        <a:t>="30"&gt;</a:t>
                      </a:r>
                      <a:endParaRPr lang="es-ES" sz="1300" b="0" i="0" u="none" strike="noStrike" kern="1200" dirty="0">
                        <a:solidFill>
                          <a:schemeClr val="dk1"/>
                        </a:solidFill>
                        <a:effectLst/>
                        <a:latin typeface="Arial Nova Light"/>
                        <a:ea typeface="+mn-ea"/>
                        <a:cs typeface="+mn-cs"/>
                      </a:endParaRPr>
                    </a:p>
                  </a:txBody>
                  <a:tcPr marL="63646" marR="63646" marT="31823" marB="31823"/>
                </a:tc>
                <a:extLst>
                  <a:ext uri="{0D108BD9-81ED-4DB2-BD59-A6C34878D82A}">
                    <a16:rowId xmlns:a16="http://schemas.microsoft.com/office/drawing/2014/main" val="934730517"/>
                  </a:ext>
                </a:extLst>
              </a:tr>
            </a:tbl>
          </a:graphicData>
        </a:graphic>
      </p:graphicFrame>
      <p:sp>
        <p:nvSpPr>
          <p:cNvPr id="6" name="CuadroTexto 5">
            <a:extLst>
              <a:ext uri="{FF2B5EF4-FFF2-40B4-BE49-F238E27FC236}">
                <a16:creationId xmlns:a16="http://schemas.microsoft.com/office/drawing/2014/main" id="{3A57477E-A9B2-450E-8AD3-74388F51946C}"/>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323827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89AA3B4-F3C8-436C-AB28-D337F0E94AF4}"/>
              </a:ext>
            </a:extLst>
          </p:cNvPr>
          <p:cNvSpPr>
            <a:spLocks noGrp="1"/>
          </p:cNvSpPr>
          <p:nvPr>
            <p:ph type="title"/>
          </p:nvPr>
        </p:nvSpPr>
        <p:spPr>
          <a:xfrm>
            <a:off x="914401" y="443947"/>
            <a:ext cx="9914859" cy="1298713"/>
          </a:xfrm>
        </p:spPr>
        <p:txBody>
          <a:bodyPr>
            <a:normAutofit/>
          </a:bodyPr>
          <a:lstStyle/>
          <a:p>
            <a:r>
              <a:rPr lang="es-ES">
                <a:solidFill>
                  <a:srgbClr val="FFFFFF"/>
                </a:solidFill>
              </a:rPr>
              <a:t>metadatos</a:t>
            </a:r>
          </a:p>
        </p:txBody>
      </p:sp>
      <p:graphicFrame>
        <p:nvGraphicFramePr>
          <p:cNvPr id="5" name="Marcador de contenido 4">
            <a:extLst>
              <a:ext uri="{FF2B5EF4-FFF2-40B4-BE49-F238E27FC236}">
                <a16:creationId xmlns:a16="http://schemas.microsoft.com/office/drawing/2014/main" id="{CD81516E-0A8A-4677-A593-8C9773441253}"/>
              </a:ext>
            </a:extLst>
          </p:cNvPr>
          <p:cNvGraphicFramePr>
            <a:graphicFrameLocks noGrp="1"/>
          </p:cNvGraphicFramePr>
          <p:nvPr>
            <p:ph idx="1"/>
            <p:extLst>
              <p:ext uri="{D42A27DB-BD31-4B8C-83A1-F6EECF244321}">
                <p14:modId xmlns:p14="http://schemas.microsoft.com/office/powerpoint/2010/main" val="2758255256"/>
              </p:ext>
            </p:extLst>
          </p:nvPr>
        </p:nvGraphicFramePr>
        <p:xfrm>
          <a:off x="177452" y="2244247"/>
          <a:ext cx="11215922" cy="3379144"/>
        </p:xfrm>
        <a:graphic>
          <a:graphicData uri="http://schemas.openxmlformats.org/drawingml/2006/table">
            <a:tbl>
              <a:tblPr firstRow="1" bandRow="1">
                <a:tableStyleId>{5C22544A-7EE6-4342-B048-85BDC9FD1C3A}</a:tableStyleId>
              </a:tblPr>
              <a:tblGrid>
                <a:gridCol w="977030">
                  <a:extLst>
                    <a:ext uri="{9D8B030D-6E8A-4147-A177-3AD203B41FA5}">
                      <a16:colId xmlns:a16="http://schemas.microsoft.com/office/drawing/2014/main" val="4154123555"/>
                    </a:ext>
                  </a:extLst>
                </a:gridCol>
                <a:gridCol w="6463429">
                  <a:extLst>
                    <a:ext uri="{9D8B030D-6E8A-4147-A177-3AD203B41FA5}">
                      <a16:colId xmlns:a16="http://schemas.microsoft.com/office/drawing/2014/main" val="3206483174"/>
                    </a:ext>
                  </a:extLst>
                </a:gridCol>
                <a:gridCol w="3775463">
                  <a:extLst>
                    <a:ext uri="{9D8B030D-6E8A-4147-A177-3AD203B41FA5}">
                      <a16:colId xmlns:a16="http://schemas.microsoft.com/office/drawing/2014/main" val="2931044704"/>
                    </a:ext>
                  </a:extLst>
                </a:gridCol>
              </a:tblGrid>
              <a:tr h="280048">
                <a:tc>
                  <a:txBody>
                    <a:bodyPr/>
                    <a:lstStyle/>
                    <a:p>
                      <a:pPr rtl="0" fontAlgn="base"/>
                      <a:r>
                        <a:rPr lang="es-ES" sz="1300" dirty="0">
                          <a:effectLst/>
                        </a:rPr>
                        <a:t>atributo​</a:t>
                      </a:r>
                      <a:endParaRPr lang="es-ES" sz="1300" b="1" dirty="0">
                        <a:solidFill>
                          <a:srgbClr val="F4F2EC"/>
                        </a:solidFill>
                        <a:effectLst/>
                      </a:endParaRPr>
                    </a:p>
                  </a:txBody>
                  <a:tcPr marL="63647" marR="63647" marT="31824" marB="31824"/>
                </a:tc>
                <a:tc>
                  <a:txBody>
                    <a:bodyPr/>
                    <a:lstStyle/>
                    <a:p>
                      <a:pPr rtl="0" fontAlgn="base"/>
                      <a:r>
                        <a:rPr lang="es-ES" sz="1300" dirty="0">
                          <a:effectLst/>
                        </a:rPr>
                        <a:t>descripción​</a:t>
                      </a:r>
                      <a:endParaRPr lang="es-ES" sz="1300" b="1" dirty="0">
                        <a:solidFill>
                          <a:srgbClr val="F4F2EC"/>
                        </a:solidFill>
                        <a:effectLst/>
                      </a:endParaRPr>
                    </a:p>
                  </a:txBody>
                  <a:tcPr marL="63647" marR="63647" marT="31824" marB="31824"/>
                </a:tc>
                <a:tc>
                  <a:txBody>
                    <a:bodyPr/>
                    <a:lstStyle/>
                    <a:p>
                      <a:pPr rtl="0" fontAlgn="base"/>
                      <a:r>
                        <a:rPr lang="es-ES" sz="1300" dirty="0">
                          <a:effectLst/>
                        </a:rPr>
                        <a:t>ejemplo​</a:t>
                      </a:r>
                      <a:endParaRPr lang="es-ES" sz="1300" b="1" dirty="0">
                        <a:solidFill>
                          <a:srgbClr val="F4F2EC"/>
                        </a:solidFill>
                        <a:effectLst/>
                      </a:endParaRPr>
                    </a:p>
                  </a:txBody>
                  <a:tcPr marL="63647" marR="63647" marT="31824" marB="31824"/>
                </a:tc>
                <a:extLst>
                  <a:ext uri="{0D108BD9-81ED-4DB2-BD59-A6C34878D82A}">
                    <a16:rowId xmlns:a16="http://schemas.microsoft.com/office/drawing/2014/main" val="344013672"/>
                  </a:ext>
                </a:extLst>
              </a:tr>
              <a:tr h="470990">
                <a:tc>
                  <a:txBody>
                    <a:bodyPr/>
                    <a:lstStyle/>
                    <a:p>
                      <a:pPr lvl="0" algn="ctr">
                        <a:lnSpc>
                          <a:spcPct val="100000"/>
                        </a:lnSpc>
                        <a:spcBef>
                          <a:spcPts val="0"/>
                        </a:spcBef>
                        <a:spcAft>
                          <a:spcPts val="0"/>
                        </a:spcAft>
                        <a:buNone/>
                      </a:pPr>
                      <a:r>
                        <a:rPr lang="es-ES" sz="1300" b="1" i="0" kern="1200" dirty="0">
                          <a:solidFill>
                            <a:schemeClr val="dk1"/>
                          </a:solidFill>
                          <a:latin typeface="+mn-lt"/>
                          <a:ea typeface="+mn-ea"/>
                          <a:cs typeface="+mn-cs"/>
                        </a:rPr>
                        <a:t>Robots</a:t>
                      </a:r>
                      <a:endParaRPr lang="es-ES"/>
                    </a:p>
                    <a:p>
                      <a:pPr lvl="0">
                        <a:buNone/>
                      </a:pPr>
                      <a:endParaRPr lang="es-ES" sz="1300" b="1" dirty="0">
                        <a:effectLst/>
                      </a:endParaRPr>
                    </a:p>
                  </a:txBody>
                  <a:tcPr marL="63647" marR="63647" marT="31824" marB="31824"/>
                </a:tc>
                <a:tc>
                  <a:txBody>
                    <a:bodyPr/>
                    <a:lstStyle/>
                    <a:p>
                      <a:pPr lvl="0" algn="just">
                        <a:lnSpc>
                          <a:spcPct val="100000"/>
                        </a:lnSpc>
                        <a:spcBef>
                          <a:spcPts val="0"/>
                        </a:spcBef>
                        <a:spcAft>
                          <a:spcPts val="0"/>
                        </a:spcAft>
                        <a:buNone/>
                      </a:pPr>
                      <a:r>
                        <a:rPr lang="es-ES" sz="1300" b="0" i="0" u="none" strike="noStrike" noProof="0" dirty="0">
                          <a:effectLst/>
                        </a:rPr>
                        <a:t>Indican al </a:t>
                      </a:r>
                      <a:r>
                        <a:rPr lang="es-ES" sz="1300" b="0" i="0" u="none" strike="noStrike" noProof="0" dirty="0">
                          <a:effectLst/>
                          <a:hlinkClick r:id="rId3"/>
                        </a:rPr>
                        <a:t>crawler</a:t>
                      </a:r>
                      <a:r>
                        <a:rPr lang="es-ES" sz="1300" b="0" i="0" u="none" strike="noStrike" noProof="0" dirty="0">
                          <a:effectLst/>
                        </a:rPr>
                        <a:t> de un motor de búsqueda, entre otros permisos, si </a:t>
                      </a:r>
                      <a:r>
                        <a:rPr lang="es-ES" sz="1300" b="0" i="0" u="none" strike="noStrike" noProof="0" dirty="0">
                          <a:effectLst/>
                          <a:latin typeface="Arial Nova Light"/>
                        </a:rPr>
                        <a:t>una página puede ser incluida en el índice (</a:t>
                      </a:r>
                      <a:r>
                        <a:rPr lang="es-ES" sz="1300" b="0" i="0" u="none" strike="noStrike" noProof="0" dirty="0" err="1">
                          <a:effectLst/>
                          <a:latin typeface="Arial Nova Light"/>
                        </a:rPr>
                        <a:t>index</a:t>
                      </a:r>
                      <a:r>
                        <a:rPr lang="es-ES" sz="1300" b="0" i="0" u="none" strike="noStrike" noProof="0" dirty="0">
                          <a:effectLst/>
                          <a:latin typeface="Arial Nova Light"/>
                        </a:rPr>
                        <a:t>) o no (</a:t>
                      </a:r>
                      <a:r>
                        <a:rPr lang="es-ES" sz="1300" b="0" i="0" u="none" strike="noStrike" noProof="0" dirty="0" err="1">
                          <a:effectLst/>
                          <a:latin typeface="Arial Nova Light"/>
                        </a:rPr>
                        <a:t>NoIndex</a:t>
                      </a:r>
                      <a:r>
                        <a:rPr lang="es-ES" sz="1300" b="0" i="0" u="none" strike="noStrike" noProof="0" dirty="0">
                          <a:effectLst/>
                          <a:latin typeface="Arial Nova Light"/>
                        </a:rPr>
                        <a:t>);</a:t>
                      </a:r>
                      <a:endParaRPr lang="es-ES" dirty="0"/>
                    </a:p>
                    <a:p>
                      <a:pPr lvl="0" algn="just">
                        <a:lnSpc>
                          <a:spcPct val="100000"/>
                        </a:lnSpc>
                        <a:spcBef>
                          <a:spcPts val="0"/>
                        </a:spcBef>
                        <a:spcAft>
                          <a:spcPts val="0"/>
                        </a:spcAft>
                        <a:buNone/>
                      </a:pPr>
                      <a:r>
                        <a:rPr lang="es-ES" sz="1300" b="0" i="0" u="none" strike="noStrike" noProof="0" dirty="0">
                          <a:effectLst/>
                          <a:latin typeface="Arial Nova Light"/>
                        </a:rPr>
                        <a:t>el contenido de la página no puede ser utilizado como </a:t>
                      </a:r>
                      <a:r>
                        <a:rPr lang="es-ES" sz="1300" b="0" i="0" u="none" strike="noStrike" noProof="0" dirty="0">
                          <a:effectLst/>
                          <a:latin typeface="Arial Nova Light"/>
                          <a:hlinkClick r:id="rId4"/>
                        </a:rPr>
                        <a:t>Featured Snippet</a:t>
                      </a:r>
                      <a:r>
                        <a:rPr lang="es-ES" sz="1300" b="0" i="0" u="none" strike="noStrike" noProof="0" dirty="0">
                          <a:effectLst/>
                          <a:latin typeface="Arial Nova Light"/>
                        </a:rPr>
                        <a:t> (</a:t>
                      </a:r>
                      <a:r>
                        <a:rPr lang="es-ES" sz="1300" b="0" i="0" u="none" strike="noStrike" noProof="0" dirty="0" err="1">
                          <a:effectLst/>
                          <a:latin typeface="Arial Nova Light"/>
                        </a:rPr>
                        <a:t>NoSnippet</a:t>
                      </a:r>
                      <a:r>
                        <a:rPr lang="es-ES" sz="1300" b="0" i="0" u="none" strike="noStrike" noProof="0" dirty="0">
                          <a:effectLst/>
                          <a:latin typeface="Arial Nova Light"/>
                        </a:rPr>
                        <a:t>);  los enlaces de esta página se pueden seguir (</a:t>
                      </a:r>
                      <a:r>
                        <a:rPr lang="es-ES" sz="1300" b="0" i="0" u="none" strike="noStrike" noProof="0" dirty="0">
                          <a:effectLst/>
                          <a:latin typeface="Arial Nova Light"/>
                          <a:hlinkClick r:id="rId5"/>
                        </a:rPr>
                        <a:t>DoFollow</a:t>
                      </a:r>
                      <a:r>
                        <a:rPr lang="es-ES" sz="1300" b="0" i="0" u="none" strike="noStrike" noProof="0" dirty="0">
                          <a:effectLst/>
                          <a:latin typeface="Arial Nova Light"/>
                        </a:rPr>
                        <a:t>) o no (</a:t>
                      </a:r>
                      <a:r>
                        <a:rPr lang="es-ES" sz="1300" b="0" i="0" u="none" strike="noStrike" noProof="0" dirty="0" err="1">
                          <a:effectLst/>
                          <a:latin typeface="Arial Nova Light"/>
                        </a:rPr>
                        <a:t>NoFollow</a:t>
                      </a:r>
                      <a:r>
                        <a:rPr lang="es-ES" sz="1300" b="0" i="0" u="none" strike="noStrike" noProof="0" dirty="0">
                          <a:effectLst/>
                          <a:latin typeface="Arial Nova Light"/>
                        </a:rPr>
                        <a:t>);  la página almacenada por </a:t>
                      </a:r>
                      <a:r>
                        <a:rPr lang="es-ES" sz="1300" b="0" i="0" u="none" strike="noStrike" noProof="0" dirty="0">
                          <a:effectLst/>
                          <a:latin typeface="Arial Nova Light"/>
                          <a:hlinkClick r:id="rId6"/>
                        </a:rPr>
                        <a:t>Google</a:t>
                      </a:r>
                      <a:r>
                        <a:rPr lang="es-ES" sz="1300" b="0" i="0" u="none" strike="noStrike" noProof="0" dirty="0">
                          <a:effectLst/>
                          <a:latin typeface="Arial Nova Light"/>
                        </a:rPr>
                        <a:t> en la caché no debe mostrarse (</a:t>
                      </a:r>
                      <a:r>
                        <a:rPr lang="es-ES" sz="1300" b="0" i="0" u="none" strike="noStrike" noProof="0" dirty="0" err="1">
                          <a:effectLst/>
                          <a:latin typeface="Arial Nova Light"/>
                        </a:rPr>
                        <a:t>NoArchive</a:t>
                      </a:r>
                      <a:r>
                        <a:rPr lang="es-ES" sz="1300" b="0" i="0" u="none" strike="noStrike" noProof="0" dirty="0">
                          <a:effectLst/>
                          <a:latin typeface="Arial Nova Light"/>
                        </a:rPr>
                        <a:t>)</a:t>
                      </a:r>
                      <a:endParaRPr lang="es-ES" dirty="0"/>
                    </a:p>
                    <a:p>
                      <a:pPr lvl="0">
                        <a:buNone/>
                      </a:pPr>
                      <a:endParaRPr lang="es-ES" sz="1300" b="0" i="0" u="none" strike="noStrike" noProof="0" dirty="0">
                        <a:effectLst/>
                      </a:endParaRPr>
                    </a:p>
                  </a:txBody>
                  <a:tcPr marL="63647" marR="63647" marT="31824" marB="31824"/>
                </a:tc>
                <a:tc>
                  <a:txBody>
                    <a:bodyPr/>
                    <a:lstStyle/>
                    <a:p>
                      <a:pPr lvl="0">
                        <a:buNone/>
                      </a:pPr>
                      <a:r>
                        <a:rPr lang="es-ES" sz="1300" b="0" i="0" u="none" strike="noStrike" noProof="0" dirty="0">
                          <a:effectLst/>
                          <a:latin typeface="Consolas"/>
                        </a:rPr>
                        <a:t>&lt;meta </a:t>
                      </a:r>
                      <a:r>
                        <a:rPr lang="es-ES" sz="1300" b="0" i="0" u="none" strike="noStrike" noProof="0" dirty="0" err="1">
                          <a:effectLst/>
                          <a:latin typeface="Consolas"/>
                        </a:rPr>
                        <a:t>name</a:t>
                      </a:r>
                      <a:r>
                        <a:rPr lang="es-ES" sz="1300" b="0" i="0" u="none" strike="noStrike" noProof="0" dirty="0">
                          <a:effectLst/>
                          <a:latin typeface="Consolas"/>
                        </a:rPr>
                        <a:t>="robots" </a:t>
                      </a:r>
                      <a:r>
                        <a:rPr lang="es-ES" sz="1300" b="0" i="0" u="none" strike="noStrike" noProof="0" dirty="0" err="1">
                          <a:effectLst/>
                          <a:latin typeface="Consolas"/>
                        </a:rPr>
                        <a:t>content</a:t>
                      </a:r>
                      <a:r>
                        <a:rPr lang="es-ES" sz="1300" b="0" i="0" u="none" strike="noStrike" noProof="0" dirty="0">
                          <a:effectLst/>
                          <a:latin typeface="Consolas"/>
                        </a:rPr>
                        <a:t>="</a:t>
                      </a:r>
                      <a:r>
                        <a:rPr lang="es-ES" sz="1300" b="0" i="0" u="none" strike="noStrike" noProof="0" dirty="0" err="1">
                          <a:effectLst/>
                          <a:latin typeface="Consolas"/>
                        </a:rPr>
                        <a:t>index</a:t>
                      </a:r>
                      <a:r>
                        <a:rPr lang="es-ES" sz="1300" b="0" i="0" u="none" strike="noStrike" noProof="0" dirty="0">
                          <a:effectLst/>
                          <a:latin typeface="Consolas"/>
                        </a:rPr>
                        <a:t>, </a:t>
                      </a:r>
                      <a:r>
                        <a:rPr lang="es-ES" sz="1300" b="0" i="0" u="none" strike="noStrike" noProof="0" dirty="0" err="1">
                          <a:effectLst/>
                          <a:latin typeface="Consolas"/>
                        </a:rPr>
                        <a:t>follow</a:t>
                      </a:r>
                      <a:r>
                        <a:rPr lang="es-ES" sz="1300" b="0" i="0" u="none" strike="noStrike" noProof="0" dirty="0">
                          <a:effectLst/>
                          <a:latin typeface="Consolas"/>
                        </a:rPr>
                        <a:t>"&gt;  </a:t>
                      </a:r>
                      <a:endParaRPr lang="es-ES" dirty="0"/>
                    </a:p>
                    <a:p>
                      <a:pPr lvl="0">
                        <a:buNone/>
                      </a:pPr>
                      <a:endParaRPr lang="es-ES" sz="1300" b="0" i="0" u="none" strike="noStrike" noProof="0" dirty="0">
                        <a:effectLst/>
                        <a:latin typeface="Consolas"/>
                      </a:endParaRPr>
                    </a:p>
                    <a:p>
                      <a:pPr lvl="0">
                        <a:buNone/>
                      </a:pPr>
                      <a:r>
                        <a:rPr lang="es-ES" sz="1300" b="0" i="0" u="none" strike="noStrike" noProof="0" dirty="0">
                          <a:effectLst/>
                        </a:rPr>
                        <a:t>Por lo tanto, una página sin metainformación de robots se trata exactamente como si se especificara lo anterior</a:t>
                      </a:r>
                      <a:endParaRPr lang="es-ES" dirty="0"/>
                    </a:p>
                  </a:txBody>
                  <a:tcPr marL="63647" marR="63647" marT="31824" marB="31824"/>
                </a:tc>
                <a:extLst>
                  <a:ext uri="{0D108BD9-81ED-4DB2-BD59-A6C34878D82A}">
                    <a16:rowId xmlns:a16="http://schemas.microsoft.com/office/drawing/2014/main" val="3238956871"/>
                  </a:ext>
                </a:extLst>
              </a:tr>
              <a:tr h="470990">
                <a:tc>
                  <a:txBody>
                    <a:bodyPr/>
                    <a:lstStyle/>
                    <a:p>
                      <a:pPr lvl="0" algn="ctr">
                        <a:lnSpc>
                          <a:spcPct val="100000"/>
                        </a:lnSpc>
                        <a:spcBef>
                          <a:spcPts val="0"/>
                        </a:spcBef>
                        <a:spcAft>
                          <a:spcPts val="0"/>
                        </a:spcAft>
                        <a:buNone/>
                      </a:pPr>
                      <a:r>
                        <a:rPr lang="es-ES" sz="1300" b="1" i="0" kern="1200" dirty="0" err="1">
                          <a:solidFill>
                            <a:schemeClr val="dk1"/>
                          </a:solidFill>
                          <a:latin typeface="+mn-lt"/>
                          <a:ea typeface="+mn-ea"/>
                          <a:cs typeface="+mn-cs"/>
                        </a:rPr>
                        <a:t>Viewport</a:t>
                      </a:r>
                    </a:p>
                    <a:p>
                      <a:pPr lvl="0" algn="ctr">
                        <a:buNone/>
                      </a:pPr>
                      <a:endParaRPr lang="es-ES" sz="1300" b="1" dirty="0">
                        <a:effectLst/>
                      </a:endParaRPr>
                    </a:p>
                  </a:txBody>
                  <a:tcPr marL="63647" marR="63647" marT="31824" marB="31824"/>
                </a:tc>
                <a:tc>
                  <a:txBody>
                    <a:bodyPr/>
                    <a:lstStyle/>
                    <a:p>
                      <a:pPr lvl="0">
                        <a:buNone/>
                      </a:pPr>
                      <a:r>
                        <a:rPr lang="es-ES" sz="1300" b="0" i="0" u="none" strike="noStrike" noProof="0" dirty="0">
                          <a:effectLst/>
                          <a:latin typeface="Arial Nova Light"/>
                        </a:rPr>
                        <a:t>La meta etiqueta </a:t>
                      </a:r>
                      <a:r>
                        <a:rPr lang="es-ES" sz="1300" b="0" i="0" u="none" strike="noStrike" noProof="0" dirty="0">
                          <a:effectLst/>
                          <a:latin typeface="Arial Nova Light"/>
                          <a:hlinkClick r:id="rId7"/>
                        </a:rPr>
                        <a:t>Viewport</a:t>
                      </a:r>
                      <a:r>
                        <a:rPr lang="es-ES" sz="1300" b="0" i="0" u="none" strike="noStrike" noProof="0" dirty="0">
                          <a:effectLst/>
                          <a:latin typeface="Arial Nova Light"/>
                        </a:rPr>
                        <a:t> es importante para una correcta visualización de un sitio web en dispositivos móviles.</a:t>
                      </a:r>
                    </a:p>
                    <a:p>
                      <a:pPr marL="285750" lvl="0" indent="-285750" algn="l">
                        <a:lnSpc>
                          <a:spcPct val="100000"/>
                        </a:lnSpc>
                        <a:spcBef>
                          <a:spcPts val="0"/>
                        </a:spcBef>
                        <a:spcAft>
                          <a:spcPts val="0"/>
                        </a:spcAft>
                        <a:buFont typeface="Arial"/>
                        <a:buChar char="•"/>
                      </a:pPr>
                      <a:r>
                        <a:rPr lang="es-ES" sz="1300" b="0" i="1" u="none" strike="noStrike" noProof="0" dirty="0" err="1">
                          <a:effectLst/>
                        </a:rPr>
                        <a:t>Width</a:t>
                      </a:r>
                      <a:r>
                        <a:rPr lang="es-ES" sz="1300" b="0" i="0" u="none" strike="noStrike" noProof="0" dirty="0">
                          <a:effectLst/>
                        </a:rPr>
                        <a:t>: anchura virtual (emulada) de la pantalla </a:t>
                      </a:r>
                      <a:r>
                        <a:rPr lang="es-ES" sz="1300" b="0" i="1" u="none" strike="noStrike" noProof="0" dirty="0" err="1">
                          <a:effectLst/>
                        </a:rPr>
                        <a:t>Height</a:t>
                      </a:r>
                      <a:r>
                        <a:rPr lang="es-ES" sz="1300" b="0" i="0" u="none" strike="noStrike" noProof="0" dirty="0">
                          <a:effectLst/>
                        </a:rPr>
                        <a:t>: altura virtual de la pantalla o anchura del </a:t>
                      </a:r>
                      <a:r>
                        <a:rPr lang="es-ES" sz="1300" b="0" i="0" u="none" strike="noStrike" noProof="0" dirty="0" err="1">
                          <a:effectLst/>
                        </a:rPr>
                        <a:t>viewport</a:t>
                      </a:r>
                      <a:r>
                        <a:rPr lang="es-ES" sz="1300" b="0" i="0" u="none" strike="noStrike" noProof="0" dirty="0">
                          <a:effectLst/>
                        </a:rPr>
                        <a:t>.</a:t>
                      </a:r>
                      <a:endParaRPr lang="es-ES" dirty="0"/>
                    </a:p>
                    <a:p>
                      <a:pPr marL="285750" lvl="0" indent="-285750" algn="l">
                        <a:lnSpc>
                          <a:spcPct val="100000"/>
                        </a:lnSpc>
                        <a:spcBef>
                          <a:spcPts val="0"/>
                        </a:spcBef>
                        <a:spcAft>
                          <a:spcPts val="0"/>
                        </a:spcAft>
                        <a:buFont typeface="Arial"/>
                        <a:buChar char="•"/>
                      </a:pPr>
                      <a:r>
                        <a:rPr lang="es-ES" sz="1300" b="0" i="1" u="none" strike="noStrike" noProof="0" dirty="0" err="1">
                          <a:effectLst/>
                        </a:rPr>
                        <a:t>Initial-scale</a:t>
                      </a:r>
                      <a:r>
                        <a:rPr lang="es-ES" sz="1300" b="0" i="0" u="none" strike="noStrike" noProof="0" dirty="0">
                          <a:effectLst/>
                        </a:rPr>
                        <a:t>: la escala inicial del documento.</a:t>
                      </a:r>
                      <a:endParaRPr lang="es-ES" dirty="0"/>
                    </a:p>
                    <a:p>
                      <a:pPr marL="285750" lvl="0" indent="-285750" algn="l">
                        <a:lnSpc>
                          <a:spcPct val="100000"/>
                        </a:lnSpc>
                        <a:spcBef>
                          <a:spcPts val="0"/>
                        </a:spcBef>
                        <a:spcAft>
                          <a:spcPts val="0"/>
                        </a:spcAft>
                        <a:buFont typeface="Arial"/>
                        <a:buChar char="•"/>
                      </a:pPr>
                      <a:r>
                        <a:rPr lang="es-ES" sz="1300" b="0" i="1" u="none" strike="noStrike" noProof="0" dirty="0" err="1">
                          <a:effectLst/>
                        </a:rPr>
                        <a:t>Minimum-scale</a:t>
                      </a:r>
                      <a:r>
                        <a:rPr lang="es-ES" sz="1300" b="0" i="0" u="none" strike="noStrike" noProof="0" dirty="0">
                          <a:effectLst/>
                        </a:rPr>
                        <a:t>: la escala mínima que se puede poner en el documento.</a:t>
                      </a:r>
                      <a:endParaRPr lang="es-ES" dirty="0"/>
                    </a:p>
                    <a:p>
                      <a:pPr marL="285750" lvl="0" indent="-285750" algn="l">
                        <a:lnSpc>
                          <a:spcPct val="100000"/>
                        </a:lnSpc>
                        <a:spcBef>
                          <a:spcPts val="0"/>
                        </a:spcBef>
                        <a:spcAft>
                          <a:spcPts val="0"/>
                        </a:spcAft>
                        <a:buFont typeface="Arial"/>
                        <a:buChar char="•"/>
                      </a:pPr>
                      <a:r>
                        <a:rPr lang="es-ES" sz="1300" b="0" i="1" u="none" strike="noStrike" noProof="0" dirty="0" err="1">
                          <a:effectLst/>
                        </a:rPr>
                        <a:t>Maximum-scale</a:t>
                      </a:r>
                      <a:r>
                        <a:rPr lang="es-ES" sz="1300" b="0" i="0" u="none" strike="noStrike" noProof="0" dirty="0">
                          <a:effectLst/>
                        </a:rPr>
                        <a:t>: la escala máxima configurable en el documento.</a:t>
                      </a:r>
                      <a:endParaRPr lang="es-ES" dirty="0"/>
                    </a:p>
                    <a:p>
                      <a:pPr marL="285750" lvl="0" indent="-285750" algn="l">
                        <a:lnSpc>
                          <a:spcPct val="100000"/>
                        </a:lnSpc>
                        <a:spcBef>
                          <a:spcPts val="0"/>
                        </a:spcBef>
                        <a:spcAft>
                          <a:spcPts val="0"/>
                        </a:spcAft>
                        <a:buFont typeface="Arial"/>
                        <a:buChar char="•"/>
                      </a:pPr>
                      <a:r>
                        <a:rPr lang="es-ES" sz="1300" b="0" i="1" u="none" strike="noStrike" noProof="0" dirty="0" err="1">
                          <a:effectLst/>
                        </a:rPr>
                        <a:t>User-scalable</a:t>
                      </a:r>
                      <a:r>
                        <a:rPr lang="es-ES" sz="1300" b="0" i="0" u="none" strike="noStrike" noProof="0" dirty="0">
                          <a:effectLst/>
                        </a:rPr>
                        <a:t>: si se permite o no al usuario hacer zoom.</a:t>
                      </a:r>
                      <a:endParaRPr lang="es-ES" dirty="0"/>
                    </a:p>
                    <a:p>
                      <a:pPr lvl="0">
                        <a:buNone/>
                      </a:pPr>
                      <a:endParaRPr lang="es-ES" sz="1300" b="0" i="0" u="none" strike="noStrike" noProof="0" dirty="0">
                        <a:effectLst/>
                        <a:latin typeface="Arial Nova Light"/>
                      </a:endParaRPr>
                    </a:p>
                  </a:txBody>
                  <a:tcPr marL="63647" marR="63647" marT="31824" marB="31824"/>
                </a:tc>
                <a:tc>
                  <a:txBody>
                    <a:bodyPr/>
                    <a:lstStyle/>
                    <a:p>
                      <a:pPr lvl="0">
                        <a:buNone/>
                      </a:pPr>
                      <a:r>
                        <a:rPr lang="es-ES" sz="1300" b="0" i="0" u="none" strike="noStrike" noProof="0" dirty="0">
                          <a:effectLst/>
                          <a:latin typeface="Consolas"/>
                        </a:rPr>
                        <a:t>&lt;meta </a:t>
                      </a:r>
                      <a:r>
                        <a:rPr lang="es-ES" sz="1300" b="0" i="0" u="none" strike="noStrike" noProof="0" dirty="0" err="1">
                          <a:effectLst/>
                          <a:latin typeface="Consolas"/>
                        </a:rPr>
                        <a:t>name</a:t>
                      </a:r>
                      <a:r>
                        <a:rPr lang="es-ES" sz="1300" b="0" i="0" u="none" strike="noStrike" noProof="0" dirty="0">
                          <a:effectLst/>
                          <a:latin typeface="Consolas"/>
                        </a:rPr>
                        <a:t>="</a:t>
                      </a:r>
                      <a:r>
                        <a:rPr lang="es-ES" sz="1300" b="0" i="0" u="none" strike="noStrike" noProof="0" dirty="0" err="1">
                          <a:effectLst/>
                          <a:latin typeface="Consolas"/>
                        </a:rPr>
                        <a:t>viewport</a:t>
                      </a:r>
                      <a:r>
                        <a:rPr lang="es-ES" sz="1300" b="0" i="0" u="none" strike="noStrike" noProof="0" dirty="0">
                          <a:effectLst/>
                          <a:latin typeface="Consolas"/>
                        </a:rPr>
                        <a:t>" </a:t>
                      </a:r>
                      <a:r>
                        <a:rPr lang="es-ES" sz="1300" b="0" i="0" u="none" strike="noStrike" noProof="0" dirty="0" err="1">
                          <a:effectLst/>
                          <a:latin typeface="Consolas"/>
                        </a:rPr>
                        <a:t>content</a:t>
                      </a:r>
                      <a:r>
                        <a:rPr lang="es-ES" sz="1300" b="0" i="0" u="none" strike="noStrike" noProof="0" dirty="0">
                          <a:effectLst/>
                          <a:latin typeface="Consolas"/>
                        </a:rPr>
                        <a:t>="</a:t>
                      </a:r>
                      <a:r>
                        <a:rPr lang="es-ES" sz="1300" b="0" i="0" u="none" strike="noStrike" noProof="0" dirty="0" err="1">
                          <a:effectLst/>
                          <a:latin typeface="Consolas"/>
                        </a:rPr>
                        <a:t>width</a:t>
                      </a:r>
                      <a:r>
                        <a:rPr lang="es-ES" sz="1300" b="0" i="0" u="none" strike="noStrike" noProof="0" dirty="0">
                          <a:effectLst/>
                          <a:latin typeface="Consolas"/>
                        </a:rPr>
                        <a:t>=</a:t>
                      </a:r>
                      <a:r>
                        <a:rPr lang="es-ES" sz="1300" b="0" i="0" u="none" strike="noStrike" noProof="0" dirty="0" err="1">
                          <a:effectLst/>
                          <a:latin typeface="Consolas"/>
                        </a:rPr>
                        <a:t>device-width</a:t>
                      </a:r>
                      <a:r>
                        <a:rPr lang="es-ES" sz="1300" b="0" i="0" u="none" strike="noStrike" noProof="0" dirty="0">
                          <a:effectLst/>
                          <a:latin typeface="Consolas"/>
                        </a:rPr>
                        <a:t>, </a:t>
                      </a:r>
                      <a:r>
                        <a:rPr lang="es-ES" sz="1300" b="0" i="0" u="none" strike="noStrike" noProof="0" dirty="0" err="1">
                          <a:effectLst/>
                          <a:latin typeface="Consolas"/>
                        </a:rPr>
                        <a:t>initial-scale</a:t>
                      </a:r>
                      <a:r>
                        <a:rPr lang="es-ES" sz="1300" b="0" i="0" u="none" strike="noStrike" noProof="0" dirty="0">
                          <a:effectLst/>
                          <a:latin typeface="Consolas"/>
                        </a:rPr>
                        <a:t>=1.0"&gt;</a:t>
                      </a:r>
                    </a:p>
                    <a:p>
                      <a:pPr lvl="0">
                        <a:buNone/>
                      </a:pPr>
                      <a:endParaRPr lang="es-ES" sz="1300" b="0" i="0" u="none" strike="noStrike" noProof="0" dirty="0">
                        <a:effectLst/>
                        <a:latin typeface="Consolas"/>
                      </a:endParaRPr>
                    </a:p>
                    <a:p>
                      <a:pPr lvl="0">
                        <a:buNone/>
                      </a:pPr>
                      <a:r>
                        <a:rPr lang="es-ES" sz="1300" b="0" i="0" u="none" strike="noStrike" noProof="0" dirty="0">
                          <a:effectLst/>
                          <a:latin typeface="Consolas"/>
                        </a:rPr>
                        <a:t>&lt;meta </a:t>
                      </a:r>
                      <a:r>
                        <a:rPr lang="es-ES" sz="1300" b="0" i="0" u="none" strike="noStrike" noProof="0" dirty="0" err="1">
                          <a:effectLst/>
                          <a:latin typeface="Consolas"/>
                        </a:rPr>
                        <a:t>name</a:t>
                      </a:r>
                      <a:r>
                        <a:rPr lang="es-ES" sz="1300" b="0" i="0" u="none" strike="noStrike" noProof="0" dirty="0">
                          <a:effectLst/>
                          <a:latin typeface="Consolas"/>
                        </a:rPr>
                        <a:t>="</a:t>
                      </a:r>
                      <a:r>
                        <a:rPr lang="es-ES" sz="1300" b="0" i="0" u="none" strike="noStrike" noProof="0" dirty="0" err="1">
                          <a:effectLst/>
                          <a:latin typeface="Consolas"/>
                        </a:rPr>
                        <a:t>viewport</a:t>
                      </a:r>
                      <a:r>
                        <a:rPr lang="es-ES" sz="1300" b="0" i="0" u="none" strike="noStrike" noProof="0" dirty="0">
                          <a:effectLst/>
                          <a:latin typeface="Consolas"/>
                        </a:rPr>
                        <a:t>" </a:t>
                      </a:r>
                      <a:r>
                        <a:rPr lang="es-ES" sz="1300" b="0" i="0" u="none" strike="noStrike" noProof="0" dirty="0" err="1">
                          <a:effectLst/>
                          <a:latin typeface="Consolas"/>
                        </a:rPr>
                        <a:t>content</a:t>
                      </a:r>
                      <a:r>
                        <a:rPr lang="es-ES" sz="1300" b="0" i="0" u="none" strike="noStrike" noProof="0" dirty="0">
                          <a:effectLst/>
                          <a:latin typeface="Consolas"/>
                        </a:rPr>
                        <a:t>="</a:t>
                      </a:r>
                      <a:r>
                        <a:rPr lang="es-ES" sz="1300" b="0" i="0" u="none" strike="noStrike" noProof="0" dirty="0" err="1">
                          <a:effectLst/>
                          <a:latin typeface="Consolas"/>
                        </a:rPr>
                        <a:t>user-scalable</a:t>
                      </a:r>
                      <a:r>
                        <a:rPr lang="es-ES" sz="1300" b="0" i="0" u="none" strike="noStrike" noProof="0" dirty="0">
                          <a:effectLst/>
                          <a:latin typeface="Consolas"/>
                        </a:rPr>
                        <a:t>=no, </a:t>
                      </a:r>
                      <a:r>
                        <a:rPr lang="es-ES" sz="1300" b="0" i="0" u="none" strike="noStrike" noProof="0" dirty="0" err="1">
                          <a:effectLst/>
                          <a:latin typeface="Consolas"/>
                        </a:rPr>
                        <a:t>width</a:t>
                      </a:r>
                      <a:r>
                        <a:rPr lang="es-ES" sz="1300" b="0" i="0" u="none" strike="noStrike" noProof="0" dirty="0">
                          <a:effectLst/>
                          <a:latin typeface="Consolas"/>
                        </a:rPr>
                        <a:t>=</a:t>
                      </a:r>
                      <a:r>
                        <a:rPr lang="es-ES" sz="1300" b="0" i="0" u="none" strike="noStrike" noProof="0" dirty="0" err="1">
                          <a:effectLst/>
                          <a:latin typeface="Consolas"/>
                        </a:rPr>
                        <a:t>device-width</a:t>
                      </a:r>
                      <a:r>
                        <a:rPr lang="es-ES" sz="1300" b="0" i="0" u="none" strike="noStrike" noProof="0" dirty="0">
                          <a:effectLst/>
                          <a:latin typeface="Consolas"/>
                        </a:rPr>
                        <a:t>, </a:t>
                      </a:r>
                      <a:r>
                        <a:rPr lang="es-ES" sz="1300" b="0" i="0" u="none" strike="noStrike" noProof="0" dirty="0" err="1">
                          <a:effectLst/>
                          <a:latin typeface="Consolas"/>
                        </a:rPr>
                        <a:t>initial-scale</a:t>
                      </a:r>
                      <a:r>
                        <a:rPr lang="es-ES" sz="1300" b="0" i="0" u="none" strike="noStrike" noProof="0" dirty="0">
                          <a:effectLst/>
                          <a:latin typeface="Consolas"/>
                        </a:rPr>
                        <a:t>=1"&gt;</a:t>
                      </a:r>
                      <a:endParaRPr lang="es-ES" dirty="0"/>
                    </a:p>
                    <a:p>
                      <a:pPr lvl="0">
                        <a:buNone/>
                      </a:pPr>
                      <a:endParaRPr lang="es-ES" sz="1300" b="0" i="0" u="none" strike="noStrike" noProof="0" dirty="0">
                        <a:effectLst/>
                        <a:latin typeface="Consolas"/>
                      </a:endParaRPr>
                    </a:p>
                  </a:txBody>
                  <a:tcPr marL="63647" marR="63647" marT="31824" marB="31824"/>
                </a:tc>
                <a:extLst>
                  <a:ext uri="{0D108BD9-81ED-4DB2-BD59-A6C34878D82A}">
                    <a16:rowId xmlns:a16="http://schemas.microsoft.com/office/drawing/2014/main" val="4233254877"/>
                  </a:ext>
                </a:extLst>
              </a:tr>
            </a:tbl>
          </a:graphicData>
        </a:graphic>
      </p:graphicFrame>
      <p:sp>
        <p:nvSpPr>
          <p:cNvPr id="4" name="CuadroTexto 3">
            <a:extLst>
              <a:ext uri="{FF2B5EF4-FFF2-40B4-BE49-F238E27FC236}">
                <a16:creationId xmlns:a16="http://schemas.microsoft.com/office/drawing/2014/main" id="{14548CD2-656B-4D8F-BCCF-ABBE4786B1D3}"/>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59539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1C126-F9DF-4D6C-8D93-97F964EC53EA}"/>
              </a:ext>
            </a:extLst>
          </p:cNvPr>
          <p:cNvSpPr>
            <a:spLocks noGrp="1"/>
          </p:cNvSpPr>
          <p:nvPr>
            <p:ph type="title"/>
          </p:nvPr>
        </p:nvSpPr>
        <p:spPr/>
        <p:txBody>
          <a:bodyPr/>
          <a:lstStyle/>
          <a:p>
            <a:r>
              <a:rPr lang="es-ES" dirty="0"/>
              <a:t>Otros Metadatos</a:t>
            </a:r>
          </a:p>
        </p:txBody>
      </p:sp>
      <p:graphicFrame>
        <p:nvGraphicFramePr>
          <p:cNvPr id="6" name="Tabla 6">
            <a:extLst>
              <a:ext uri="{FF2B5EF4-FFF2-40B4-BE49-F238E27FC236}">
                <a16:creationId xmlns:a16="http://schemas.microsoft.com/office/drawing/2014/main" id="{B8B4E423-0B0B-48EB-84D5-A6AD78C25949}"/>
              </a:ext>
            </a:extLst>
          </p:cNvPr>
          <p:cNvGraphicFramePr>
            <a:graphicFrameLocks noGrp="1"/>
          </p:cNvGraphicFramePr>
          <p:nvPr>
            <p:extLst>
              <p:ext uri="{D42A27DB-BD31-4B8C-83A1-F6EECF244321}">
                <p14:modId xmlns:p14="http://schemas.microsoft.com/office/powerpoint/2010/main" val="1378849380"/>
              </p:ext>
            </p:extLst>
          </p:nvPr>
        </p:nvGraphicFramePr>
        <p:xfrm>
          <a:off x="331105" y="2110677"/>
          <a:ext cx="11275208" cy="4650600"/>
        </p:xfrm>
        <a:graphic>
          <a:graphicData uri="http://schemas.openxmlformats.org/drawingml/2006/table">
            <a:tbl>
              <a:tblPr firstRow="1" bandRow="1">
                <a:tableStyleId>{5C22544A-7EE6-4342-B048-85BDC9FD1C3A}</a:tableStyleId>
              </a:tblPr>
              <a:tblGrid>
                <a:gridCol w="1135693">
                  <a:extLst>
                    <a:ext uri="{9D8B030D-6E8A-4147-A177-3AD203B41FA5}">
                      <a16:colId xmlns:a16="http://schemas.microsoft.com/office/drawing/2014/main" val="2002878061"/>
                    </a:ext>
                  </a:extLst>
                </a:gridCol>
                <a:gridCol w="6381112">
                  <a:extLst>
                    <a:ext uri="{9D8B030D-6E8A-4147-A177-3AD203B41FA5}">
                      <a16:colId xmlns:a16="http://schemas.microsoft.com/office/drawing/2014/main" val="3924562121"/>
                    </a:ext>
                  </a:extLst>
                </a:gridCol>
                <a:gridCol w="3758403">
                  <a:extLst>
                    <a:ext uri="{9D8B030D-6E8A-4147-A177-3AD203B41FA5}">
                      <a16:colId xmlns:a16="http://schemas.microsoft.com/office/drawing/2014/main" val="697924460"/>
                    </a:ext>
                  </a:extLst>
                </a:gridCol>
              </a:tblGrid>
              <a:tr h="375780">
                <a:tc>
                  <a:txBody>
                    <a:bodyPr/>
                    <a:lstStyle/>
                    <a:p>
                      <a:pPr lvl="0" rtl="0">
                        <a:buNone/>
                      </a:pPr>
                      <a:r>
                        <a:rPr lang="es-ES" sz="1300" dirty="0">
                          <a:effectLst/>
                        </a:rPr>
                        <a:t>atributo​</a:t>
                      </a:r>
                      <a:endParaRPr lang="es-ES" sz="1300" b="1">
                        <a:solidFill>
                          <a:srgbClr val="F4F2EC"/>
                        </a:solidFill>
                        <a:effectLst/>
                      </a:endParaRPr>
                    </a:p>
                  </a:txBody>
                  <a:tcPr/>
                </a:tc>
                <a:tc>
                  <a:txBody>
                    <a:bodyPr/>
                    <a:lstStyle/>
                    <a:p>
                      <a:pPr lvl="0" rtl="0">
                        <a:buNone/>
                      </a:pPr>
                      <a:r>
                        <a:rPr lang="es-ES" sz="1300" dirty="0">
                          <a:effectLst/>
                        </a:rPr>
                        <a:t>Ejemplo</a:t>
                      </a:r>
                      <a:endParaRPr lang="es-ES" sz="1300" b="1" dirty="0">
                        <a:solidFill>
                          <a:srgbClr val="F4F2EC"/>
                        </a:solidFill>
                        <a:effectLst/>
                      </a:endParaRPr>
                    </a:p>
                  </a:txBody>
                  <a:tcPr/>
                </a:tc>
                <a:tc>
                  <a:txBody>
                    <a:bodyPr/>
                    <a:lstStyle/>
                    <a:p>
                      <a:pPr lvl="0" rtl="0">
                        <a:buNone/>
                      </a:pPr>
                      <a:r>
                        <a:rPr lang="es-ES" sz="1300" dirty="0">
                          <a:effectLst/>
                        </a:rPr>
                        <a:t>ejemplo​</a:t>
                      </a:r>
                      <a:endParaRPr lang="es-ES" sz="1300" b="1">
                        <a:solidFill>
                          <a:srgbClr val="F4F2EC"/>
                        </a:solidFill>
                        <a:effectLst/>
                      </a:endParaRPr>
                    </a:p>
                  </a:txBody>
                  <a:tcPr/>
                </a:tc>
                <a:extLst>
                  <a:ext uri="{0D108BD9-81ED-4DB2-BD59-A6C34878D82A}">
                    <a16:rowId xmlns:a16="http://schemas.microsoft.com/office/drawing/2014/main" val="2761605403"/>
                  </a:ext>
                </a:extLst>
              </a:tr>
              <a:tr h="741678">
                <a:tc>
                  <a:txBody>
                    <a:bodyPr/>
                    <a:lstStyle/>
                    <a:p>
                      <a:pPr lvl="0" algn="ctr">
                        <a:buNone/>
                      </a:pPr>
                      <a:r>
                        <a:rPr lang="es-ES" sz="1300" b="1" dirty="0">
                          <a:effectLst/>
                        </a:rPr>
                        <a:t>link</a:t>
                      </a:r>
                      <a:endParaRPr lang="es-ES"/>
                    </a:p>
                  </a:txBody>
                  <a:tcPr/>
                </a:tc>
                <a:tc>
                  <a:txBody>
                    <a:bodyPr/>
                    <a:lstStyle/>
                    <a:p>
                      <a:pPr lvl="0">
                        <a:buNone/>
                      </a:pPr>
                      <a:endParaRPr lang="es-ES" sz="1300" b="0" i="0" u="none" strike="noStrike" noProof="0">
                        <a:effectLst/>
                      </a:endParaRPr>
                    </a:p>
                    <a:p>
                      <a:pPr lvl="0" algn="l">
                        <a:lnSpc>
                          <a:spcPct val="100000"/>
                        </a:lnSpc>
                        <a:spcBef>
                          <a:spcPts val="0"/>
                        </a:spcBef>
                        <a:spcAft>
                          <a:spcPts val="0"/>
                        </a:spcAft>
                        <a:buNone/>
                      </a:pPr>
                      <a:r>
                        <a:rPr lang="es-ES" sz="1300" b="0" i="0" u="none" strike="noStrike" noProof="0" dirty="0">
                          <a:effectLst/>
                          <a:latin typeface="Consolas"/>
                        </a:rPr>
                        <a:t>&lt;link </a:t>
                      </a:r>
                      <a:r>
                        <a:rPr lang="es-ES" sz="1300" b="0" i="0" u="none" strike="noStrike" noProof="0" dirty="0" err="1">
                          <a:effectLst/>
                          <a:latin typeface="Consolas"/>
                        </a:rPr>
                        <a:t>rel</a:t>
                      </a:r>
                      <a:r>
                        <a:rPr lang="es-ES" sz="1300" b="0" i="0" u="none" strike="noStrike" noProof="0" dirty="0">
                          <a:effectLst/>
                          <a:latin typeface="Consolas"/>
                        </a:rPr>
                        <a:t>="</a:t>
                      </a:r>
                      <a:r>
                        <a:rPr lang="es-ES" sz="1300" b="0" i="0" u="none" strike="noStrike" noProof="0" dirty="0" err="1">
                          <a:effectLst/>
                          <a:latin typeface="Consolas"/>
                        </a:rPr>
                        <a:t>alternate</a:t>
                      </a:r>
                      <a:r>
                        <a:rPr lang="es-ES" sz="1300" b="0" i="0" u="none" strike="noStrike" noProof="0" dirty="0">
                          <a:effectLst/>
                          <a:latin typeface="Consolas"/>
                        </a:rPr>
                        <a:t>" </a:t>
                      </a:r>
                      <a:r>
                        <a:rPr lang="es-ES" sz="1300" b="0" i="0" u="none" strike="noStrike" noProof="0" dirty="0" err="1">
                          <a:effectLst/>
                          <a:latin typeface="Consolas"/>
                        </a:rPr>
                        <a:t>href</a:t>
                      </a:r>
                      <a:r>
                        <a:rPr lang="es-ES" sz="1300" b="0" i="0" u="none" strike="noStrike" noProof="0" dirty="0">
                          <a:effectLst/>
                          <a:latin typeface="Consolas"/>
                        </a:rPr>
                        <a:t>="apuntes.pdf" </a:t>
                      </a:r>
                      <a:r>
                        <a:rPr lang="es-ES" sz="1300" b="0" i="0" u="none" strike="noStrike" noProof="0" dirty="0" err="1">
                          <a:effectLst/>
                          <a:latin typeface="Consolas"/>
                        </a:rPr>
                        <a:t>type</a:t>
                      </a:r>
                      <a:r>
                        <a:rPr lang="es-ES" sz="1300" b="0" i="0" u="none" strike="noStrike" noProof="0" dirty="0">
                          <a:effectLst/>
                          <a:latin typeface="Consolas"/>
                        </a:rPr>
                        <a:t>="</a:t>
                      </a:r>
                      <a:r>
                        <a:rPr lang="es-ES" sz="1300" b="0" i="0" u="none" strike="noStrike" noProof="0" dirty="0" err="1">
                          <a:effectLst/>
                          <a:latin typeface="Consolas"/>
                        </a:rPr>
                        <a:t>application</a:t>
                      </a:r>
                      <a:r>
                        <a:rPr lang="es-ES" sz="1300" b="0" i="0" u="none" strike="noStrike" noProof="0" dirty="0">
                          <a:effectLst/>
                          <a:latin typeface="Consolas"/>
                        </a:rPr>
                        <a:t>/</a:t>
                      </a:r>
                      <a:r>
                        <a:rPr lang="es-ES" sz="1300" b="0" i="0" u="none" strike="noStrike" noProof="0" dirty="0" err="1">
                          <a:effectLst/>
                          <a:latin typeface="Consolas"/>
                        </a:rPr>
                        <a:t>pdf</a:t>
                      </a:r>
                      <a:r>
                        <a:rPr lang="es-ES" sz="1300" b="0" i="0" u="none" strike="noStrike" noProof="0" dirty="0">
                          <a:effectLst/>
                          <a:latin typeface="Consolas"/>
                        </a:rPr>
                        <a:t>" /&gt;</a:t>
                      </a:r>
                      <a:br>
                        <a:rPr lang="es-ES" sz="1300" b="0" i="0" u="none" strike="noStrike" noProof="0" dirty="0">
                          <a:effectLst/>
                          <a:latin typeface="Consolas"/>
                        </a:rPr>
                      </a:br>
                      <a:r>
                        <a:rPr lang="es-ES" sz="1300" b="0" i="0" u="none" strike="noStrike" noProof="0" dirty="0">
                          <a:effectLst/>
                          <a:latin typeface="Consolas"/>
                        </a:rPr>
                        <a:t>&lt;link </a:t>
                      </a:r>
                      <a:r>
                        <a:rPr lang="es-ES" sz="1300" b="0" i="0" u="none" strike="noStrike" noProof="0" dirty="0" err="1">
                          <a:effectLst/>
                          <a:latin typeface="Consolas"/>
                        </a:rPr>
                        <a:t>rel</a:t>
                      </a:r>
                      <a:r>
                        <a:rPr lang="es-ES" sz="1300" b="0" i="0" u="none" strike="noStrike" noProof="0" dirty="0">
                          <a:effectLst/>
                          <a:latin typeface="Consolas"/>
                        </a:rPr>
                        <a:t>="</a:t>
                      </a:r>
                      <a:r>
                        <a:rPr lang="es-ES" sz="1300" b="0" i="0" u="none" strike="noStrike" noProof="0" dirty="0" err="1">
                          <a:effectLst/>
                          <a:latin typeface="Consolas"/>
                        </a:rPr>
                        <a:t>alternate</a:t>
                      </a:r>
                      <a:r>
                        <a:rPr lang="es-ES" sz="1300" b="0" i="0" u="none" strike="noStrike" noProof="0" dirty="0">
                          <a:effectLst/>
                          <a:latin typeface="Consolas"/>
                        </a:rPr>
                        <a:t>" </a:t>
                      </a:r>
                      <a:r>
                        <a:rPr lang="es-ES" sz="1300" b="0" i="0" u="none" strike="noStrike" noProof="0" dirty="0" err="1">
                          <a:effectLst/>
                          <a:latin typeface="Consolas"/>
                        </a:rPr>
                        <a:t>href</a:t>
                      </a:r>
                      <a:r>
                        <a:rPr lang="es-ES" sz="1300" b="0" i="0" u="none" strike="noStrike" noProof="0" dirty="0">
                          <a:effectLst/>
                          <a:latin typeface="Consolas"/>
                        </a:rPr>
                        <a:t>="document-en.html" </a:t>
                      </a:r>
                      <a:r>
                        <a:rPr lang="es-ES" sz="1300" b="0" i="0" u="none" strike="noStrike" noProof="0" dirty="0" err="1">
                          <a:effectLst/>
                          <a:latin typeface="Consolas"/>
                        </a:rPr>
                        <a:t>hreflang</a:t>
                      </a:r>
                      <a:r>
                        <a:rPr lang="es-ES" sz="1300" b="0" i="0" u="none" strike="noStrike" noProof="0" dirty="0">
                          <a:effectLst/>
                          <a:latin typeface="Consolas"/>
                        </a:rPr>
                        <a:t>="en" /&gt;</a:t>
                      </a:r>
                      <a:endParaRPr lang="es-ES" sz="1300" b="0" i="0" u="none" strike="noStrike" noProof="0">
                        <a:effectLst/>
                        <a:latin typeface="Arial Nova Light"/>
                      </a:endParaRPr>
                    </a:p>
                    <a:p>
                      <a:pPr lvl="0">
                        <a:buNone/>
                      </a:pPr>
                      <a:endParaRPr lang="es-ES" sz="1300" b="0" i="0" u="none" strike="noStrike" noProof="0" dirty="0">
                        <a:effectLst/>
                      </a:endParaRPr>
                    </a:p>
                    <a:p>
                      <a:pPr lvl="0">
                        <a:buNone/>
                      </a:pPr>
                      <a:endParaRPr lang="es-ES" sz="1050" dirty="0">
                        <a:effectLst/>
                      </a:endParaRPr>
                    </a:p>
                    <a:p>
                      <a:pPr lvl="0">
                        <a:buNone/>
                      </a:pPr>
                      <a:endParaRPr lang="es-ES" sz="1050" dirty="0">
                        <a:effectLst/>
                      </a:endParaRPr>
                    </a:p>
                    <a:p>
                      <a:pPr lvl="0">
                        <a:buNone/>
                      </a:pPr>
                      <a:r>
                        <a:rPr lang="es-ES" sz="1300" b="0" i="0" u="none" strike="noStrike" kern="1200" noProof="0" dirty="0">
                          <a:solidFill>
                            <a:schemeClr val="dk1"/>
                          </a:solidFill>
                          <a:effectLst/>
                          <a:latin typeface="Consolas"/>
                          <a:ea typeface="+mn-ea"/>
                          <a:cs typeface="+mn-cs"/>
                        </a:rPr>
                        <a:t>&lt;link </a:t>
                      </a:r>
                      <a:r>
                        <a:rPr lang="es-ES" sz="1300" b="0" i="0" u="none" strike="noStrike" kern="1200" noProof="0" dirty="0" err="1">
                          <a:solidFill>
                            <a:schemeClr val="dk1"/>
                          </a:solidFill>
                          <a:effectLst/>
                          <a:latin typeface="Consolas"/>
                          <a:ea typeface="+mn-ea"/>
                          <a:cs typeface="+mn-cs"/>
                        </a:rPr>
                        <a:t>rel</a:t>
                      </a:r>
                      <a:r>
                        <a:rPr lang="es-ES" sz="1300" b="0" i="0" u="none" strike="noStrike" kern="1200" noProof="0" dirty="0">
                          <a:solidFill>
                            <a:schemeClr val="dk1"/>
                          </a:solidFill>
                          <a:effectLst/>
                          <a:latin typeface="Consolas"/>
                          <a:ea typeface="+mn-ea"/>
                          <a:cs typeface="+mn-cs"/>
                        </a:rPr>
                        <a:t>="</a:t>
                      </a:r>
                      <a:r>
                        <a:rPr lang="es-ES" sz="1300" b="0" i="0" u="none" strike="noStrike" kern="1200" noProof="0" dirty="0" err="1">
                          <a:solidFill>
                            <a:schemeClr val="dk1"/>
                          </a:solidFill>
                          <a:effectLst/>
                          <a:latin typeface="Consolas"/>
                          <a:ea typeface="+mn-ea"/>
                          <a:cs typeface="+mn-cs"/>
                        </a:rPr>
                        <a:t>stylesheet</a:t>
                      </a:r>
                      <a:r>
                        <a:rPr lang="es-ES" sz="1300" b="0" i="0" u="none" strike="noStrike" kern="1200" noProof="0" dirty="0">
                          <a:solidFill>
                            <a:schemeClr val="dk1"/>
                          </a:solidFill>
                          <a:effectLst/>
                          <a:latin typeface="Consolas"/>
                          <a:ea typeface="+mn-ea"/>
                          <a:cs typeface="+mn-cs"/>
                        </a:rPr>
                        <a:t>" </a:t>
                      </a:r>
                      <a:r>
                        <a:rPr lang="es-ES" sz="1300" b="0" i="0" u="none" strike="noStrike" kern="1200" noProof="0" dirty="0" err="1">
                          <a:solidFill>
                            <a:schemeClr val="dk1"/>
                          </a:solidFill>
                          <a:effectLst/>
                          <a:latin typeface="Consolas"/>
                          <a:ea typeface="+mn-ea"/>
                          <a:cs typeface="+mn-cs"/>
                        </a:rPr>
                        <a:t>href</a:t>
                      </a:r>
                      <a:r>
                        <a:rPr lang="es-ES" sz="1300" b="0" i="0" u="none" strike="noStrike" kern="1200" noProof="0" dirty="0">
                          <a:solidFill>
                            <a:schemeClr val="dk1"/>
                          </a:solidFill>
                          <a:effectLst/>
                          <a:latin typeface="Consolas"/>
                          <a:ea typeface="+mn-ea"/>
                          <a:cs typeface="+mn-cs"/>
                        </a:rPr>
                        <a:t>="predeterminado.css"&gt;</a:t>
                      </a:r>
                      <a:endParaRPr lang="es-ES" sz="1300" b="0" i="0" u="none" strike="noStrike" kern="1200">
                        <a:solidFill>
                          <a:schemeClr val="dk1"/>
                        </a:solidFill>
                        <a:effectLst/>
                        <a:latin typeface="Consolas"/>
                        <a:ea typeface="+mn-ea"/>
                        <a:cs typeface="+mn-cs"/>
                      </a:endParaRPr>
                    </a:p>
                    <a:p>
                      <a:pPr lvl="0">
                        <a:buNone/>
                      </a:pPr>
                      <a:endParaRPr lang="es-ES" sz="1300" b="0" i="0" u="none" strike="noStrike" kern="1200" noProof="0" dirty="0">
                        <a:solidFill>
                          <a:schemeClr val="dk1"/>
                        </a:solidFill>
                        <a:effectLst/>
                        <a:latin typeface="Consolas"/>
                        <a:ea typeface="+mn-ea"/>
                        <a:cs typeface="+mn-cs"/>
                      </a:endParaRPr>
                    </a:p>
                    <a:p>
                      <a:pPr lvl="0">
                        <a:buNone/>
                      </a:pPr>
                      <a:r>
                        <a:rPr lang="es-ES" sz="1300" b="0" i="0" u="none" strike="noStrike" kern="1200" noProof="0" dirty="0">
                          <a:solidFill>
                            <a:schemeClr val="dk1"/>
                          </a:solidFill>
                          <a:effectLst/>
                          <a:latin typeface="Consolas"/>
                          <a:ea typeface="+mn-ea"/>
                          <a:cs typeface="+mn-cs"/>
                        </a:rPr>
                        <a:t>&lt;link </a:t>
                      </a:r>
                      <a:r>
                        <a:rPr lang="es-ES" sz="1300" b="0" i="0" u="none" strike="noStrike" kern="1200" noProof="0" dirty="0" err="1">
                          <a:solidFill>
                            <a:schemeClr val="dk1"/>
                          </a:solidFill>
                          <a:effectLst/>
                          <a:latin typeface="Consolas"/>
                          <a:ea typeface="+mn-ea"/>
                          <a:cs typeface="+mn-cs"/>
                        </a:rPr>
                        <a:t>rel</a:t>
                      </a:r>
                      <a:r>
                        <a:rPr lang="es-ES" sz="1300" b="0" i="0" u="none" strike="noStrike" kern="1200" noProof="0" dirty="0">
                          <a:solidFill>
                            <a:schemeClr val="dk1"/>
                          </a:solidFill>
                          <a:effectLst/>
                          <a:latin typeface="Consolas"/>
                          <a:ea typeface="+mn-ea"/>
                          <a:cs typeface="+mn-cs"/>
                        </a:rPr>
                        <a:t>="</a:t>
                      </a:r>
                      <a:r>
                        <a:rPr lang="es-ES" sz="1300" b="0" i="0" u="none" strike="noStrike" kern="1200" noProof="0" dirty="0" err="1">
                          <a:solidFill>
                            <a:schemeClr val="dk1"/>
                          </a:solidFill>
                          <a:effectLst/>
                          <a:latin typeface="Consolas"/>
                          <a:ea typeface="+mn-ea"/>
                          <a:cs typeface="+mn-cs"/>
                        </a:rPr>
                        <a:t>alternate</a:t>
                      </a:r>
                      <a:r>
                        <a:rPr lang="es-ES" sz="1300" b="0" i="0" u="none" strike="noStrike" kern="1200" noProof="0" dirty="0">
                          <a:solidFill>
                            <a:schemeClr val="dk1"/>
                          </a:solidFill>
                          <a:effectLst/>
                          <a:latin typeface="Consolas"/>
                          <a:ea typeface="+mn-ea"/>
                          <a:cs typeface="+mn-cs"/>
                        </a:rPr>
                        <a:t>" </a:t>
                      </a:r>
                      <a:r>
                        <a:rPr lang="es-ES" sz="1300" b="0" i="0" u="none" strike="noStrike" kern="1200" noProof="0" dirty="0" err="1">
                          <a:solidFill>
                            <a:schemeClr val="dk1"/>
                          </a:solidFill>
                          <a:effectLst/>
                          <a:latin typeface="Consolas"/>
                          <a:ea typeface="+mn-ea"/>
                          <a:cs typeface="+mn-cs"/>
                        </a:rPr>
                        <a:t>href</a:t>
                      </a:r>
                      <a:r>
                        <a:rPr lang="es-ES" sz="1300" b="0" i="0" u="none" strike="noStrike" kern="1200" noProof="0" dirty="0">
                          <a:solidFill>
                            <a:schemeClr val="dk1"/>
                          </a:solidFill>
                          <a:effectLst/>
                          <a:latin typeface="Consolas"/>
                          <a:ea typeface="+mn-ea"/>
                          <a:cs typeface="+mn-cs"/>
                        </a:rPr>
                        <a:t>="version-impresora.html" media="</a:t>
                      </a:r>
                      <a:r>
                        <a:rPr lang="es-ES" sz="1300" b="0" i="0" u="none" strike="noStrike" kern="1200" noProof="0" dirty="0" err="1">
                          <a:solidFill>
                            <a:schemeClr val="dk1"/>
                          </a:solidFill>
                          <a:effectLst/>
                          <a:latin typeface="Consolas"/>
                          <a:ea typeface="+mn-ea"/>
                          <a:cs typeface="+mn-cs"/>
                        </a:rPr>
                        <a:t>print</a:t>
                      </a:r>
                      <a:r>
                        <a:rPr lang="es-ES" sz="1300" b="0" i="0" u="none" strike="noStrike" kern="1200" noProof="0" dirty="0">
                          <a:solidFill>
                            <a:schemeClr val="dk1"/>
                          </a:solidFill>
                          <a:effectLst/>
                          <a:latin typeface="Consolas"/>
                          <a:ea typeface="+mn-ea"/>
                          <a:cs typeface="+mn-cs"/>
                        </a:rPr>
                        <a:t>"&gt;</a:t>
                      </a:r>
                      <a:endParaRPr lang="es-ES" sz="1300" b="0" i="0" u="none" strike="noStrike" kern="1200" dirty="0">
                        <a:solidFill>
                          <a:schemeClr val="dk1"/>
                        </a:solidFill>
                        <a:effectLst/>
                        <a:latin typeface="Consolas"/>
                        <a:ea typeface="+mn-ea"/>
                        <a:cs typeface="+mn-cs"/>
                      </a:endParaRPr>
                    </a:p>
                  </a:txBody>
                  <a:tcPr/>
                </a:tc>
                <a:tc>
                  <a:txBody>
                    <a:bodyPr/>
                    <a:lstStyle/>
                    <a:p>
                      <a:pPr marL="285750" lvl="0" indent="-285750" algn="l">
                        <a:lnSpc>
                          <a:spcPct val="100000"/>
                        </a:lnSpc>
                        <a:spcBef>
                          <a:spcPts val="0"/>
                        </a:spcBef>
                        <a:spcAft>
                          <a:spcPts val="0"/>
                        </a:spcAft>
                        <a:buFont typeface="Arial"/>
                        <a:buChar char="•"/>
                      </a:pPr>
                      <a:r>
                        <a:rPr lang="es-ES" sz="1300" b="0" i="0" u="none" strike="noStrike" noProof="0" dirty="0">
                          <a:effectLst/>
                          <a:latin typeface="Arial Nova Light"/>
                        </a:rPr>
                        <a:t>Establecer relaciones con otros </a:t>
                      </a:r>
                      <a:r>
                        <a:rPr lang="es-ES" sz="1300" b="0" i="0" u="none" strike="noStrike" noProof="0" dirty="0">
                          <a:effectLst/>
                          <a:latin typeface="Arial Nova Light"/>
                          <a:hlinkClick r:id="rId3"/>
                        </a:rPr>
                        <a:t>documentos</a:t>
                      </a:r>
                      <a:endParaRPr lang="es-ES" sz="1300" b="0" i="0" u="none" strike="noStrike" noProof="0">
                        <a:effectLst/>
                        <a:latin typeface="Arial Nova Light"/>
                      </a:endParaRPr>
                    </a:p>
                    <a:p>
                      <a:pPr marL="285750" lvl="0" indent="-285750">
                        <a:buFont typeface="Arial"/>
                        <a:buChar char="•"/>
                      </a:pPr>
                      <a:endParaRPr lang="es-ES" sz="1300" b="0" i="0" u="none" strike="noStrike" noProof="0" dirty="0">
                        <a:effectLst/>
                      </a:endParaRPr>
                    </a:p>
                    <a:p>
                      <a:pPr marL="285750" lvl="0" indent="-285750">
                        <a:buFont typeface="Arial"/>
                        <a:buChar char="•"/>
                      </a:pPr>
                      <a:r>
                        <a:rPr lang="es-ES" sz="1300" b="0" i="0" u="none" strike="noStrike" noProof="0" dirty="0">
                          <a:effectLst/>
                        </a:rPr>
                        <a:t>En el ejemplo de la izquierda, el documento HTML que estamos leyendo tiene una versión en PDF, y además, una versión HTML en inglés </a:t>
                      </a:r>
                      <a:endParaRPr lang="es-ES" dirty="0"/>
                    </a:p>
                    <a:p>
                      <a:pPr marL="171450" lvl="0" indent="-171450">
                        <a:buFont typeface="Arial"/>
                        <a:buChar char="•"/>
                      </a:pPr>
                      <a:r>
                        <a:rPr lang="es-ES" sz="1050" dirty="0">
                          <a:effectLst/>
                        </a:rPr>
                        <a:t>Sirve para utilizar una hoja de estilo con nuestra web</a:t>
                      </a:r>
                      <a:endParaRPr lang="es-ES"/>
                    </a:p>
                    <a:p>
                      <a:pPr marL="171450" lvl="0" indent="-171450">
                        <a:buFont typeface="Arial"/>
                        <a:buChar char="•"/>
                      </a:pPr>
                      <a:endParaRPr lang="es-ES" sz="1050" dirty="0">
                        <a:effectLst/>
                      </a:endParaRPr>
                    </a:p>
                    <a:p>
                      <a:pPr marL="171450" lvl="0" indent="-171450">
                        <a:buFont typeface="Arial"/>
                        <a:buChar char="•"/>
                      </a:pPr>
                      <a:r>
                        <a:rPr lang="es-ES" sz="1050" b="0" i="0" u="none" strike="noStrike" noProof="0" dirty="0">
                          <a:effectLst/>
                          <a:latin typeface="Arial Nova Light"/>
                        </a:rPr>
                        <a:t>Una lista de </a:t>
                      </a:r>
                      <a:r>
                        <a:rPr lang="en" sz="1050" b="0" i="1" u="none" strike="noStrike" noProof="0" dirty="0">
                          <a:effectLst/>
                          <a:latin typeface="Arial Nova Light"/>
                        </a:rPr>
                        <a:t>media queries</a:t>
                      </a:r>
                      <a:r>
                        <a:rPr lang="es-ES" sz="1050" b="0" i="0" u="none" strike="noStrike" noProof="0" dirty="0">
                          <a:effectLst/>
                          <a:latin typeface="Arial Nova Light"/>
                        </a:rPr>
                        <a:t> indicando los tipos de medio (y sus características) para los cuales el recurso enlazado ha sido diseñado.</a:t>
                      </a:r>
                      <a:endParaRPr lang="es-ES" dirty="0"/>
                    </a:p>
                  </a:txBody>
                  <a:tcPr/>
                </a:tc>
                <a:extLst>
                  <a:ext uri="{0D108BD9-81ED-4DB2-BD59-A6C34878D82A}">
                    <a16:rowId xmlns:a16="http://schemas.microsoft.com/office/drawing/2014/main" val="2976587508"/>
                  </a:ext>
                </a:extLst>
              </a:tr>
              <a:tr h="370839">
                <a:tc>
                  <a:txBody>
                    <a:bodyPr/>
                    <a:lstStyle/>
                    <a:p>
                      <a:pPr lvl="0" algn="ctr">
                        <a:buNone/>
                      </a:pPr>
                      <a:r>
                        <a:rPr lang="es-ES" sz="1300" b="1" kern="1200" dirty="0">
                          <a:solidFill>
                            <a:schemeClr val="dk1"/>
                          </a:solidFill>
                          <a:effectLst/>
                          <a:latin typeface="+mn-lt"/>
                          <a:ea typeface="+mn-ea"/>
                          <a:cs typeface="+mn-cs"/>
                        </a:rPr>
                        <a:t>&lt;</a:t>
                      </a:r>
                      <a:r>
                        <a:rPr lang="es-ES" sz="1300" b="1" kern="1200" dirty="0" err="1">
                          <a:solidFill>
                            <a:schemeClr val="dk1"/>
                          </a:solidFill>
                          <a:effectLst/>
                          <a:latin typeface="+mn-lt"/>
                          <a:ea typeface="+mn-ea"/>
                          <a:cs typeface="+mn-cs"/>
                        </a:rPr>
                        <a:t>style</a:t>
                      </a:r>
                      <a:r>
                        <a:rPr lang="es-ES" sz="1300" b="1" kern="1200" dirty="0">
                          <a:solidFill>
                            <a:schemeClr val="dk1"/>
                          </a:solidFill>
                          <a:effectLst/>
                          <a:latin typeface="+mn-lt"/>
                          <a:ea typeface="+mn-ea"/>
                          <a:cs typeface="+mn-cs"/>
                        </a:rPr>
                        <a:t>&gt;</a:t>
                      </a:r>
                      <a:endParaRPr lang="es-ES" sz="1300" b="1" kern="1200">
                        <a:solidFill>
                          <a:schemeClr val="dk1"/>
                        </a:solidFill>
                        <a:effectLst/>
                        <a:latin typeface="+mn-lt"/>
                        <a:ea typeface="+mn-ea"/>
                        <a:cs typeface="+mn-cs"/>
                      </a:endParaRPr>
                    </a:p>
                  </a:txBody>
                  <a:tcPr/>
                </a:tc>
                <a:tc>
                  <a:txBody>
                    <a:bodyPr/>
                    <a:lstStyle/>
                    <a:p>
                      <a:pPr lvl="0">
                        <a:buNone/>
                      </a:pPr>
                      <a:r>
                        <a:rPr lang="es-ES" sz="1050" b="0" i="0" u="none" strike="noStrike" noProof="0" dirty="0">
                          <a:effectLst/>
                          <a:latin typeface="Consolas"/>
                        </a:rPr>
                        <a:t>&lt;</a:t>
                      </a:r>
                      <a:r>
                        <a:rPr lang="es-ES" sz="1050" b="0" i="0" u="none" strike="noStrike" noProof="0" dirty="0" err="1">
                          <a:effectLst/>
                          <a:latin typeface="Consolas"/>
                        </a:rPr>
                        <a:t>style</a:t>
                      </a:r>
                      <a:r>
                        <a:rPr lang="es-ES" sz="1050" b="0" i="0" u="none" strike="noStrike" noProof="0" dirty="0">
                          <a:effectLst/>
                          <a:latin typeface="Consolas"/>
                        </a:rPr>
                        <a:t>&gt;</a:t>
                      </a:r>
                      <a:br>
                        <a:rPr lang="es-ES" sz="1050" b="0" i="0" u="none" strike="noStrike" noProof="0" dirty="0">
                          <a:effectLst/>
                          <a:latin typeface="Consolas"/>
                        </a:rPr>
                      </a:br>
                      <a:r>
                        <a:rPr lang="es-ES" sz="1050" b="0" i="0" u="none" strike="noStrike" noProof="0" dirty="0">
                          <a:effectLst/>
                          <a:latin typeface="Consolas"/>
                        </a:rPr>
                        <a:t> </a:t>
                      </a:r>
                      <a:r>
                        <a:rPr lang="es-ES" sz="1050" b="0" i="0" u="none" strike="noStrike" noProof="0" dirty="0" err="1">
                          <a:effectLst/>
                          <a:latin typeface="Consolas"/>
                        </a:rPr>
                        <a:t>body</a:t>
                      </a:r>
                      <a:r>
                        <a:rPr lang="es-ES" sz="1050" b="0" i="0" u="none" strike="noStrike" noProof="0" dirty="0">
                          <a:effectLst/>
                          <a:latin typeface="Consolas"/>
                        </a:rPr>
                        <a:t> { </a:t>
                      </a:r>
                      <a:r>
                        <a:rPr lang="es-ES" sz="1050" b="0" i="0" u="none" strike="noStrike" noProof="0" dirty="0" err="1">
                          <a:effectLst/>
                          <a:latin typeface="Consolas"/>
                        </a:rPr>
                        <a:t>background</a:t>
                      </a:r>
                      <a:r>
                        <a:rPr lang="es-ES" sz="1050" b="0" i="0" u="none" strike="noStrike" noProof="0" dirty="0">
                          <a:effectLst/>
                          <a:latin typeface="Consolas"/>
                        </a:rPr>
                        <a:t>-color: blue; }</a:t>
                      </a:r>
                      <a:br>
                        <a:rPr lang="es-ES" sz="1050" b="0" i="0" u="none" strike="noStrike" noProof="0" dirty="0">
                          <a:effectLst/>
                          <a:latin typeface="Consolas"/>
                        </a:rPr>
                      </a:br>
                      <a:r>
                        <a:rPr lang="es-ES" sz="1050" b="0" i="0" u="none" strike="noStrike" noProof="0" dirty="0">
                          <a:effectLst/>
                          <a:latin typeface="Consolas"/>
                        </a:rPr>
                        <a:t> h1 { color: red; }</a:t>
                      </a:r>
                      <a:br>
                        <a:rPr lang="es-ES" sz="1050" b="0" i="0" u="none" strike="noStrike" noProof="0" dirty="0">
                          <a:effectLst/>
                          <a:latin typeface="Consolas"/>
                        </a:rPr>
                      </a:br>
                      <a:r>
                        <a:rPr lang="es-ES" sz="1050" b="0" i="0" u="none" strike="noStrike" noProof="0" dirty="0">
                          <a:effectLst/>
                          <a:latin typeface="Consolas"/>
                        </a:rPr>
                        <a:t> p { color: </a:t>
                      </a:r>
                      <a:r>
                        <a:rPr lang="es-ES" sz="1050" b="0" i="0" u="none" strike="noStrike" noProof="0" dirty="0" err="1">
                          <a:effectLst/>
                          <a:latin typeface="Consolas"/>
                        </a:rPr>
                        <a:t>yellow</a:t>
                      </a:r>
                      <a:r>
                        <a:rPr lang="es-ES" sz="1050" b="0" i="0" u="none" strike="noStrike" noProof="0" dirty="0">
                          <a:effectLst/>
                          <a:latin typeface="Consolas"/>
                        </a:rPr>
                        <a:t>; }</a:t>
                      </a:r>
                      <a:br>
                        <a:rPr lang="es-ES" sz="1050" b="0" i="0" u="none" strike="noStrike" noProof="0" dirty="0">
                          <a:effectLst/>
                          <a:latin typeface="Consolas"/>
                        </a:rPr>
                      </a:br>
                      <a:r>
                        <a:rPr lang="es-ES" sz="1050" b="0" i="0" u="none" strike="noStrike" noProof="0" dirty="0">
                          <a:effectLst/>
                          <a:latin typeface="Consolas"/>
                        </a:rPr>
                        <a:t>&lt;/</a:t>
                      </a:r>
                      <a:r>
                        <a:rPr lang="es-ES" sz="1050" b="0" i="0" u="none" strike="noStrike" noProof="0" dirty="0" err="1">
                          <a:effectLst/>
                          <a:latin typeface="Consolas"/>
                        </a:rPr>
                        <a:t>style</a:t>
                      </a:r>
                      <a:r>
                        <a:rPr lang="es-ES" sz="1050" b="0" i="0" u="none" strike="noStrike" noProof="0" dirty="0">
                          <a:effectLst/>
                          <a:latin typeface="Consolas"/>
                        </a:rPr>
                        <a:t>&gt;</a:t>
                      </a:r>
                      <a:endParaRPr lang="es-ES" dirty="0"/>
                    </a:p>
                  </a:txBody>
                  <a:tcPr/>
                </a:tc>
                <a:tc>
                  <a:txBody>
                    <a:bodyPr/>
                    <a:lstStyle/>
                    <a:p>
                      <a:pPr lvl="0">
                        <a:buNone/>
                      </a:pPr>
                      <a:r>
                        <a:rPr lang="es-ES" sz="1050" dirty="0">
                          <a:effectLst/>
                        </a:rPr>
                        <a:t>Crea estilos CSS que afectarán únicamente al documento actual.</a:t>
                      </a:r>
                    </a:p>
                    <a:p>
                      <a:pPr lvl="0">
                        <a:buNone/>
                      </a:pPr>
                      <a:r>
                        <a:rPr lang="es-ES" sz="1050" dirty="0">
                          <a:effectLst/>
                        </a:rPr>
                        <a:t>El documento tiene un fondo azul, los encabezados tipo1 son rojos  y los párrafos amarillos</a:t>
                      </a:r>
                    </a:p>
                  </a:txBody>
                  <a:tcPr/>
                </a:tc>
                <a:extLst>
                  <a:ext uri="{0D108BD9-81ED-4DB2-BD59-A6C34878D82A}">
                    <a16:rowId xmlns:a16="http://schemas.microsoft.com/office/drawing/2014/main" val="3560451730"/>
                  </a:ext>
                </a:extLst>
              </a:tr>
              <a:tr h="370839">
                <a:tc>
                  <a:txBody>
                    <a:bodyPr/>
                    <a:lstStyle/>
                    <a:p>
                      <a:pPr lvl="0" algn="ctr">
                        <a:buNone/>
                      </a:pPr>
                      <a:r>
                        <a:rPr lang="es-ES" sz="1300" b="1" kern="1200" dirty="0">
                          <a:solidFill>
                            <a:schemeClr val="dk1"/>
                          </a:solidFill>
                          <a:effectLst/>
                          <a:latin typeface="+mn-lt"/>
                          <a:ea typeface="+mn-ea"/>
                          <a:cs typeface="+mn-cs"/>
                        </a:rPr>
                        <a:t>&lt;script&gt;</a:t>
                      </a:r>
                      <a:endParaRPr lang="es-ES" sz="1300" b="1" kern="1200">
                        <a:solidFill>
                          <a:schemeClr val="dk1"/>
                        </a:solidFill>
                        <a:effectLst/>
                        <a:latin typeface="+mn-lt"/>
                        <a:ea typeface="+mn-ea"/>
                        <a:cs typeface="+mn-cs"/>
                      </a:endParaRPr>
                    </a:p>
                  </a:txBody>
                  <a:tcPr/>
                </a:tc>
                <a:tc>
                  <a:txBody>
                    <a:bodyPr/>
                    <a:lstStyle/>
                    <a:p>
                      <a:pPr lvl="0">
                        <a:buNone/>
                      </a:pPr>
                      <a:r>
                        <a:rPr lang="es-ES" sz="1050" b="0" i="0" u="none" strike="noStrike" noProof="0" dirty="0">
                          <a:effectLst/>
                          <a:latin typeface="Consolas"/>
                        </a:rPr>
                        <a:t>&lt;script&gt;</a:t>
                      </a:r>
                      <a:br>
                        <a:rPr lang="es-ES" sz="1050" b="0" i="0" u="none" strike="noStrike" noProof="0" dirty="0">
                          <a:effectLst/>
                          <a:latin typeface="Consolas"/>
                        </a:rPr>
                      </a:br>
                      <a:r>
                        <a:rPr lang="es-ES" sz="1050" b="0" i="0" u="none" strike="noStrike" noProof="0" dirty="0">
                          <a:effectLst/>
                          <a:latin typeface="Consolas"/>
                        </a:rPr>
                        <a:t> </a:t>
                      </a:r>
                      <a:r>
                        <a:rPr lang="es-ES" sz="1050" b="0" i="0" u="none" strike="noStrike" noProof="0" dirty="0" err="1">
                          <a:effectLst/>
                          <a:latin typeface="Consolas"/>
                        </a:rPr>
                        <a:t>function</a:t>
                      </a:r>
                      <a:r>
                        <a:rPr lang="es-ES" sz="1050" b="0" i="0" u="none" strike="noStrike" noProof="0" dirty="0">
                          <a:effectLst/>
                          <a:latin typeface="Consolas"/>
                        </a:rPr>
                        <a:t> </a:t>
                      </a:r>
                      <a:r>
                        <a:rPr lang="es-ES" sz="1050" b="0" i="0" u="none" strike="noStrike" noProof="0" dirty="0" err="1">
                          <a:effectLst/>
                          <a:latin typeface="Consolas"/>
                        </a:rPr>
                        <a:t>mifuncion</a:t>
                      </a:r>
                      <a:r>
                        <a:rPr lang="es-ES" sz="1050" b="0" i="0" u="none" strike="noStrike" noProof="0" dirty="0">
                          <a:effectLst/>
                          <a:latin typeface="Consolas"/>
                        </a:rPr>
                        <a:t> {</a:t>
                      </a:r>
                      <a:br>
                        <a:rPr lang="es-ES" sz="1050" b="0" i="0" u="none" strike="noStrike" noProof="0" dirty="0">
                          <a:effectLst/>
                          <a:latin typeface="Consolas"/>
                        </a:rPr>
                      </a:br>
                      <a:r>
                        <a:rPr lang="es-ES" sz="1050" b="0" i="0" u="none" strike="noStrike" noProof="0" dirty="0">
                          <a:effectLst/>
                          <a:latin typeface="Consolas"/>
                        </a:rPr>
                        <a:t>  </a:t>
                      </a:r>
                      <a:r>
                        <a:rPr lang="es-ES" sz="1050" b="0" i="0" u="none" strike="noStrike" noProof="0" dirty="0" err="1">
                          <a:effectLst/>
                          <a:latin typeface="Consolas"/>
                        </a:rPr>
                        <a:t>document.getElementById</a:t>
                      </a:r>
                      <a:r>
                        <a:rPr lang="es-ES" sz="1050" b="0" i="0" u="none" strike="noStrike" noProof="0" dirty="0">
                          <a:effectLst/>
                          <a:latin typeface="Consolas"/>
                        </a:rPr>
                        <a:t>("demo").</a:t>
                      </a:r>
                      <a:r>
                        <a:rPr lang="es-ES" sz="1050" b="0" i="0" u="none" strike="noStrike" noProof="0" dirty="0" err="1">
                          <a:effectLst/>
                          <a:latin typeface="Consolas"/>
                        </a:rPr>
                        <a:t>innerHTML</a:t>
                      </a:r>
                      <a:r>
                        <a:rPr lang="es-ES" sz="1050" b="0" i="0" u="none" strike="noStrike" noProof="0" dirty="0">
                          <a:effectLst/>
                          <a:latin typeface="Consolas"/>
                        </a:rPr>
                        <a:t> = "Hola mundo";</a:t>
                      </a:r>
                      <a:br>
                        <a:rPr lang="es-ES" sz="1050" b="0" i="0" u="none" strike="noStrike" noProof="0" dirty="0">
                          <a:effectLst/>
                          <a:latin typeface="Consolas"/>
                        </a:rPr>
                      </a:br>
                      <a:r>
                        <a:rPr lang="es-ES" sz="1050" b="0" i="0" u="none" strike="noStrike" noProof="0" dirty="0">
                          <a:effectLst/>
                          <a:latin typeface="Consolas"/>
                        </a:rPr>
                        <a:t> }</a:t>
                      </a:r>
                      <a:br>
                        <a:rPr lang="es-ES" sz="1050" b="0" i="0" u="none" strike="noStrike" noProof="0" dirty="0">
                          <a:effectLst/>
                          <a:latin typeface="Consolas"/>
                        </a:rPr>
                      </a:br>
                      <a:r>
                        <a:rPr lang="es-ES" sz="1050" b="0" i="0" u="none" strike="noStrike" noProof="0" dirty="0">
                          <a:effectLst/>
                          <a:latin typeface="Consolas"/>
                        </a:rPr>
                        <a:t>&lt;/script&gt;</a:t>
                      </a:r>
                      <a:endParaRPr lang="es-ES" dirty="0"/>
                    </a:p>
                  </a:txBody>
                  <a:tcPr/>
                </a:tc>
                <a:tc>
                  <a:txBody>
                    <a:bodyPr/>
                    <a:lstStyle/>
                    <a:p>
                      <a:pPr lvl="0">
                        <a:buNone/>
                      </a:pPr>
                      <a:r>
                        <a:rPr lang="es-ES" sz="1050" dirty="0">
                          <a:effectLst/>
                        </a:rPr>
                        <a:t>Indica un script a cargar o ejecutar en la página actual.</a:t>
                      </a:r>
                    </a:p>
                    <a:p>
                      <a:pPr lvl="0" algn="l">
                        <a:lnSpc>
                          <a:spcPct val="100000"/>
                        </a:lnSpc>
                        <a:spcBef>
                          <a:spcPts val="0"/>
                        </a:spcBef>
                        <a:spcAft>
                          <a:spcPts val="0"/>
                        </a:spcAft>
                        <a:buNone/>
                      </a:pPr>
                      <a:r>
                        <a:rPr lang="es-ES" sz="1050" b="0" i="0" u="none" strike="noStrike" noProof="0" dirty="0">
                          <a:effectLst/>
                          <a:latin typeface="Arial Nova Light"/>
                        </a:rPr>
                        <a:t>El elemento &lt;script&gt; es utilizado para definir el código JavaScript del lado del cliente.</a:t>
                      </a:r>
                      <a:endParaRPr lang="es-ES" dirty="0"/>
                    </a:p>
                    <a:p>
                      <a:pPr lvl="0" algn="l">
                        <a:lnSpc>
                          <a:spcPct val="100000"/>
                        </a:lnSpc>
                        <a:spcBef>
                          <a:spcPts val="0"/>
                        </a:spcBef>
                        <a:spcAft>
                          <a:spcPts val="0"/>
                        </a:spcAft>
                        <a:buNone/>
                      </a:pPr>
                      <a:r>
                        <a:rPr lang="es-ES" sz="1050" b="0" i="0" u="none" strike="noStrike" noProof="0" dirty="0">
                          <a:effectLst/>
                          <a:latin typeface="Arial Nova Light"/>
                        </a:rPr>
                        <a:t>El siguiente código JavaScript escribe "Hola mundo" en un elemento HTML con el id="demo":</a:t>
                      </a:r>
                      <a:endParaRPr lang="es-ES" dirty="0"/>
                    </a:p>
                  </a:txBody>
                  <a:tcPr/>
                </a:tc>
                <a:extLst>
                  <a:ext uri="{0D108BD9-81ED-4DB2-BD59-A6C34878D82A}">
                    <a16:rowId xmlns:a16="http://schemas.microsoft.com/office/drawing/2014/main" val="556590254"/>
                  </a:ext>
                </a:extLst>
              </a:tr>
              <a:tr h="370838">
                <a:tc>
                  <a:txBody>
                    <a:bodyPr/>
                    <a:lstStyle/>
                    <a:p>
                      <a:pPr lvl="0" algn="ctr">
                        <a:buNone/>
                      </a:pPr>
                      <a:r>
                        <a:rPr lang="es-ES" sz="1300" b="1" kern="1200" dirty="0">
                          <a:solidFill>
                            <a:schemeClr val="dk1"/>
                          </a:solidFill>
                          <a:effectLst/>
                          <a:latin typeface="+mn-lt"/>
                          <a:ea typeface="+mn-ea"/>
                          <a:cs typeface="+mn-cs"/>
                        </a:rPr>
                        <a:t>&lt;base&gt; </a:t>
                      </a:r>
                    </a:p>
                  </a:txBody>
                  <a:tcPr/>
                </a:tc>
                <a:tc>
                  <a:txBody>
                    <a:bodyPr/>
                    <a:lstStyle/>
                    <a:p>
                      <a:pPr lvl="0">
                        <a:buNone/>
                      </a:pPr>
                      <a:r>
                        <a:rPr lang="es-ES" sz="1050" b="0" i="0" u="none" strike="noStrike" kern="1200" noProof="0" dirty="0">
                          <a:solidFill>
                            <a:schemeClr val="dk1"/>
                          </a:solidFill>
                          <a:effectLst/>
                          <a:latin typeface="Consolas"/>
                          <a:ea typeface="+mn-ea"/>
                          <a:cs typeface="+mn-cs"/>
                        </a:rPr>
                        <a:t>&lt;base </a:t>
                      </a:r>
                      <a:r>
                        <a:rPr lang="es-ES" sz="1050" b="0" i="0" u="none" strike="noStrike" kern="1200" noProof="0" dirty="0" err="1">
                          <a:solidFill>
                            <a:schemeClr val="dk1"/>
                          </a:solidFill>
                          <a:effectLst/>
                          <a:latin typeface="Consolas"/>
                          <a:ea typeface="+mn-ea"/>
                          <a:cs typeface="+mn-cs"/>
                        </a:rPr>
                        <a:t>href</a:t>
                      </a:r>
                      <a:r>
                        <a:rPr lang="es-ES" sz="1050" b="0" i="0" u="none" strike="noStrike" kern="1200" noProof="0" dirty="0">
                          <a:solidFill>
                            <a:schemeClr val="dk1"/>
                          </a:solidFill>
                          <a:effectLst/>
                          <a:latin typeface="Consolas"/>
                          <a:ea typeface="+mn-ea"/>
                          <a:cs typeface="+mn-cs"/>
                        </a:rPr>
                        <a:t>="https://portal.edu.gva.es/</a:t>
                      </a:r>
                      <a:r>
                        <a:rPr lang="es-ES" sz="1050" b="0" i="0" u="none" strike="noStrike" kern="1200" noProof="0" dirty="0" err="1">
                          <a:solidFill>
                            <a:schemeClr val="dk1"/>
                          </a:solidFill>
                          <a:effectLst/>
                          <a:latin typeface="Consolas"/>
                          <a:ea typeface="+mn-ea"/>
                          <a:cs typeface="+mn-cs"/>
                        </a:rPr>
                        <a:t>iessalvadorgadea</a:t>
                      </a:r>
                      <a:r>
                        <a:rPr lang="es-ES" sz="1050" b="0" i="0" u="none" strike="noStrike" kern="1200" noProof="0" dirty="0">
                          <a:solidFill>
                            <a:schemeClr val="dk1"/>
                          </a:solidFill>
                          <a:effectLst/>
                          <a:latin typeface="Consolas"/>
                          <a:ea typeface="+mn-ea"/>
                          <a:cs typeface="+mn-cs"/>
                        </a:rPr>
                        <a:t>/</a:t>
                      </a:r>
                      <a:r>
                        <a:rPr lang="es-ES" sz="1050" b="0" i="0" u="none" strike="noStrike" kern="1200" noProof="0" dirty="0" err="1">
                          <a:solidFill>
                            <a:schemeClr val="dk1"/>
                          </a:solidFill>
                          <a:effectLst/>
                          <a:latin typeface="Consolas"/>
                          <a:ea typeface="+mn-ea"/>
                          <a:cs typeface="+mn-cs"/>
                        </a:rPr>
                        <a:t>imagenes</a:t>
                      </a:r>
                      <a:r>
                        <a:rPr lang="es-ES" sz="1050" b="0" i="0" u="none" strike="noStrike" kern="1200" noProof="0" dirty="0">
                          <a:solidFill>
                            <a:schemeClr val="dk1"/>
                          </a:solidFill>
                          <a:effectLst/>
                          <a:latin typeface="Consolas"/>
                          <a:ea typeface="+mn-ea"/>
                          <a:cs typeface="+mn-cs"/>
                        </a:rPr>
                        <a:t>/ target="_</a:t>
                      </a:r>
                      <a:r>
                        <a:rPr lang="es-ES" sz="1050" b="0" i="0" u="none" strike="noStrike" kern="1200" noProof="0" dirty="0" err="1">
                          <a:solidFill>
                            <a:schemeClr val="dk1"/>
                          </a:solidFill>
                          <a:effectLst/>
                          <a:latin typeface="Consolas"/>
                          <a:ea typeface="+mn-ea"/>
                          <a:cs typeface="+mn-cs"/>
                        </a:rPr>
                        <a:t>blank</a:t>
                      </a:r>
                      <a:r>
                        <a:rPr lang="es-ES" sz="1050" b="0" i="0" u="none" strike="noStrike" kern="1200" noProof="0" dirty="0">
                          <a:solidFill>
                            <a:schemeClr val="dk1"/>
                          </a:solidFill>
                          <a:effectLst/>
                          <a:latin typeface="Consolas"/>
                          <a:ea typeface="+mn-ea"/>
                          <a:cs typeface="+mn-cs"/>
                        </a:rPr>
                        <a:t>"&gt;</a:t>
                      </a:r>
                      <a:endParaRPr lang="es-ES" sz="1050" b="0" i="0" u="none" strike="noStrike" kern="1200" dirty="0">
                        <a:solidFill>
                          <a:schemeClr val="dk1"/>
                        </a:solidFill>
                        <a:effectLst/>
                        <a:latin typeface="Consolas"/>
                        <a:ea typeface="+mn-ea"/>
                        <a:cs typeface="+mn-cs"/>
                      </a:endParaRPr>
                    </a:p>
                  </a:txBody>
                  <a:tcPr/>
                </a:tc>
                <a:tc>
                  <a:txBody>
                    <a:bodyPr/>
                    <a:lstStyle/>
                    <a:p>
                      <a:pPr lvl="0">
                        <a:buNone/>
                      </a:pPr>
                      <a:r>
                        <a:rPr lang="es-ES" sz="1050" b="0" i="0" u="none" strike="noStrike" noProof="0" dirty="0">
                          <a:effectLst/>
                          <a:latin typeface="Arial Nova Light"/>
                        </a:rPr>
                        <a:t>especifica la URL base y los target base para todas URL relativas en la página.</a:t>
                      </a:r>
                      <a:endParaRPr lang="es-ES" dirty="0"/>
                    </a:p>
                  </a:txBody>
                  <a:tcPr/>
                </a:tc>
                <a:extLst>
                  <a:ext uri="{0D108BD9-81ED-4DB2-BD59-A6C34878D82A}">
                    <a16:rowId xmlns:a16="http://schemas.microsoft.com/office/drawing/2014/main" val="3283072119"/>
                  </a:ext>
                </a:extLst>
              </a:tr>
            </a:tbl>
          </a:graphicData>
        </a:graphic>
      </p:graphicFrame>
      <p:pic>
        <p:nvPicPr>
          <p:cNvPr id="7" name="Imagen 7" descr="Diagrama&#10;&#10;Descripción generada automáticamente">
            <a:extLst>
              <a:ext uri="{FF2B5EF4-FFF2-40B4-BE49-F238E27FC236}">
                <a16:creationId xmlns:a16="http://schemas.microsoft.com/office/drawing/2014/main" id="{CF7E2FC8-00DC-408D-98B8-5FF68A6EF037}"/>
              </a:ext>
            </a:extLst>
          </p:cNvPr>
          <p:cNvPicPr>
            <a:picLocks noChangeAspect="1"/>
          </p:cNvPicPr>
          <p:nvPr/>
        </p:nvPicPr>
        <p:blipFill>
          <a:blip r:embed="rId4"/>
          <a:stretch>
            <a:fillRect/>
          </a:stretch>
        </p:blipFill>
        <p:spPr>
          <a:xfrm>
            <a:off x="9855843" y="90936"/>
            <a:ext cx="1817226" cy="1785826"/>
          </a:xfrm>
          <a:prstGeom prst="rect">
            <a:avLst/>
          </a:prstGeom>
        </p:spPr>
      </p:pic>
      <p:sp>
        <p:nvSpPr>
          <p:cNvPr id="8" name="CuadroTexto 7">
            <a:extLst>
              <a:ext uri="{FF2B5EF4-FFF2-40B4-BE49-F238E27FC236}">
                <a16:creationId xmlns:a16="http://schemas.microsoft.com/office/drawing/2014/main" id="{A77157B5-77C7-44D7-A121-5E60E21D7E11}"/>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114139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1C126-F9DF-4D6C-8D93-97F964EC53EA}"/>
              </a:ext>
            </a:extLst>
          </p:cNvPr>
          <p:cNvSpPr>
            <a:spLocks noGrp="1"/>
          </p:cNvSpPr>
          <p:nvPr>
            <p:ph type="title"/>
          </p:nvPr>
        </p:nvSpPr>
        <p:spPr/>
        <p:txBody>
          <a:bodyPr/>
          <a:lstStyle/>
          <a:p>
            <a:r>
              <a:rPr lang="es-ES" dirty="0"/>
              <a:t>Otros Metadatos</a:t>
            </a:r>
          </a:p>
        </p:txBody>
      </p:sp>
      <p:graphicFrame>
        <p:nvGraphicFramePr>
          <p:cNvPr id="6" name="Tabla 6">
            <a:extLst>
              <a:ext uri="{FF2B5EF4-FFF2-40B4-BE49-F238E27FC236}">
                <a16:creationId xmlns:a16="http://schemas.microsoft.com/office/drawing/2014/main" id="{B8B4E423-0B0B-48EB-84D5-A6AD78C25949}"/>
              </a:ext>
            </a:extLst>
          </p:cNvPr>
          <p:cNvGraphicFramePr>
            <a:graphicFrameLocks noGrp="1"/>
          </p:cNvGraphicFramePr>
          <p:nvPr>
            <p:extLst>
              <p:ext uri="{D42A27DB-BD31-4B8C-83A1-F6EECF244321}">
                <p14:modId xmlns:p14="http://schemas.microsoft.com/office/powerpoint/2010/main" val="983874128"/>
              </p:ext>
            </p:extLst>
          </p:nvPr>
        </p:nvGraphicFramePr>
        <p:xfrm>
          <a:off x="331105" y="2110677"/>
          <a:ext cx="11275208" cy="2285859"/>
        </p:xfrm>
        <a:graphic>
          <a:graphicData uri="http://schemas.openxmlformats.org/drawingml/2006/table">
            <a:tbl>
              <a:tblPr firstRow="1" bandRow="1">
                <a:tableStyleId>{5C22544A-7EE6-4342-B048-85BDC9FD1C3A}</a:tableStyleId>
              </a:tblPr>
              <a:tblGrid>
                <a:gridCol w="1135693">
                  <a:extLst>
                    <a:ext uri="{9D8B030D-6E8A-4147-A177-3AD203B41FA5}">
                      <a16:colId xmlns:a16="http://schemas.microsoft.com/office/drawing/2014/main" val="2002878061"/>
                    </a:ext>
                  </a:extLst>
                </a:gridCol>
                <a:gridCol w="6381112">
                  <a:extLst>
                    <a:ext uri="{9D8B030D-6E8A-4147-A177-3AD203B41FA5}">
                      <a16:colId xmlns:a16="http://schemas.microsoft.com/office/drawing/2014/main" val="3924562121"/>
                    </a:ext>
                  </a:extLst>
                </a:gridCol>
                <a:gridCol w="3758403">
                  <a:extLst>
                    <a:ext uri="{9D8B030D-6E8A-4147-A177-3AD203B41FA5}">
                      <a16:colId xmlns:a16="http://schemas.microsoft.com/office/drawing/2014/main" val="697924460"/>
                    </a:ext>
                  </a:extLst>
                </a:gridCol>
              </a:tblGrid>
              <a:tr h="375780">
                <a:tc>
                  <a:txBody>
                    <a:bodyPr/>
                    <a:lstStyle/>
                    <a:p>
                      <a:pPr lvl="0" rtl="0">
                        <a:buNone/>
                      </a:pPr>
                      <a:r>
                        <a:rPr lang="es-ES" sz="1300" dirty="0">
                          <a:effectLst/>
                        </a:rPr>
                        <a:t>atributo​</a:t>
                      </a:r>
                      <a:endParaRPr lang="es-ES" sz="1300" b="1">
                        <a:solidFill>
                          <a:srgbClr val="F4F2EC"/>
                        </a:solidFill>
                        <a:effectLst/>
                      </a:endParaRPr>
                    </a:p>
                  </a:txBody>
                  <a:tcPr/>
                </a:tc>
                <a:tc>
                  <a:txBody>
                    <a:bodyPr/>
                    <a:lstStyle/>
                    <a:p>
                      <a:pPr lvl="0" rtl="0">
                        <a:buNone/>
                      </a:pPr>
                      <a:r>
                        <a:rPr lang="es-ES" sz="1300" dirty="0">
                          <a:effectLst/>
                        </a:rPr>
                        <a:t>Ejemplo</a:t>
                      </a:r>
                      <a:endParaRPr lang="es-ES" sz="1300" b="1" dirty="0">
                        <a:solidFill>
                          <a:srgbClr val="F4F2EC"/>
                        </a:solidFill>
                        <a:effectLst/>
                      </a:endParaRPr>
                    </a:p>
                  </a:txBody>
                  <a:tcPr/>
                </a:tc>
                <a:tc>
                  <a:txBody>
                    <a:bodyPr/>
                    <a:lstStyle/>
                    <a:p>
                      <a:pPr lvl="0" rtl="0">
                        <a:buNone/>
                      </a:pPr>
                      <a:r>
                        <a:rPr lang="es-ES" sz="1300" dirty="0">
                          <a:effectLst/>
                        </a:rPr>
                        <a:t>ejemplo​</a:t>
                      </a:r>
                      <a:endParaRPr lang="es-ES" sz="1300" b="1">
                        <a:solidFill>
                          <a:srgbClr val="F4F2EC"/>
                        </a:solidFill>
                        <a:effectLst/>
                      </a:endParaRPr>
                    </a:p>
                  </a:txBody>
                  <a:tcPr/>
                </a:tc>
                <a:extLst>
                  <a:ext uri="{0D108BD9-81ED-4DB2-BD59-A6C34878D82A}">
                    <a16:rowId xmlns:a16="http://schemas.microsoft.com/office/drawing/2014/main" val="2761605403"/>
                  </a:ext>
                </a:extLst>
              </a:tr>
              <a:tr h="393539">
                <a:tc>
                  <a:txBody>
                    <a:bodyPr/>
                    <a:lstStyle/>
                    <a:p>
                      <a:pPr lvl="0" algn="ctr">
                        <a:buNone/>
                      </a:pPr>
                      <a:endParaRPr lang="es-ES" sz="1300" b="1" kern="1200" dirty="0">
                        <a:solidFill>
                          <a:schemeClr val="dk1"/>
                        </a:solidFill>
                        <a:effectLst/>
                        <a:latin typeface="+mn-lt"/>
                        <a:ea typeface="+mn-ea"/>
                        <a:cs typeface="+mn-cs"/>
                      </a:endParaRPr>
                    </a:p>
                    <a:p>
                      <a:pPr lvl="0" algn="ctr">
                        <a:buNone/>
                      </a:pPr>
                      <a:r>
                        <a:rPr lang="es-ES" sz="1300" b="1" kern="1200" dirty="0">
                          <a:solidFill>
                            <a:schemeClr val="dk1"/>
                          </a:solidFill>
                          <a:effectLst/>
                          <a:latin typeface="+mn-lt"/>
                          <a:ea typeface="+mn-ea"/>
                          <a:cs typeface="+mn-cs"/>
                        </a:rPr>
                        <a:t>base</a:t>
                      </a:r>
                      <a:endParaRPr lang="es-ES" dirty="0"/>
                    </a:p>
                  </a:txBody>
                  <a:tcPr/>
                </a:tc>
                <a:tc>
                  <a:txBody>
                    <a:bodyPr/>
                    <a:lstStyle/>
                    <a:p>
                      <a:pPr lvl="0">
                        <a:buNone/>
                      </a:pPr>
                      <a:r>
                        <a:rPr lang="es-ES" sz="1050" b="0" i="0" u="none" strike="noStrike" kern="1200" noProof="0" dirty="0">
                          <a:solidFill>
                            <a:schemeClr val="dk1"/>
                          </a:solidFill>
                          <a:effectLst/>
                          <a:latin typeface="Consolas"/>
                          <a:ea typeface="+mn-ea"/>
                          <a:cs typeface="+mn-cs"/>
                        </a:rPr>
                        <a:t>&lt;base </a:t>
                      </a:r>
                      <a:r>
                        <a:rPr lang="es-ES" sz="1050" b="0" i="0" u="none" strike="noStrike" kern="1200" noProof="0" dirty="0" err="1">
                          <a:solidFill>
                            <a:schemeClr val="dk1"/>
                          </a:solidFill>
                          <a:effectLst/>
                          <a:latin typeface="Consolas"/>
                          <a:ea typeface="+mn-ea"/>
                          <a:cs typeface="+mn-cs"/>
                        </a:rPr>
                        <a:t>href</a:t>
                      </a:r>
                      <a:r>
                        <a:rPr lang="es-ES" sz="1050" b="0" i="0" u="none" strike="noStrike" kern="1200" noProof="0" dirty="0">
                          <a:solidFill>
                            <a:schemeClr val="dk1"/>
                          </a:solidFill>
                          <a:effectLst/>
                          <a:latin typeface="Consolas"/>
                          <a:ea typeface="+mn-ea"/>
                          <a:cs typeface="+mn-cs"/>
                        </a:rPr>
                        <a:t>="https://portal.edu.gva.es/</a:t>
                      </a:r>
                      <a:r>
                        <a:rPr lang="es-ES" sz="1050" b="0" i="0" u="none" strike="noStrike" kern="1200" noProof="0" dirty="0" err="1">
                          <a:solidFill>
                            <a:schemeClr val="dk1"/>
                          </a:solidFill>
                          <a:effectLst/>
                          <a:latin typeface="Consolas"/>
                          <a:ea typeface="+mn-ea"/>
                          <a:cs typeface="+mn-cs"/>
                        </a:rPr>
                        <a:t>iessalvadorgadea</a:t>
                      </a:r>
                      <a:r>
                        <a:rPr lang="es-ES" sz="1050" b="0" i="0" u="none" strike="noStrike" kern="1200" noProof="0" dirty="0">
                          <a:solidFill>
                            <a:schemeClr val="dk1"/>
                          </a:solidFill>
                          <a:effectLst/>
                          <a:latin typeface="Consolas"/>
                          <a:ea typeface="+mn-ea"/>
                          <a:cs typeface="+mn-cs"/>
                        </a:rPr>
                        <a:t>/</a:t>
                      </a:r>
                      <a:r>
                        <a:rPr lang="es-ES" sz="1050" b="0" i="0" u="none" strike="noStrike" kern="1200" noProof="0" dirty="0" err="1">
                          <a:solidFill>
                            <a:schemeClr val="dk1"/>
                          </a:solidFill>
                          <a:effectLst/>
                          <a:latin typeface="Consolas"/>
                          <a:ea typeface="+mn-ea"/>
                          <a:cs typeface="+mn-cs"/>
                        </a:rPr>
                        <a:t>imagenes</a:t>
                      </a:r>
                      <a:r>
                        <a:rPr lang="es-ES" sz="1050" b="0" i="0" u="none" strike="noStrike" kern="1200" noProof="0" dirty="0">
                          <a:solidFill>
                            <a:schemeClr val="dk1"/>
                          </a:solidFill>
                          <a:effectLst/>
                          <a:latin typeface="Consolas"/>
                          <a:ea typeface="+mn-ea"/>
                          <a:cs typeface="+mn-cs"/>
                        </a:rPr>
                        <a:t>/ target="_</a:t>
                      </a:r>
                      <a:r>
                        <a:rPr lang="es-ES" sz="1050" b="0" i="0" u="none" strike="noStrike" kern="1200" noProof="0" dirty="0" err="1">
                          <a:solidFill>
                            <a:schemeClr val="dk1"/>
                          </a:solidFill>
                          <a:effectLst/>
                          <a:latin typeface="Consolas"/>
                          <a:ea typeface="+mn-ea"/>
                          <a:cs typeface="+mn-cs"/>
                        </a:rPr>
                        <a:t>blank</a:t>
                      </a:r>
                      <a:r>
                        <a:rPr lang="es-ES" sz="1050" b="0" i="0" u="none" strike="noStrike" kern="1200" noProof="0" dirty="0">
                          <a:solidFill>
                            <a:schemeClr val="dk1"/>
                          </a:solidFill>
                          <a:effectLst/>
                          <a:latin typeface="Consolas"/>
                          <a:ea typeface="+mn-ea"/>
                          <a:cs typeface="+mn-cs"/>
                        </a:rPr>
                        <a:t>"&gt;</a:t>
                      </a:r>
                      <a:endParaRPr lang="es-ES" sz="1050" b="0" i="0" u="none" strike="noStrike" kern="1200">
                        <a:solidFill>
                          <a:schemeClr val="dk1"/>
                        </a:solidFill>
                        <a:effectLst/>
                        <a:latin typeface="Consolas"/>
                        <a:ea typeface="+mn-ea"/>
                        <a:cs typeface="+mn-cs"/>
                      </a:endParaRPr>
                    </a:p>
                  </a:txBody>
                  <a:tcPr/>
                </a:tc>
                <a:tc>
                  <a:txBody>
                    <a:bodyPr/>
                    <a:lstStyle/>
                    <a:p>
                      <a:pPr lvl="0">
                        <a:buNone/>
                      </a:pPr>
                      <a:r>
                        <a:rPr lang="es-ES" sz="1050" b="0" i="0" u="none" strike="noStrike" noProof="0" dirty="0">
                          <a:effectLst/>
                          <a:latin typeface="Arial Nova Light"/>
                        </a:rPr>
                        <a:t>especifica la URL base y los target base para todas URL relativas en la página.</a:t>
                      </a:r>
                      <a:endParaRPr lang="es-ES"/>
                    </a:p>
                  </a:txBody>
                  <a:tcPr/>
                </a:tc>
                <a:extLst>
                  <a:ext uri="{0D108BD9-81ED-4DB2-BD59-A6C34878D82A}">
                    <a16:rowId xmlns:a16="http://schemas.microsoft.com/office/drawing/2014/main" val="2976587508"/>
                  </a:ext>
                </a:extLst>
              </a:tr>
              <a:tr h="370839">
                <a:tc>
                  <a:txBody>
                    <a:bodyPr/>
                    <a:lstStyle/>
                    <a:p>
                      <a:pPr lvl="0" algn="ctr">
                        <a:buNone/>
                      </a:pPr>
                      <a:r>
                        <a:rPr lang="es-ES" sz="1300" b="1" kern="1200" dirty="0" err="1">
                          <a:solidFill>
                            <a:schemeClr val="dk1"/>
                          </a:solidFill>
                          <a:effectLst/>
                          <a:latin typeface="+mn-lt"/>
                          <a:ea typeface="+mn-ea"/>
                          <a:cs typeface="+mn-cs"/>
                        </a:rPr>
                        <a:t>rel</a:t>
                      </a:r>
                    </a:p>
                  </a:txBody>
                  <a:tcPr/>
                </a:tc>
                <a:tc>
                  <a:txBody>
                    <a:bodyPr/>
                    <a:lstStyle/>
                    <a:p>
                      <a:pPr lvl="0">
                        <a:buNone/>
                      </a:pPr>
                      <a:r>
                        <a:rPr lang="es-ES" sz="1050" b="0" i="0" u="none" strike="noStrike" noProof="0" dirty="0">
                          <a:effectLst/>
                          <a:latin typeface="Consolas"/>
                        </a:rPr>
                        <a:t>&lt;head&gt;
  &lt;link </a:t>
                      </a:r>
                      <a:r>
                        <a:rPr lang="es-ES" sz="1050" b="0" i="0" u="none" strike="noStrike" noProof="0" dirty="0" err="1">
                          <a:effectLst/>
                          <a:latin typeface="Consolas"/>
                        </a:rPr>
                        <a:t>rel</a:t>
                      </a:r>
                      <a:r>
                        <a:rPr lang="es-ES" sz="1050" b="0" i="0" u="none" strike="noStrike" noProof="0" dirty="0">
                          <a:effectLst/>
                          <a:latin typeface="Consolas"/>
                        </a:rPr>
                        <a:t>="</a:t>
                      </a:r>
                      <a:r>
                        <a:rPr lang="es-ES" sz="1050" b="0" i="0" u="none" strike="noStrike" noProof="0" dirty="0" err="1">
                          <a:effectLst/>
                          <a:latin typeface="Consolas"/>
                        </a:rPr>
                        <a:t>author</a:t>
                      </a:r>
                      <a:r>
                        <a:rPr lang="es-ES" sz="1050" b="0" i="0" u="none" strike="noStrike" noProof="0" dirty="0">
                          <a:effectLst/>
                          <a:latin typeface="Consolas"/>
                        </a:rPr>
                        <a:t>" </a:t>
                      </a:r>
                      <a:r>
                        <a:rPr lang="es-ES" sz="1050" b="0" i="0" u="none" strike="noStrike" noProof="0" dirty="0" err="1">
                          <a:effectLst/>
                          <a:latin typeface="Consolas"/>
                        </a:rPr>
                        <a:t>href</a:t>
                      </a:r>
                      <a:r>
                        <a:rPr lang="es-ES" sz="1050" b="0" i="0" u="none" strike="noStrike" noProof="0" dirty="0">
                          <a:effectLst/>
                          <a:latin typeface="Consolas"/>
                        </a:rPr>
                        <a:t>="</a:t>
                      </a:r>
                      <a:r>
                        <a:rPr lang="es-ES" sz="1050" b="0" i="0" u="none" strike="noStrike" kern="1200" noProof="0" dirty="0">
                          <a:solidFill>
                            <a:schemeClr val="dk1"/>
                          </a:solidFill>
                          <a:effectLst/>
                          <a:latin typeface="Consolas"/>
                          <a:ea typeface="+mn-ea"/>
                          <a:cs typeface="+mn-cs"/>
                        </a:rPr>
                        <a:t>https://twitter.com/jorca11</a:t>
                      </a:r>
                      <a:r>
                        <a:rPr lang="es-ES" sz="1050" b="0" i="0" u="none" strike="noStrike" noProof="0" dirty="0">
                          <a:effectLst/>
                          <a:latin typeface="Consolas"/>
                        </a:rPr>
                        <a:t>" /&gt;
  &lt;link </a:t>
                      </a:r>
                      <a:r>
                        <a:rPr lang="es-ES" sz="1050" b="0" i="0" u="none" strike="noStrike" noProof="0" dirty="0" err="1">
                          <a:effectLst/>
                          <a:latin typeface="Consolas"/>
                        </a:rPr>
                        <a:t>rel</a:t>
                      </a:r>
                      <a:r>
                        <a:rPr lang="es-ES" sz="1050" b="0" i="0" u="none" strike="noStrike" noProof="0" dirty="0">
                          <a:effectLst/>
                          <a:latin typeface="Consolas"/>
                        </a:rPr>
                        <a:t>="</a:t>
                      </a:r>
                      <a:r>
                        <a:rPr lang="es-ES" sz="1050" b="0" i="0" u="none" strike="noStrike" noProof="0" dirty="0" err="1">
                          <a:effectLst/>
                          <a:latin typeface="Consolas"/>
                        </a:rPr>
                        <a:t>help</a:t>
                      </a:r>
                      <a:r>
                        <a:rPr lang="es-ES" sz="1050" b="0" i="0" u="none" strike="noStrike" noProof="0" dirty="0">
                          <a:effectLst/>
                          <a:latin typeface="Consolas"/>
                        </a:rPr>
                        <a:t>" </a:t>
                      </a:r>
                      <a:r>
                        <a:rPr lang="es-ES" sz="1050" b="0" i="0" u="none" strike="noStrike" noProof="0" dirty="0" err="1">
                          <a:effectLst/>
                          <a:latin typeface="Consolas"/>
                        </a:rPr>
                        <a:t>href</a:t>
                      </a:r>
                      <a:r>
                        <a:rPr lang="es-ES" sz="1050" b="0" i="0" u="none" strike="noStrike" noProof="0" dirty="0">
                          <a:effectLst/>
                          <a:latin typeface="Consolas"/>
                        </a:rPr>
                        <a:t>="http://jorca11.es/ayuda/" /&gt;
  &lt;link </a:t>
                      </a:r>
                      <a:r>
                        <a:rPr lang="es-ES" sz="1050" b="0" i="0" u="none" strike="noStrike" noProof="0" dirty="0" err="1">
                          <a:effectLst/>
                          <a:latin typeface="Consolas"/>
                        </a:rPr>
                        <a:t>rel</a:t>
                      </a:r>
                      <a:r>
                        <a:rPr lang="es-ES" sz="1050" b="0" i="0" u="none" strike="noStrike" noProof="0" dirty="0">
                          <a:effectLst/>
                          <a:latin typeface="Consolas"/>
                        </a:rPr>
                        <a:t>="</a:t>
                      </a:r>
                      <a:r>
                        <a:rPr lang="es-ES" sz="1050" b="0" i="0" u="none" strike="noStrike" noProof="0" dirty="0" err="1">
                          <a:effectLst/>
                          <a:latin typeface="Consolas"/>
                        </a:rPr>
                        <a:t>search</a:t>
                      </a:r>
                      <a:r>
                        <a:rPr lang="es-ES" sz="1050" b="0" i="0" u="none" strike="noStrike" noProof="0" dirty="0">
                          <a:effectLst/>
                          <a:latin typeface="Consolas"/>
                        </a:rPr>
                        <a:t>" </a:t>
                      </a:r>
                      <a:r>
                        <a:rPr lang="es-ES" sz="1050" b="0" i="0" u="none" strike="noStrike" noProof="0" dirty="0" err="1">
                          <a:effectLst/>
                          <a:latin typeface="Consolas"/>
                        </a:rPr>
                        <a:t>href</a:t>
                      </a:r>
                      <a:r>
                        <a:rPr lang="es-ES" sz="1050" b="0" i="0" u="none" strike="noStrike" noProof="0" dirty="0">
                          <a:effectLst/>
                          <a:latin typeface="Consolas"/>
                        </a:rPr>
                        <a:t>="http://jorca11.es/</a:t>
                      </a:r>
                      <a:r>
                        <a:rPr lang="es-ES" sz="1050" b="0" i="0" u="none" strike="noStrike" noProof="0" dirty="0" err="1">
                          <a:effectLst/>
                          <a:latin typeface="Consolas"/>
                        </a:rPr>
                        <a:t>busqueda</a:t>
                      </a:r>
                      <a:r>
                        <a:rPr lang="es-ES" sz="1050" b="0" i="0" u="none" strike="noStrike" noProof="0" dirty="0">
                          <a:effectLst/>
                          <a:latin typeface="Consolas"/>
                        </a:rPr>
                        <a:t>/" /&gt;
  &lt;link </a:t>
                      </a:r>
                      <a:r>
                        <a:rPr lang="es-ES" sz="1050" b="0" i="0" u="none" strike="noStrike" noProof="0" dirty="0" err="1">
                          <a:effectLst/>
                          <a:latin typeface="Consolas"/>
                        </a:rPr>
                        <a:t>rel</a:t>
                      </a:r>
                      <a:r>
                        <a:rPr lang="es-ES" sz="1050" b="0" i="0" u="none" strike="noStrike" noProof="0" dirty="0">
                          <a:effectLst/>
                          <a:latin typeface="Consolas"/>
                        </a:rPr>
                        <a:t>="</a:t>
                      </a:r>
                      <a:r>
                        <a:rPr lang="es-ES" sz="1050" b="0" i="0" u="none" strike="noStrike" noProof="0" dirty="0" err="1">
                          <a:effectLst/>
                          <a:latin typeface="Consolas"/>
                        </a:rPr>
                        <a:t>license</a:t>
                      </a:r>
                      <a:r>
                        <a:rPr lang="es-ES" sz="1050" b="0" i="0" u="none" strike="noStrike" noProof="0" dirty="0">
                          <a:effectLst/>
                          <a:latin typeface="Consolas"/>
                        </a:rPr>
                        <a:t>" </a:t>
                      </a:r>
                      <a:r>
                        <a:rPr lang="es-ES" sz="1050" b="0" i="0" u="none" strike="noStrike" noProof="0" dirty="0" err="1">
                          <a:effectLst/>
                          <a:latin typeface="Consolas"/>
                        </a:rPr>
                        <a:t>href</a:t>
                      </a:r>
                      <a:r>
                        <a:rPr lang="es-ES" sz="1050" b="0" i="0" u="none" strike="noStrike" noProof="0" dirty="0">
                          <a:effectLst/>
                          <a:latin typeface="Consolas"/>
                        </a:rPr>
                        <a:t>="http://jorca11.es/licencia/" /&gt;
&lt;/head&gt;</a:t>
                      </a:r>
                      <a:endParaRPr lang="es-ES" dirty="0"/>
                    </a:p>
                  </a:txBody>
                  <a:tcPr/>
                </a:tc>
                <a:tc>
                  <a:txBody>
                    <a:bodyPr/>
                    <a:lstStyle/>
                    <a:p>
                      <a:pPr lvl="0">
                        <a:buNone/>
                      </a:pPr>
                      <a:r>
                        <a:rPr lang="es-ES" sz="1050" dirty="0">
                          <a:effectLst/>
                        </a:rPr>
                        <a:t>El dominio jorca11.es si existe no es propiedad mía.</a:t>
                      </a:r>
                    </a:p>
                    <a:p>
                      <a:pPr lvl="0">
                        <a:buNone/>
                      </a:pPr>
                      <a:endParaRPr lang="es-ES" sz="1050" dirty="0">
                        <a:effectLst/>
                      </a:endParaRPr>
                    </a:p>
                    <a:p>
                      <a:pPr lvl="0">
                        <a:buNone/>
                      </a:pPr>
                      <a:endParaRPr lang="es-ES" sz="1050" dirty="0">
                        <a:effectLst/>
                      </a:endParaRPr>
                    </a:p>
                    <a:p>
                      <a:pPr lvl="0">
                        <a:buNone/>
                      </a:pPr>
                      <a:r>
                        <a:rPr lang="es-ES" sz="1050" b="0" i="0" u="none" strike="noStrike" noProof="0" dirty="0">
                          <a:effectLst/>
                          <a:latin typeface="Arial Nova Light"/>
                        </a:rPr>
                        <a:t> Referencia al autor del documento, a la zona de ayuda, la zona de búsqueda y la licencia que cubre el contenido</a:t>
                      </a:r>
                      <a:endParaRPr lang="es-ES" dirty="0"/>
                    </a:p>
                  </a:txBody>
                  <a:tcPr/>
                </a:tc>
                <a:extLst>
                  <a:ext uri="{0D108BD9-81ED-4DB2-BD59-A6C34878D82A}">
                    <a16:rowId xmlns:a16="http://schemas.microsoft.com/office/drawing/2014/main" val="3560451730"/>
                  </a:ext>
                </a:extLst>
              </a:tr>
              <a:tr h="370839">
                <a:tc>
                  <a:txBody>
                    <a:bodyPr/>
                    <a:lstStyle/>
                    <a:p>
                      <a:pPr lvl="0" algn="ctr">
                        <a:buNone/>
                      </a:pPr>
                      <a:endParaRPr lang="es-ES" sz="1300" b="1" kern="1200">
                        <a:solidFill>
                          <a:schemeClr val="dk1"/>
                        </a:solidFill>
                        <a:effectLst/>
                        <a:latin typeface="+mn-lt"/>
                        <a:ea typeface="+mn-ea"/>
                        <a:cs typeface="+mn-cs"/>
                      </a:endParaRPr>
                    </a:p>
                  </a:txBody>
                  <a:tcPr/>
                </a:tc>
                <a:tc>
                  <a:txBody>
                    <a:bodyPr/>
                    <a:lstStyle/>
                    <a:p>
                      <a:pPr lvl="0">
                        <a:buNone/>
                      </a:pPr>
                      <a:endParaRPr lang="es-ES" sz="1050" b="0" i="0" u="none" strike="noStrike" noProof="0" dirty="0">
                        <a:effectLst/>
                        <a:latin typeface="Consolas"/>
                      </a:endParaRPr>
                    </a:p>
                  </a:txBody>
                  <a:tcPr/>
                </a:tc>
                <a:tc>
                  <a:txBody>
                    <a:bodyPr/>
                    <a:lstStyle/>
                    <a:p>
                      <a:pPr lvl="0">
                        <a:buNone/>
                      </a:pPr>
                      <a:endParaRPr lang="es-ES" sz="1050" dirty="0">
                        <a:effectLst/>
                      </a:endParaRPr>
                    </a:p>
                  </a:txBody>
                  <a:tcPr/>
                </a:tc>
                <a:extLst>
                  <a:ext uri="{0D108BD9-81ED-4DB2-BD59-A6C34878D82A}">
                    <a16:rowId xmlns:a16="http://schemas.microsoft.com/office/drawing/2014/main" val="556590254"/>
                  </a:ext>
                </a:extLst>
              </a:tr>
            </a:tbl>
          </a:graphicData>
        </a:graphic>
      </p:graphicFrame>
      <p:pic>
        <p:nvPicPr>
          <p:cNvPr id="7" name="Imagen 7" descr="Diagrama&#10;&#10;Descripción generada automáticamente">
            <a:extLst>
              <a:ext uri="{FF2B5EF4-FFF2-40B4-BE49-F238E27FC236}">
                <a16:creationId xmlns:a16="http://schemas.microsoft.com/office/drawing/2014/main" id="{CF7E2FC8-00DC-408D-98B8-5FF68A6EF037}"/>
              </a:ext>
            </a:extLst>
          </p:cNvPr>
          <p:cNvPicPr>
            <a:picLocks noChangeAspect="1"/>
          </p:cNvPicPr>
          <p:nvPr/>
        </p:nvPicPr>
        <p:blipFill>
          <a:blip r:embed="rId3"/>
          <a:stretch>
            <a:fillRect/>
          </a:stretch>
        </p:blipFill>
        <p:spPr>
          <a:xfrm>
            <a:off x="5052349" y="4807620"/>
            <a:ext cx="1817226" cy="1785826"/>
          </a:xfrm>
          <a:prstGeom prst="rect">
            <a:avLst/>
          </a:prstGeom>
        </p:spPr>
      </p:pic>
      <p:sp>
        <p:nvSpPr>
          <p:cNvPr id="8" name="CuadroTexto 7">
            <a:extLst>
              <a:ext uri="{FF2B5EF4-FFF2-40B4-BE49-F238E27FC236}">
                <a16:creationId xmlns:a16="http://schemas.microsoft.com/office/drawing/2014/main" id="{A77157B5-77C7-44D7-A121-5E60E21D7E11}"/>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392248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33A6DA-6AEB-406A-8451-AAEEDFA5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A3DA0F-0A2B-4794-A6BD-D7FE641D5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F4791EF-F3AC-48C0-A1AD-9A1BC724E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67201" cy="6858000"/>
          </a:xfrm>
          <a:custGeom>
            <a:avLst/>
            <a:gdLst>
              <a:gd name="connsiteX0" fmla="*/ 0 w 4267201"/>
              <a:gd name="connsiteY0" fmla="*/ 0 h 6858000"/>
              <a:gd name="connsiteX1" fmla="*/ 4267201 w 4267201"/>
              <a:gd name="connsiteY1" fmla="*/ 0 h 6858000"/>
              <a:gd name="connsiteX2" fmla="*/ 4267201 w 4267201"/>
              <a:gd name="connsiteY2" fmla="*/ 1397000 h 6858000"/>
              <a:gd name="connsiteX3" fmla="*/ 4267201 w 4267201"/>
              <a:gd name="connsiteY3" fmla="*/ 1600200 h 6858000"/>
              <a:gd name="connsiteX4" fmla="*/ 4267201 w 4267201"/>
              <a:gd name="connsiteY4" fmla="*/ 4205703 h 6858000"/>
              <a:gd name="connsiteX5" fmla="*/ 4265081 w 4267201"/>
              <a:gd name="connsiteY5" fmla="*/ 4250752 h 6858000"/>
              <a:gd name="connsiteX6" fmla="*/ 4265081 w 4267201"/>
              <a:gd name="connsiteY6" fmla="*/ 4276165 h 6858000"/>
              <a:gd name="connsiteX7" fmla="*/ 4263877 w 4267201"/>
              <a:gd name="connsiteY7" fmla="*/ 4276165 h 6858000"/>
              <a:gd name="connsiteX8" fmla="*/ 4258654 w 4267201"/>
              <a:gd name="connsiteY8" fmla="*/ 4386466 h 6858000"/>
              <a:gd name="connsiteX9" fmla="*/ 1819737 w 4267201"/>
              <a:gd name="connsiteY9" fmla="*/ 6840915 h 6858000"/>
              <a:gd name="connsiteX10" fmla="*/ 1553968 w 4267201"/>
              <a:gd name="connsiteY10" fmla="*/ 6854335 h 6858000"/>
              <a:gd name="connsiteX11" fmla="*/ 1553968 w 4267201"/>
              <a:gd name="connsiteY11" fmla="*/ 6858000 h 6858000"/>
              <a:gd name="connsiteX12" fmla="*/ 0 w 4267201"/>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7201" h="6858000">
                <a:moveTo>
                  <a:pt x="0" y="0"/>
                </a:moveTo>
                <a:lnTo>
                  <a:pt x="4267201" y="0"/>
                </a:lnTo>
                <a:lnTo>
                  <a:pt x="4267201" y="1397000"/>
                </a:lnTo>
                <a:lnTo>
                  <a:pt x="4267201" y="1600200"/>
                </a:lnTo>
                <a:lnTo>
                  <a:pt x="4267201" y="4205703"/>
                </a:lnTo>
                <a:lnTo>
                  <a:pt x="4265081" y="4250752"/>
                </a:lnTo>
                <a:lnTo>
                  <a:pt x="4265081" y="4276165"/>
                </a:lnTo>
                <a:lnTo>
                  <a:pt x="4263877" y="4276165"/>
                </a:lnTo>
                <a:lnTo>
                  <a:pt x="4258654" y="4386466"/>
                </a:lnTo>
                <a:cubicBezTo>
                  <a:pt x="4135569" y="5679631"/>
                  <a:pt x="3110552" y="6709825"/>
                  <a:pt x="1819737" y="6840915"/>
                </a:cubicBezTo>
                <a:lnTo>
                  <a:pt x="1553968" y="6854335"/>
                </a:lnTo>
                <a:lnTo>
                  <a:pt x="1553968"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281677F-EDC3-4F59-BA45-99AC5ACBB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08254"/>
            <a:ext cx="12192000" cy="4549747"/>
          </a:xfrm>
          <a:custGeom>
            <a:avLst/>
            <a:gdLst>
              <a:gd name="connsiteX0" fmla="*/ 0 w 12192000"/>
              <a:gd name="connsiteY0" fmla="*/ 0 h 4549747"/>
              <a:gd name="connsiteX1" fmla="*/ 4679 w 12192000"/>
              <a:gd name="connsiteY1" fmla="*/ 0 h 4549747"/>
              <a:gd name="connsiteX2" fmla="*/ 18887 w 12192000"/>
              <a:gd name="connsiteY2" fmla="*/ 281361 h 4549747"/>
              <a:gd name="connsiteX3" fmla="*/ 3658142 w 12192000"/>
              <a:gd name="connsiteY3" fmla="*/ 3565479 h 4549747"/>
              <a:gd name="connsiteX4" fmla="*/ 3758325 w 12192000"/>
              <a:gd name="connsiteY4" fmla="*/ 3562945 h 4549747"/>
              <a:gd name="connsiteX5" fmla="*/ 3758325 w 12192000"/>
              <a:gd name="connsiteY5" fmla="*/ 3565479 h 4549747"/>
              <a:gd name="connsiteX6" fmla="*/ 11844593 w 12192000"/>
              <a:gd name="connsiteY6" fmla="*/ 3565479 h 4549747"/>
              <a:gd name="connsiteX7" fmla="*/ 11844593 w 12192000"/>
              <a:gd name="connsiteY7" fmla="*/ 3565476 h 4549747"/>
              <a:gd name="connsiteX8" fmla="*/ 12192000 w 12192000"/>
              <a:gd name="connsiteY8" fmla="*/ 3565476 h 4549747"/>
              <a:gd name="connsiteX9" fmla="*/ 12192000 w 12192000"/>
              <a:gd name="connsiteY9" fmla="*/ 4417168 h 4549747"/>
              <a:gd name="connsiteX10" fmla="*/ 12192000 w 12192000"/>
              <a:gd name="connsiteY10" fmla="*/ 4549747 h 4549747"/>
              <a:gd name="connsiteX11" fmla="*/ 0 w 12192000"/>
              <a:gd name="connsiteY11" fmla="*/ 4549747 h 4549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49747">
                <a:moveTo>
                  <a:pt x="0" y="0"/>
                </a:moveTo>
                <a:lnTo>
                  <a:pt x="4679" y="0"/>
                </a:lnTo>
                <a:lnTo>
                  <a:pt x="18887" y="281361"/>
                </a:lnTo>
                <a:cubicBezTo>
                  <a:pt x="206220" y="2126001"/>
                  <a:pt x="1764077" y="3565479"/>
                  <a:pt x="3658142" y="3565479"/>
                </a:cubicBezTo>
                <a:lnTo>
                  <a:pt x="3758325" y="3562945"/>
                </a:lnTo>
                <a:lnTo>
                  <a:pt x="3758325" y="3565479"/>
                </a:lnTo>
                <a:lnTo>
                  <a:pt x="11844593" y="3565479"/>
                </a:lnTo>
                <a:lnTo>
                  <a:pt x="11844593" y="3565476"/>
                </a:lnTo>
                <a:lnTo>
                  <a:pt x="12192000" y="3565476"/>
                </a:lnTo>
                <a:lnTo>
                  <a:pt x="12192000" y="4417168"/>
                </a:lnTo>
                <a:lnTo>
                  <a:pt x="12192000" y="4549747"/>
                </a:lnTo>
                <a:lnTo>
                  <a:pt x="0" y="4549747"/>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095B16-2569-41F4-BC61-0D1A53EC7B3C}"/>
              </a:ext>
            </a:extLst>
          </p:cNvPr>
          <p:cNvSpPr>
            <a:spLocks noGrp="1"/>
          </p:cNvSpPr>
          <p:nvPr>
            <p:ph type="title"/>
          </p:nvPr>
        </p:nvSpPr>
        <p:spPr>
          <a:xfrm>
            <a:off x="609600" y="685800"/>
            <a:ext cx="3225421" cy="4138683"/>
          </a:xfrm>
        </p:spPr>
        <p:txBody>
          <a:bodyPr anchor="t">
            <a:normAutofit/>
          </a:bodyPr>
          <a:lstStyle/>
          <a:p>
            <a:r>
              <a:rPr lang="es-ES" sz="2200">
                <a:solidFill>
                  <a:srgbClr val="FFFFFF"/>
                </a:solidFill>
              </a:rPr>
              <a:t>CONCLUSIONES DE META TAGS</a:t>
            </a:r>
          </a:p>
        </p:txBody>
      </p:sp>
      <p:sp>
        <p:nvSpPr>
          <p:cNvPr id="3" name="Marcador de contenido 2">
            <a:extLst>
              <a:ext uri="{FF2B5EF4-FFF2-40B4-BE49-F238E27FC236}">
                <a16:creationId xmlns:a16="http://schemas.microsoft.com/office/drawing/2014/main" id="{AE3BDBA3-D7CB-494E-BD40-C1A3CCE88E6C}"/>
              </a:ext>
            </a:extLst>
          </p:cNvPr>
          <p:cNvSpPr>
            <a:spLocks noGrp="1"/>
          </p:cNvSpPr>
          <p:nvPr>
            <p:ph idx="1"/>
          </p:nvPr>
        </p:nvSpPr>
        <p:spPr>
          <a:xfrm>
            <a:off x="5005137" y="685800"/>
            <a:ext cx="6272463" cy="4971197"/>
          </a:xfrm>
        </p:spPr>
        <p:txBody>
          <a:bodyPr vert="horz" lIns="91440" tIns="45720" rIns="91440" bIns="45720" rtlCol="0">
            <a:normAutofit/>
          </a:bodyPr>
          <a:lstStyle/>
          <a:p>
            <a:r>
              <a:rPr lang="es-ES">
                <a:solidFill>
                  <a:srgbClr val="FFFFFF"/>
                </a:solidFill>
                <a:ea typeface="+mn-lt"/>
                <a:cs typeface="+mn-lt"/>
              </a:rPr>
              <a:t>El uso de las meta etiquetas o </a:t>
            </a:r>
            <a:r>
              <a:rPr lang="es-ES" i="1">
                <a:solidFill>
                  <a:srgbClr val="FFFFFF"/>
                </a:solidFill>
                <a:ea typeface="+mn-lt"/>
                <a:cs typeface="+mn-lt"/>
              </a:rPr>
              <a:t>metatags</a:t>
            </a:r>
            <a:r>
              <a:rPr lang="es-ES">
                <a:solidFill>
                  <a:srgbClr val="FFFFFF"/>
                </a:solidFill>
                <a:ea typeface="+mn-lt"/>
                <a:cs typeface="+mn-lt"/>
              </a:rPr>
              <a:t> puede ser de gran beneficio para mejorar la manera en la que nuestro sitio es visto e indexado por los buscadores, de igual manera si no son usadas de manera correcta podrían afectar el posicionamiento del sitio e incluso evitar que sea mostrado en los resultados de las búsquedas.</a:t>
            </a:r>
          </a:p>
          <a:p>
            <a:r>
              <a:rPr lang="es-ES">
                <a:solidFill>
                  <a:srgbClr val="FFFFFF"/>
                </a:solidFill>
                <a:ea typeface="+mn-lt"/>
                <a:cs typeface="+mn-lt"/>
              </a:rPr>
              <a:t>De acuerdo con el estándar HTML5; las etiquetas &lt;html&gt;, &lt;body&gt; y &lt;head&gt; pueden omitirse.</a:t>
            </a:r>
            <a:endParaRPr lang="es-ES">
              <a:solidFill>
                <a:srgbClr val="FFFFFF"/>
              </a:solidFill>
            </a:endParaRPr>
          </a:p>
          <a:p>
            <a:endParaRPr lang="es-ES">
              <a:solidFill>
                <a:srgbClr val="FFFFFF"/>
              </a:solidFill>
            </a:endParaRPr>
          </a:p>
        </p:txBody>
      </p:sp>
      <p:sp>
        <p:nvSpPr>
          <p:cNvPr id="6" name="CuadroTexto 5">
            <a:extLst>
              <a:ext uri="{FF2B5EF4-FFF2-40B4-BE49-F238E27FC236}">
                <a16:creationId xmlns:a16="http://schemas.microsoft.com/office/drawing/2014/main" id="{850F073B-4914-4A65-B577-5B72C9ADFA2C}"/>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396028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C73B8B-173A-49A3-9BA9-2AC6CB0B1487}"/>
              </a:ext>
            </a:extLst>
          </p:cNvPr>
          <p:cNvSpPr>
            <a:spLocks noGrp="1"/>
          </p:cNvSpPr>
          <p:nvPr>
            <p:ph type="title"/>
          </p:nvPr>
        </p:nvSpPr>
        <p:spPr>
          <a:xfrm>
            <a:off x="914401" y="430307"/>
            <a:ext cx="9914859" cy="1371600"/>
          </a:xfrm>
        </p:spPr>
        <p:txBody>
          <a:bodyPr>
            <a:normAutofit/>
          </a:bodyPr>
          <a:lstStyle/>
          <a:p>
            <a:r>
              <a:rPr lang="es-ES">
                <a:solidFill>
                  <a:srgbClr val="FFFFFF"/>
                </a:solidFill>
              </a:rPr>
              <a:t>CONTENIDOS</a:t>
            </a:r>
          </a:p>
        </p:txBody>
      </p:sp>
      <p:sp>
        <p:nvSpPr>
          <p:cNvPr id="3" name="Marcador de contenido 2">
            <a:extLst>
              <a:ext uri="{FF2B5EF4-FFF2-40B4-BE49-F238E27FC236}">
                <a16:creationId xmlns:a16="http://schemas.microsoft.com/office/drawing/2014/main" id="{4B814CD8-EDD6-40B3-8EE2-AD62F5B09F90}"/>
              </a:ext>
            </a:extLst>
          </p:cNvPr>
          <p:cNvSpPr>
            <a:spLocks noGrp="1"/>
          </p:cNvSpPr>
          <p:nvPr>
            <p:ph idx="1"/>
          </p:nvPr>
        </p:nvSpPr>
        <p:spPr>
          <a:xfrm>
            <a:off x="914400" y="2810001"/>
            <a:ext cx="9753600" cy="3366961"/>
          </a:xfrm>
        </p:spPr>
        <p:txBody>
          <a:bodyPr vert="horz" lIns="91440" tIns="45720" rIns="91440" bIns="45720" rtlCol="0" anchor="t">
            <a:normAutofit/>
          </a:bodyPr>
          <a:lstStyle/>
          <a:p>
            <a:pPr marL="457200" indent="-457200">
              <a:buAutoNum type="arabicPeriod"/>
            </a:pPr>
            <a:r>
              <a:rPr lang="es-ES" b="1" dirty="0"/>
              <a:t>MODELO DE OBJETOS DEL DOCUMENTO</a:t>
            </a:r>
          </a:p>
          <a:p>
            <a:pPr marL="457200" indent="-457200">
              <a:buAutoNum type="arabicPeriod"/>
            </a:pPr>
            <a:r>
              <a:rPr lang="es-ES" b="1" dirty="0">
                <a:solidFill>
                  <a:schemeClr val="accent6">
                    <a:lumMod val="20000"/>
                    <a:lumOff val="80000"/>
                  </a:schemeClr>
                </a:solidFill>
                <a:ea typeface="+mn-lt"/>
                <a:cs typeface="+mn-lt"/>
              </a:rPr>
              <a:t>HERRAMIENTAS NECESARIAS</a:t>
            </a:r>
            <a:endParaRPr lang="en-US">
              <a:solidFill>
                <a:schemeClr val="accent6">
                  <a:lumMod val="20000"/>
                  <a:lumOff val="80000"/>
                </a:schemeClr>
              </a:solidFill>
              <a:ea typeface="+mn-lt"/>
              <a:cs typeface="+mn-lt"/>
            </a:endParaRPr>
          </a:p>
          <a:p>
            <a:pPr marL="457200" indent="-457200">
              <a:buAutoNum type="arabicPeriod"/>
            </a:pPr>
            <a:r>
              <a:rPr lang="es-ES" b="1" dirty="0">
                <a:solidFill>
                  <a:schemeClr val="accent6">
                    <a:lumMod val="20000"/>
                    <a:lumOff val="80000"/>
                  </a:schemeClr>
                </a:solidFill>
              </a:rPr>
              <a:t>HTML</a:t>
            </a:r>
            <a:endParaRPr lang="es-ES" dirty="0">
              <a:solidFill>
                <a:schemeClr val="accent6">
                  <a:lumMod val="20000"/>
                  <a:lumOff val="80000"/>
                </a:schemeClr>
              </a:solidFill>
            </a:endParaRPr>
          </a:p>
          <a:p>
            <a:pPr marL="457200" indent="-457200">
              <a:buAutoNum type="arabicPeriod"/>
            </a:pPr>
            <a:r>
              <a:rPr lang="es-ES" b="1" dirty="0">
                <a:solidFill>
                  <a:schemeClr val="accent6">
                    <a:lumMod val="20000"/>
                    <a:lumOff val="80000"/>
                  </a:schemeClr>
                </a:solidFill>
              </a:rPr>
              <a:t>XHTML</a:t>
            </a:r>
          </a:p>
          <a:p>
            <a:pPr marL="457200" indent="-457200">
              <a:buAutoNum type="arabicPeriod"/>
            </a:pPr>
            <a:r>
              <a:rPr lang="es-ES" b="1" dirty="0">
                <a:solidFill>
                  <a:schemeClr val="accent6">
                    <a:lumMod val="20000"/>
                    <a:lumOff val="80000"/>
                  </a:schemeClr>
                </a:solidFill>
              </a:rPr>
              <a:t>HOJAS DE ESTILO</a:t>
            </a:r>
          </a:p>
          <a:p>
            <a:pPr marL="457200" indent="-457200">
              <a:buAutoNum type="arabicPeriod"/>
            </a:pPr>
            <a:r>
              <a:rPr lang="es-ES" b="1" dirty="0">
                <a:solidFill>
                  <a:schemeClr val="accent6">
                    <a:lumMod val="20000"/>
                    <a:lumOff val="80000"/>
                  </a:schemeClr>
                </a:solidFill>
              </a:rPr>
              <a:t>EJERCICIOS</a:t>
            </a:r>
          </a:p>
          <a:p>
            <a:pPr marL="457200" indent="-457200">
              <a:buAutoNum type="arabicPeriod"/>
            </a:pPr>
            <a:endParaRPr lang="es-ES" dirty="0">
              <a:solidFill>
                <a:schemeClr val="accent6">
                  <a:lumMod val="20000"/>
                  <a:lumOff val="80000"/>
                </a:schemeClr>
              </a:solidFill>
            </a:endParaRPr>
          </a:p>
        </p:txBody>
      </p:sp>
      <p:sp>
        <p:nvSpPr>
          <p:cNvPr id="4" name="CuadroTexto 3">
            <a:extLst>
              <a:ext uri="{FF2B5EF4-FFF2-40B4-BE49-F238E27FC236}">
                <a16:creationId xmlns:a16="http://schemas.microsoft.com/office/drawing/2014/main" id="{B1B7D43F-2BBE-4B18-A423-C45D93DFD039}"/>
              </a:ext>
            </a:extLst>
          </p:cNvPr>
          <p:cNvSpPr txBox="1"/>
          <p:nvPr/>
        </p:nvSpPr>
        <p:spPr>
          <a:xfrm>
            <a:off x="9009412" y="615933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r>
              <a:rPr lang="es-ES" sz="2800" dirty="0">
                <a:solidFill>
                  <a:schemeClr val="accent6">
                    <a:lumMod val="50000"/>
                  </a:schemeClr>
                </a:solidFill>
                <a:latin typeface="Rockwell"/>
              </a:rPr>
              <a:t>@jorca11</a:t>
            </a:r>
          </a:p>
        </p:txBody>
      </p:sp>
    </p:spTree>
    <p:extLst>
      <p:ext uri="{BB962C8B-B14F-4D97-AF65-F5344CB8AC3E}">
        <p14:creationId xmlns:p14="http://schemas.microsoft.com/office/powerpoint/2010/main" val="1447693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9D9B7-C94B-48D7-B46A-FC745A0318E7}"/>
              </a:ext>
            </a:extLst>
          </p:cNvPr>
          <p:cNvSpPr>
            <a:spLocks noGrp="1"/>
          </p:cNvSpPr>
          <p:nvPr>
            <p:ph type="title"/>
          </p:nvPr>
        </p:nvSpPr>
        <p:spPr/>
        <p:txBody>
          <a:bodyPr/>
          <a:lstStyle/>
          <a:p>
            <a:r>
              <a:rPr lang="es-ES" dirty="0"/>
              <a:t>PRÁCTICA 1</a:t>
            </a:r>
          </a:p>
        </p:txBody>
      </p:sp>
      <p:sp>
        <p:nvSpPr>
          <p:cNvPr id="3" name="Marcador de contenido 2">
            <a:extLst>
              <a:ext uri="{FF2B5EF4-FFF2-40B4-BE49-F238E27FC236}">
                <a16:creationId xmlns:a16="http://schemas.microsoft.com/office/drawing/2014/main" id="{0A5E49A1-4FBF-46FE-9DFF-A2B40ACBCFF8}"/>
              </a:ext>
            </a:extLst>
          </p:cNvPr>
          <p:cNvSpPr>
            <a:spLocks noGrp="1"/>
          </p:cNvSpPr>
          <p:nvPr>
            <p:ph idx="1"/>
          </p:nvPr>
        </p:nvSpPr>
        <p:spPr/>
        <p:txBody>
          <a:bodyPr vert="horz" lIns="91440" tIns="45720" rIns="91440" bIns="45720" rtlCol="0" anchor="t">
            <a:normAutofit/>
          </a:bodyPr>
          <a:lstStyle/>
          <a:p>
            <a:r>
              <a:rPr lang="es-ES" dirty="0"/>
              <a:t>Utilizando un editor web, aplica los metadatos a una página web que hayas creado.</a:t>
            </a:r>
          </a:p>
          <a:p>
            <a:r>
              <a:rPr lang="es-ES" dirty="0"/>
              <a:t>Investiga otras etiquetas que pueden añadirse en el bloque cabecera de nuestra página:</a:t>
            </a:r>
          </a:p>
          <a:p>
            <a:pPr lvl="1"/>
            <a:r>
              <a:rPr lang="es-ES" b="1" u="sng" dirty="0">
                <a:hlinkClick r:id="rId3"/>
              </a:rPr>
              <a:t>Favicon (icono de pestañas)</a:t>
            </a:r>
            <a:endParaRPr lang="es-ES" dirty="0"/>
          </a:p>
          <a:p>
            <a:pPr lvl="1"/>
            <a:endParaRPr lang="es-ES" b="1" u="sng" dirty="0"/>
          </a:p>
          <a:p>
            <a:pPr lvl="1"/>
            <a:r>
              <a:rPr lang="es-ES" b="1" u="sng" dirty="0">
                <a:hlinkClick r:id="rId4"/>
              </a:rPr>
              <a:t>Posicionamiento (Google</a:t>
            </a:r>
            <a:endParaRPr lang="es-ES" b="1" u="sng" dirty="0"/>
          </a:p>
          <a:p>
            <a:pPr lvl="1"/>
            <a:endParaRPr lang="es-ES" b="1" u="sng" dirty="0"/>
          </a:p>
          <a:p>
            <a:pPr lvl="1"/>
            <a:endParaRPr lang="es-ES" dirty="0"/>
          </a:p>
          <a:p>
            <a:endParaRPr lang="es-ES" dirty="0"/>
          </a:p>
        </p:txBody>
      </p:sp>
      <p:sp>
        <p:nvSpPr>
          <p:cNvPr id="4" name="CuadroTexto 3">
            <a:extLst>
              <a:ext uri="{FF2B5EF4-FFF2-40B4-BE49-F238E27FC236}">
                <a16:creationId xmlns:a16="http://schemas.microsoft.com/office/drawing/2014/main" id="{DC59F39A-E6CB-41D3-A3A1-138017717D46}"/>
              </a:ext>
            </a:extLst>
          </p:cNvPr>
          <p:cNvSpPr txBox="1"/>
          <p:nvPr/>
        </p:nvSpPr>
        <p:spPr>
          <a:xfrm>
            <a:off x="7174375" y="310394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hlinkClick r:id="rId5"/>
              </a:rPr>
              <a:t>Video de favicon</a:t>
            </a:r>
          </a:p>
          <a:p>
            <a:r>
              <a:rPr lang="es-ES" dirty="0">
                <a:hlinkClick r:id="rId6"/>
              </a:rPr>
              <a:t>Explicación</a:t>
            </a:r>
            <a:endParaRPr lang="es-ES" dirty="0"/>
          </a:p>
        </p:txBody>
      </p:sp>
      <p:sp>
        <p:nvSpPr>
          <p:cNvPr id="5" name="CuadroTexto 4">
            <a:extLst>
              <a:ext uri="{FF2B5EF4-FFF2-40B4-BE49-F238E27FC236}">
                <a16:creationId xmlns:a16="http://schemas.microsoft.com/office/drawing/2014/main" id="{995BDA0E-694C-4033-9EB7-9FC532128BBB}"/>
              </a:ext>
            </a:extLst>
          </p:cNvPr>
          <p:cNvSpPr txBox="1"/>
          <p:nvPr/>
        </p:nvSpPr>
        <p:spPr>
          <a:xfrm>
            <a:off x="6979655" y="3979882"/>
            <a:ext cx="35727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hlinkClick r:id="rId7"/>
              </a:rPr>
              <a:t>Posicionamiento video</a:t>
            </a:r>
            <a:endParaRPr lang="es-ES"/>
          </a:p>
        </p:txBody>
      </p:sp>
      <p:sp>
        <p:nvSpPr>
          <p:cNvPr id="6" name="Flecha: a la derecha 5">
            <a:extLst>
              <a:ext uri="{FF2B5EF4-FFF2-40B4-BE49-F238E27FC236}">
                <a16:creationId xmlns:a16="http://schemas.microsoft.com/office/drawing/2014/main" id="{E67689B2-B2A0-4AF9-95FF-344AF8690B10}"/>
              </a:ext>
            </a:extLst>
          </p:cNvPr>
          <p:cNvSpPr/>
          <p:nvPr/>
        </p:nvSpPr>
        <p:spPr>
          <a:xfrm>
            <a:off x="4899052" y="3183067"/>
            <a:ext cx="1938758" cy="48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Flecha: a la derecha 6">
            <a:extLst>
              <a:ext uri="{FF2B5EF4-FFF2-40B4-BE49-F238E27FC236}">
                <a16:creationId xmlns:a16="http://schemas.microsoft.com/office/drawing/2014/main" id="{32CF5B26-79DE-4E3D-94CF-18A5E2328101}"/>
              </a:ext>
            </a:extLst>
          </p:cNvPr>
          <p:cNvSpPr/>
          <p:nvPr/>
        </p:nvSpPr>
        <p:spPr>
          <a:xfrm>
            <a:off x="4870115" y="3983649"/>
            <a:ext cx="1938758" cy="48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7198D0B6-3E31-4E8C-A639-2885594BB51F}"/>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414566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58504C1-2ED3-452E-978F-5A9D17113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18611" y="1713512"/>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F8E3D02-F8A1-4BBF-A013-532F62366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18610" y="1713512"/>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1DECA71-8899-418E-8A27-06C95E9B1216}"/>
              </a:ext>
            </a:extLst>
          </p:cNvPr>
          <p:cNvSpPr>
            <a:spLocks noGrp="1"/>
          </p:cNvSpPr>
          <p:nvPr>
            <p:ph type="title"/>
          </p:nvPr>
        </p:nvSpPr>
        <p:spPr>
          <a:xfrm>
            <a:off x="6622473" y="2860965"/>
            <a:ext cx="4959927" cy="2860964"/>
          </a:xfrm>
        </p:spPr>
        <p:txBody>
          <a:bodyPr vert="horz" lIns="91440" tIns="45720" rIns="91440" bIns="45720" rtlCol="0" anchor="t">
            <a:normAutofit/>
          </a:bodyPr>
          <a:lstStyle/>
          <a:p>
            <a:pPr algn="r"/>
            <a:r>
              <a:rPr lang="en-US" sz="3700">
                <a:solidFill>
                  <a:srgbClr val="FFFFFF"/>
                </a:solidFill>
              </a:rPr>
              <a:t>SIGUIENTE:</a:t>
            </a:r>
            <a:br>
              <a:rPr lang="en-US" sz="3700" dirty="0">
                <a:solidFill>
                  <a:srgbClr val="FFFFFF"/>
                </a:solidFill>
              </a:rPr>
            </a:br>
            <a:br>
              <a:rPr lang="en-US" sz="3700" dirty="0"/>
            </a:br>
            <a:r>
              <a:rPr lang="en-US" sz="3700">
                <a:solidFill>
                  <a:srgbClr val="FFFFFF"/>
                </a:solidFill>
              </a:rPr>
              <a:t>EL CUERPO </a:t>
            </a:r>
            <a:r>
              <a:rPr lang="en-US" sz="3700" dirty="0">
                <a:solidFill>
                  <a:srgbClr val="FFFFFF"/>
                </a:solidFill>
              </a:rPr>
              <a:t>(BODY) DE LA WEB</a:t>
            </a:r>
          </a:p>
        </p:txBody>
      </p:sp>
      <p:pic>
        <p:nvPicPr>
          <p:cNvPr id="4" name="Imagen 4">
            <a:extLst>
              <a:ext uri="{FF2B5EF4-FFF2-40B4-BE49-F238E27FC236}">
                <a16:creationId xmlns:a16="http://schemas.microsoft.com/office/drawing/2014/main" id="{032D7CF2-272E-4AC6-9C0A-3C9A838CB3D3}"/>
              </a:ext>
            </a:extLst>
          </p:cNvPr>
          <p:cNvPicPr>
            <a:picLocks noChangeAspect="1"/>
          </p:cNvPicPr>
          <p:nvPr/>
        </p:nvPicPr>
        <p:blipFill>
          <a:blip r:embed="rId2"/>
          <a:stretch>
            <a:fillRect/>
          </a:stretch>
        </p:blipFill>
        <p:spPr>
          <a:xfrm>
            <a:off x="515981" y="1343193"/>
            <a:ext cx="4265571" cy="4171615"/>
          </a:xfrm>
          <a:prstGeom prst="rect">
            <a:avLst/>
          </a:prstGeom>
        </p:spPr>
      </p:pic>
      <p:sp>
        <p:nvSpPr>
          <p:cNvPr id="30" name="Freeform: Shape 29">
            <a:extLst>
              <a:ext uri="{FF2B5EF4-FFF2-40B4-BE49-F238E27FC236}">
                <a16:creationId xmlns:a16="http://schemas.microsoft.com/office/drawing/2014/main" id="{1979A256-14ED-4FA7-B1D1-1A2D51CB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18612"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5EDCF3AD-D5F8-475E-A3D4-5E0D81627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18610"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032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15D5D79-A4EE-4E58-B779-CE54DC674EA4}"/>
              </a:ext>
            </a:extLst>
          </p:cNvPr>
          <p:cNvSpPr>
            <a:spLocks noGrp="1"/>
          </p:cNvSpPr>
          <p:nvPr>
            <p:ph type="title"/>
          </p:nvPr>
        </p:nvSpPr>
        <p:spPr>
          <a:xfrm>
            <a:off x="914400" y="508884"/>
            <a:ext cx="10058399" cy="1262737"/>
          </a:xfrm>
        </p:spPr>
        <p:txBody>
          <a:bodyPr anchor="ctr">
            <a:normAutofit/>
          </a:bodyPr>
          <a:lstStyle/>
          <a:p>
            <a:r>
              <a:rPr lang="es-ES" dirty="0">
                <a:solidFill>
                  <a:srgbClr val="FFFFFF"/>
                </a:solidFill>
              </a:rPr>
              <a:t>3.3. CUERPO DE LA WEB (BODY)</a:t>
            </a:r>
          </a:p>
        </p:txBody>
      </p:sp>
      <p:sp>
        <p:nvSpPr>
          <p:cNvPr id="8" name="Content Placeholder 7">
            <a:extLst>
              <a:ext uri="{FF2B5EF4-FFF2-40B4-BE49-F238E27FC236}">
                <a16:creationId xmlns:a16="http://schemas.microsoft.com/office/drawing/2014/main" id="{16D88679-8605-4701-97C0-26FA303D9EBC}"/>
              </a:ext>
            </a:extLst>
          </p:cNvPr>
          <p:cNvSpPr>
            <a:spLocks noGrp="1"/>
          </p:cNvSpPr>
          <p:nvPr>
            <p:ph idx="1"/>
          </p:nvPr>
        </p:nvSpPr>
        <p:spPr>
          <a:xfrm>
            <a:off x="914400" y="2727296"/>
            <a:ext cx="6934588" cy="3449667"/>
          </a:xfrm>
        </p:spPr>
        <p:txBody>
          <a:bodyPr vert="horz" lIns="91440" tIns="45720" rIns="91440" bIns="45720" rtlCol="0" anchor="t">
            <a:noAutofit/>
          </a:bodyPr>
          <a:lstStyle/>
          <a:p>
            <a:pPr marL="0">
              <a:lnSpc>
                <a:spcPct val="100000"/>
              </a:lnSpc>
              <a:spcBef>
                <a:spcPts val="0"/>
              </a:spcBef>
            </a:pPr>
            <a:r>
              <a:rPr lang="en-US" sz="1600" dirty="0" err="1">
                <a:latin typeface="Tahoma"/>
                <a:ea typeface="Tahoma"/>
                <a:cs typeface="Tahoma"/>
              </a:rPr>
              <a:t>Atributos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Párrafos</a:t>
            </a:r>
            <a:r>
              <a:rPr lang="en-US" sz="1600" dirty="0">
                <a:latin typeface="Tahoma"/>
                <a:ea typeface="Tahoma"/>
                <a:cs typeface="Tahoma"/>
              </a:rPr>
              <a:t> </a:t>
            </a:r>
          </a:p>
          <a:p>
            <a:pPr marL="0">
              <a:lnSpc>
                <a:spcPct val="100000"/>
              </a:lnSpc>
              <a:spcBef>
                <a:spcPts val="0"/>
              </a:spcBef>
            </a:pPr>
            <a:r>
              <a:rPr lang="en-US" sz="1600" dirty="0" err="1">
                <a:latin typeface="Tahoma"/>
                <a:ea typeface="Tahoma"/>
                <a:cs typeface="Tahoma"/>
              </a:rPr>
              <a:t>Secciones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Encabezados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Líneas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Listas</a:t>
            </a:r>
            <a:r>
              <a:rPr lang="en-US" sz="1600" dirty="0">
                <a:latin typeface="Tahoma"/>
                <a:ea typeface="Tahoma"/>
                <a:cs typeface="Tahoma"/>
              </a:rPr>
              <a:t> </a:t>
            </a:r>
          </a:p>
          <a:p>
            <a:pPr marL="0">
              <a:lnSpc>
                <a:spcPct val="100000"/>
              </a:lnSpc>
              <a:spcBef>
                <a:spcPts val="0"/>
              </a:spcBef>
            </a:pPr>
            <a:r>
              <a:rPr lang="en-US" sz="1600" dirty="0">
                <a:latin typeface="Tahoma"/>
                <a:ea typeface="Tahoma"/>
                <a:cs typeface="Tahoma"/>
              </a:rPr>
              <a:t>Enlaces</a:t>
            </a:r>
          </a:p>
          <a:p>
            <a:pPr marL="0">
              <a:lnSpc>
                <a:spcPct val="100000"/>
              </a:lnSpc>
              <a:spcBef>
                <a:spcPts val="0"/>
              </a:spcBef>
            </a:pPr>
            <a:r>
              <a:rPr lang="en-US" sz="1600" dirty="0" err="1">
                <a:latin typeface="Tahoma"/>
                <a:ea typeface="Tahoma"/>
                <a:cs typeface="Tahoma"/>
              </a:rPr>
              <a:t>Imágenes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Tablas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Estilos</a:t>
            </a:r>
            <a:r>
              <a:rPr lang="en-US" sz="1600" dirty="0">
                <a:latin typeface="Tahoma"/>
                <a:ea typeface="Tahoma"/>
                <a:cs typeface="Tahoma"/>
              </a:rPr>
              <a:t> </a:t>
            </a:r>
          </a:p>
          <a:p>
            <a:pPr marL="0">
              <a:lnSpc>
                <a:spcPct val="100000"/>
              </a:lnSpc>
              <a:spcBef>
                <a:spcPts val="0"/>
              </a:spcBef>
            </a:pPr>
            <a:r>
              <a:rPr lang="en-US" sz="1600" dirty="0" err="1">
                <a:latin typeface="Tahoma"/>
                <a:ea typeface="Tahoma"/>
                <a:cs typeface="Tahoma"/>
              </a:rPr>
              <a:t>Clases</a:t>
            </a:r>
            <a:endParaRPr lang="en-US" sz="1600">
              <a:latin typeface="Tahoma"/>
              <a:ea typeface="Tahoma"/>
              <a:cs typeface="Tahoma"/>
            </a:endParaRPr>
          </a:p>
          <a:p>
            <a:pPr marL="0">
              <a:lnSpc>
                <a:spcPct val="100000"/>
              </a:lnSpc>
              <a:spcBef>
                <a:spcPts val="0"/>
              </a:spcBef>
            </a:pPr>
            <a:r>
              <a:rPr lang="en-US" sz="1600" dirty="0" err="1">
                <a:latin typeface="Tahoma"/>
                <a:ea typeface="Tahoma"/>
                <a:cs typeface="Tahoma"/>
              </a:rPr>
              <a:t>Formularios</a:t>
            </a:r>
            <a:endParaRPr lang="en-US" sz="1600" dirty="0">
              <a:latin typeface="Tahoma"/>
              <a:ea typeface="Tahoma"/>
              <a:cs typeface="Tahoma"/>
            </a:endParaRPr>
          </a:p>
        </p:txBody>
      </p:sp>
      <p:pic>
        <p:nvPicPr>
          <p:cNvPr id="4" name="Imagen 4">
            <a:extLst>
              <a:ext uri="{FF2B5EF4-FFF2-40B4-BE49-F238E27FC236}">
                <a16:creationId xmlns:a16="http://schemas.microsoft.com/office/drawing/2014/main" id="{95AC8A01-CB02-4981-A5A7-BEFD1A6A08A0}"/>
              </a:ext>
            </a:extLst>
          </p:cNvPr>
          <p:cNvPicPr>
            <a:picLocks noChangeAspect="1"/>
          </p:cNvPicPr>
          <p:nvPr/>
        </p:nvPicPr>
        <p:blipFill rotWithShape="1">
          <a:blip r:embed="rId3"/>
          <a:srcRect l="27054" r="29923"/>
          <a:stretch/>
        </p:blipFill>
        <p:spPr>
          <a:xfrm>
            <a:off x="7924800" y="2128964"/>
            <a:ext cx="4279142" cy="4729034"/>
          </a:xfrm>
          <a:prstGeom prst="rect">
            <a:avLst/>
          </a:prstGeom>
        </p:spPr>
      </p:pic>
    </p:spTree>
    <p:extLst>
      <p:ext uri="{BB962C8B-B14F-4D97-AF65-F5344CB8AC3E}">
        <p14:creationId xmlns:p14="http://schemas.microsoft.com/office/powerpoint/2010/main" val="276034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1E4743F-415F-4F14-ABCC-7C5D247C12DD}"/>
              </a:ext>
            </a:extLst>
          </p:cNvPr>
          <p:cNvSpPr>
            <a:spLocks noGrp="1"/>
          </p:cNvSpPr>
          <p:nvPr>
            <p:ph type="title"/>
          </p:nvPr>
        </p:nvSpPr>
        <p:spPr>
          <a:xfrm>
            <a:off x="914401" y="443459"/>
            <a:ext cx="9914859" cy="1291210"/>
          </a:xfrm>
        </p:spPr>
        <p:txBody>
          <a:bodyPr>
            <a:normAutofit/>
          </a:bodyPr>
          <a:lstStyle/>
          <a:p>
            <a:r>
              <a:rPr lang="es-ES" dirty="0">
                <a:solidFill>
                  <a:srgbClr val="FFFFFF"/>
                </a:solidFill>
              </a:rPr>
              <a:t>1. MODELO D.O.M.</a:t>
            </a:r>
          </a:p>
        </p:txBody>
      </p:sp>
      <p:sp>
        <p:nvSpPr>
          <p:cNvPr id="3" name="Marcador de contenido 2">
            <a:extLst>
              <a:ext uri="{FF2B5EF4-FFF2-40B4-BE49-F238E27FC236}">
                <a16:creationId xmlns:a16="http://schemas.microsoft.com/office/drawing/2014/main" id="{C18ECE00-C7B1-4BC3-AB67-57CEAD094B89}"/>
              </a:ext>
            </a:extLst>
          </p:cNvPr>
          <p:cNvSpPr>
            <a:spLocks noGrp="1"/>
          </p:cNvSpPr>
          <p:nvPr>
            <p:ph idx="1"/>
          </p:nvPr>
        </p:nvSpPr>
        <p:spPr>
          <a:xfrm>
            <a:off x="518932" y="2766727"/>
            <a:ext cx="7361498" cy="3709248"/>
          </a:xfrm>
        </p:spPr>
        <p:txBody>
          <a:bodyPr vert="horz" lIns="91440" tIns="45720" rIns="91440" bIns="45720" rtlCol="0" anchor="t">
            <a:noAutofit/>
          </a:bodyPr>
          <a:lstStyle/>
          <a:p>
            <a:pPr marL="0" indent="0">
              <a:lnSpc>
                <a:spcPct val="110000"/>
              </a:lnSpc>
              <a:buNone/>
            </a:pPr>
            <a:endParaRPr lang="es-ES" sz="1300" dirty="0"/>
          </a:p>
          <a:p>
            <a:pPr>
              <a:lnSpc>
                <a:spcPct val="110000"/>
              </a:lnSpc>
            </a:pPr>
            <a:r>
              <a:rPr lang="es-ES" sz="1600" dirty="0">
                <a:ea typeface="+mn-lt"/>
                <a:cs typeface="+mn-lt"/>
              </a:rPr>
              <a:t>La </a:t>
            </a:r>
            <a:r>
              <a:rPr lang="es-ES" sz="1600" dirty="0">
                <a:ea typeface="+mn-lt"/>
                <a:cs typeface="+mn-lt"/>
                <a:hlinkClick r:id="rId3"/>
              </a:rPr>
              <a:t>W3C define el DOM</a:t>
            </a:r>
            <a:r>
              <a:rPr lang="es-ES" sz="1600" dirty="0">
                <a:ea typeface="+mn-lt"/>
                <a:cs typeface="+mn-lt"/>
              </a:rPr>
              <a:t> o "</a:t>
            </a:r>
            <a:r>
              <a:rPr lang="es-ES" sz="1600" b="1" dirty="0">
                <a:ea typeface="+mn-lt"/>
                <a:cs typeface="+mn-lt"/>
              </a:rPr>
              <a:t>Modelo de Objetos del Documento</a:t>
            </a:r>
            <a:r>
              <a:rPr lang="es-ES" sz="1600" dirty="0">
                <a:ea typeface="+mn-lt"/>
                <a:cs typeface="+mn-lt"/>
              </a:rPr>
              <a:t>" como "</a:t>
            </a:r>
            <a:r>
              <a:rPr lang="es-ES" sz="1600" b="1" dirty="0">
                <a:solidFill>
                  <a:srgbClr val="002060"/>
                </a:solidFill>
                <a:ea typeface="+mn-lt"/>
                <a:cs typeface="+mn-lt"/>
              </a:rPr>
              <a:t>una interfaz de programación de aplicaciones (API) para documentos HTML y XML</a:t>
            </a:r>
            <a:r>
              <a:rPr lang="es-ES" sz="1600" dirty="0">
                <a:ea typeface="+mn-lt"/>
                <a:cs typeface="+mn-lt"/>
              </a:rPr>
              <a:t>." Es decir es la base o programa base sobre la que se construyen los documentos de HTML y XML. Todos los navegadores y otras aplicaciones que quieran mostrar documentos en estos formatos deben tener este programa base o interfaz. La W3C indica que el DOM "</a:t>
            </a:r>
            <a:r>
              <a:rPr lang="es-ES" sz="1600" b="1" dirty="0">
                <a:ea typeface="+mn-lt"/>
                <a:cs typeface="+mn-lt"/>
              </a:rPr>
              <a:t>define la estructura lógica de los documentos y el modo en que se accede y manipula un documento.</a:t>
            </a:r>
            <a:r>
              <a:rPr lang="es-ES" sz="1600" dirty="0">
                <a:ea typeface="+mn-lt"/>
                <a:cs typeface="+mn-lt"/>
              </a:rPr>
              <a:t>"</a:t>
            </a:r>
            <a:endParaRPr lang="es-ES" sz="1600" dirty="0"/>
          </a:p>
          <a:p>
            <a:pPr lvl="1">
              <a:lnSpc>
                <a:spcPct val="110000"/>
              </a:lnSpc>
            </a:pPr>
            <a:r>
              <a:rPr lang="es-ES" sz="1600" dirty="0">
                <a:ea typeface="+mn-lt"/>
                <a:cs typeface="+mn-lt"/>
              </a:rPr>
              <a:t>La W3C especifica: "Con el Modelo de Objetos del Documento los programadores pueden construir documentos, navegar por su estructura, y añadir, modificar o eliminar elementos y contenido". Es decir que </a:t>
            </a:r>
            <a:r>
              <a:rPr lang="es-ES" sz="1600" b="1" dirty="0">
                <a:solidFill>
                  <a:srgbClr val="002060"/>
                </a:solidFill>
                <a:ea typeface="+mn-lt"/>
                <a:cs typeface="+mn-lt"/>
              </a:rPr>
              <a:t>tiene una estructura flexible</a:t>
            </a:r>
            <a:r>
              <a:rPr lang="es-ES" sz="1600" dirty="0">
                <a:ea typeface="+mn-lt"/>
                <a:cs typeface="+mn-lt"/>
              </a:rPr>
              <a:t> en la cual se pueden añadir o quitar elementos.</a:t>
            </a:r>
            <a:endParaRPr lang="es-ES" sz="1600"/>
          </a:p>
          <a:p>
            <a:pPr lvl="1">
              <a:lnSpc>
                <a:spcPct val="110000"/>
              </a:lnSpc>
            </a:pPr>
            <a:endParaRPr lang="es-ES" sz="1300"/>
          </a:p>
        </p:txBody>
      </p:sp>
      <p:pic>
        <p:nvPicPr>
          <p:cNvPr id="5" name="Imagen 5" descr="Diagrama&#10;&#10;Descripción generada automáticamente">
            <a:extLst>
              <a:ext uri="{FF2B5EF4-FFF2-40B4-BE49-F238E27FC236}">
                <a16:creationId xmlns:a16="http://schemas.microsoft.com/office/drawing/2014/main" id="{51688BDD-841A-4BEA-8941-C68C227A4151}"/>
              </a:ext>
            </a:extLst>
          </p:cNvPr>
          <p:cNvPicPr>
            <a:picLocks noChangeAspect="1"/>
          </p:cNvPicPr>
          <p:nvPr/>
        </p:nvPicPr>
        <p:blipFill>
          <a:blip r:embed="rId4"/>
          <a:stretch>
            <a:fillRect/>
          </a:stretch>
        </p:blipFill>
        <p:spPr>
          <a:xfrm>
            <a:off x="8001001" y="3226738"/>
            <a:ext cx="4198716" cy="2905908"/>
          </a:xfrm>
          <a:prstGeom prst="rect">
            <a:avLst/>
          </a:prstGeom>
        </p:spPr>
      </p:pic>
      <p:sp>
        <p:nvSpPr>
          <p:cNvPr id="7" name="CuadroTexto 6">
            <a:extLst>
              <a:ext uri="{FF2B5EF4-FFF2-40B4-BE49-F238E27FC236}">
                <a16:creationId xmlns:a16="http://schemas.microsoft.com/office/drawing/2014/main" id="{7EE0DB58-2178-4B31-9125-7B7D0F488561}"/>
              </a:ext>
            </a:extLst>
          </p:cNvPr>
          <p:cNvSpPr txBox="1"/>
          <p:nvPr/>
        </p:nvSpPr>
        <p:spPr>
          <a:xfrm>
            <a:off x="6894653" y="2476981"/>
            <a:ext cx="1797934" cy="378977"/>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s-ES" b="1" dirty="0">
                <a:solidFill>
                  <a:srgbClr val="002060"/>
                </a:solidFill>
                <a:latin typeface="Arial Black"/>
              </a:rPr>
              <a:t>DEFINICIÓN</a:t>
            </a:r>
            <a:endParaRPr lang="es-ES"/>
          </a:p>
        </p:txBody>
      </p:sp>
      <p:sp>
        <p:nvSpPr>
          <p:cNvPr id="8" name="CuadroTexto 7">
            <a:extLst>
              <a:ext uri="{FF2B5EF4-FFF2-40B4-BE49-F238E27FC236}">
                <a16:creationId xmlns:a16="http://schemas.microsoft.com/office/drawing/2014/main" id="{87FF499D-3BBF-4928-B1D3-D3A5DA44648C}"/>
              </a:ext>
            </a:extLst>
          </p:cNvPr>
          <p:cNvSpPr txBox="1"/>
          <p:nvPr/>
        </p:nvSpPr>
        <p:spPr>
          <a:xfrm>
            <a:off x="10704653" y="6354501"/>
            <a:ext cx="1383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148315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E409A230-1F63-4EE2-8589-626E2B6F9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465A8E8-87E3-4DE2-BF21-0CD11D36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267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7F9D98B-D5C9-4581-805C-863BB6233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89510" y="-1255373"/>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F53555D-6C9B-4EA0-B967-6C5A88051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81559" y="-1255372"/>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3C5993-1109-4BB7-B09F-645EEE3BA096}"/>
              </a:ext>
            </a:extLst>
          </p:cNvPr>
          <p:cNvSpPr>
            <a:spLocks noGrp="1"/>
          </p:cNvSpPr>
          <p:nvPr>
            <p:ph type="title"/>
          </p:nvPr>
        </p:nvSpPr>
        <p:spPr>
          <a:xfrm>
            <a:off x="609600" y="681036"/>
            <a:ext cx="3136710" cy="4576764"/>
          </a:xfrm>
        </p:spPr>
        <p:txBody>
          <a:bodyPr vert="horz" lIns="91440" tIns="45720" rIns="91440" bIns="45720" rtlCol="0" anchor="ctr">
            <a:normAutofit/>
          </a:bodyPr>
          <a:lstStyle/>
          <a:p>
            <a:pPr>
              <a:lnSpc>
                <a:spcPct val="100000"/>
              </a:lnSpc>
            </a:pPr>
            <a:r>
              <a:rPr lang="en-US" dirty="0" err="1">
                <a:solidFill>
                  <a:srgbClr val="FFFFFF"/>
                </a:solidFill>
              </a:rPr>
              <a:t>Estructura</a:t>
            </a:r>
            <a:r>
              <a:rPr lang="en-US" dirty="0">
                <a:solidFill>
                  <a:srgbClr val="FFFFFF"/>
                </a:solidFill>
              </a:rPr>
              <a:t> DOM</a:t>
            </a:r>
          </a:p>
        </p:txBody>
      </p:sp>
      <p:sp>
        <p:nvSpPr>
          <p:cNvPr id="3" name="Marcador de contenido 2">
            <a:extLst>
              <a:ext uri="{FF2B5EF4-FFF2-40B4-BE49-F238E27FC236}">
                <a16:creationId xmlns:a16="http://schemas.microsoft.com/office/drawing/2014/main" id="{599A19A2-73B6-41E7-BAEA-F01893012D3A}"/>
              </a:ext>
            </a:extLst>
          </p:cNvPr>
          <p:cNvSpPr>
            <a:spLocks noGrp="1"/>
          </p:cNvSpPr>
          <p:nvPr>
            <p:ph sz="half" idx="1"/>
          </p:nvPr>
        </p:nvSpPr>
        <p:spPr>
          <a:xfrm>
            <a:off x="5181600" y="685800"/>
            <a:ext cx="6400800" cy="3278875"/>
          </a:xfrm>
        </p:spPr>
        <p:txBody>
          <a:bodyPr vert="horz" lIns="91440" tIns="45720" rIns="91440" bIns="45720" rtlCol="0" anchor="ctr">
            <a:normAutofit/>
          </a:bodyPr>
          <a:lstStyle/>
          <a:p>
            <a:pPr algn="just"/>
            <a:r>
              <a:rPr lang="en-US" dirty="0"/>
              <a:t>En </a:t>
            </a:r>
            <a:r>
              <a:rPr lang="en-US" dirty="0" err="1"/>
              <a:t>el</a:t>
            </a:r>
            <a:r>
              <a:rPr lang="en-US" dirty="0"/>
              <a:t> DOM los </a:t>
            </a:r>
            <a:r>
              <a:rPr lang="en-US" dirty="0" err="1"/>
              <a:t>documentos</a:t>
            </a:r>
            <a:r>
              <a:rPr lang="en-US" dirty="0"/>
              <a:t> </a:t>
            </a:r>
            <a:r>
              <a:rPr lang="en-US" dirty="0" err="1"/>
              <a:t>tienen</a:t>
            </a:r>
            <a:r>
              <a:rPr lang="en-US" dirty="0"/>
              <a:t> una </a:t>
            </a:r>
            <a:r>
              <a:rPr lang="en-US" b="1" dirty="0" err="1"/>
              <a:t>estructura</a:t>
            </a:r>
            <a:r>
              <a:rPr lang="en-US" b="1" dirty="0"/>
              <a:t> </a:t>
            </a:r>
            <a:r>
              <a:rPr lang="en-US" b="1" dirty="0" err="1"/>
              <a:t>parecida</a:t>
            </a:r>
            <a:r>
              <a:rPr lang="en-US" b="1" dirty="0"/>
              <a:t> a un árbol</a:t>
            </a:r>
            <a:r>
              <a:rPr lang="en-US" dirty="0"/>
              <a:t>, </a:t>
            </a:r>
            <a:r>
              <a:rPr lang="en-US" dirty="0" err="1"/>
              <a:t>creando</a:t>
            </a:r>
            <a:r>
              <a:rPr lang="en-US" dirty="0"/>
              <a:t> una </a:t>
            </a:r>
            <a:r>
              <a:rPr lang="en-US" dirty="0" err="1"/>
              <a:t>estructura</a:t>
            </a:r>
            <a:r>
              <a:rPr lang="en-US" dirty="0"/>
              <a:t> </a:t>
            </a:r>
            <a:r>
              <a:rPr lang="en-US" dirty="0" err="1"/>
              <a:t>jerárquica</a:t>
            </a:r>
            <a:r>
              <a:rPr lang="en-US" dirty="0"/>
              <a:t> </a:t>
            </a:r>
            <a:r>
              <a:rPr lang="en-US" dirty="0" err="1"/>
              <a:t>en</a:t>
            </a:r>
            <a:r>
              <a:rPr lang="en-US" dirty="0"/>
              <a:t> la que de un </a:t>
            </a:r>
            <a:r>
              <a:rPr lang="en-US" dirty="0" err="1"/>
              <a:t>objeto</a:t>
            </a:r>
            <a:r>
              <a:rPr lang="en-US" dirty="0"/>
              <a:t> principal </a:t>
            </a:r>
            <a:r>
              <a:rPr lang="en-US" dirty="0" err="1"/>
              <a:t>pueden</a:t>
            </a:r>
            <a:r>
              <a:rPr lang="en-US" dirty="0"/>
              <a:t> </a:t>
            </a:r>
            <a:r>
              <a:rPr lang="en-US" dirty="0" err="1"/>
              <a:t>depender</a:t>
            </a:r>
            <a:r>
              <a:rPr lang="en-US" dirty="0"/>
              <a:t> </a:t>
            </a:r>
            <a:r>
              <a:rPr lang="en-US" dirty="0" err="1"/>
              <a:t>varios</a:t>
            </a:r>
            <a:r>
              <a:rPr lang="en-US" dirty="0"/>
              <a:t> </a:t>
            </a:r>
            <a:r>
              <a:rPr lang="en-US" dirty="0" err="1"/>
              <a:t>secundarios</a:t>
            </a:r>
            <a:r>
              <a:rPr lang="en-US" dirty="0"/>
              <a:t>. Esto se </a:t>
            </a:r>
            <a:r>
              <a:rPr lang="en-US" dirty="0" err="1"/>
              <a:t>ve</a:t>
            </a:r>
            <a:r>
              <a:rPr lang="en-US" dirty="0"/>
              <a:t> </a:t>
            </a:r>
            <a:r>
              <a:rPr lang="en-US" dirty="0" err="1"/>
              <a:t>claramente</a:t>
            </a:r>
            <a:r>
              <a:rPr lang="en-US" dirty="0"/>
              <a:t> </a:t>
            </a:r>
            <a:r>
              <a:rPr lang="en-US" dirty="0" err="1"/>
              <a:t>en</a:t>
            </a:r>
            <a:r>
              <a:rPr lang="en-US" dirty="0"/>
              <a:t> la </a:t>
            </a:r>
            <a:r>
              <a:rPr lang="en-US" dirty="0" err="1"/>
              <a:t>estructura</a:t>
            </a:r>
            <a:r>
              <a:rPr lang="en-US" dirty="0"/>
              <a:t> que </a:t>
            </a:r>
            <a:r>
              <a:rPr lang="en-US" dirty="0" err="1"/>
              <a:t>tiene</a:t>
            </a:r>
            <a:r>
              <a:rPr lang="en-US" dirty="0"/>
              <a:t> la </a:t>
            </a:r>
            <a:r>
              <a:rPr lang="en-US" dirty="0" err="1"/>
              <a:t>página</a:t>
            </a:r>
            <a:r>
              <a:rPr lang="en-US" dirty="0"/>
              <a:t> de HTML, la </a:t>
            </a:r>
            <a:r>
              <a:rPr lang="en-US" dirty="0" err="1"/>
              <a:t>cual</a:t>
            </a:r>
            <a:r>
              <a:rPr lang="en-US" dirty="0"/>
              <a:t> </a:t>
            </a:r>
            <a:r>
              <a:rPr lang="en-US" dirty="0" err="1"/>
              <a:t>consta</a:t>
            </a:r>
            <a:r>
              <a:rPr lang="en-US" dirty="0"/>
              <a:t> de </a:t>
            </a:r>
            <a:r>
              <a:rPr lang="en-US" dirty="0" err="1"/>
              <a:t>etiquetas</a:t>
            </a:r>
            <a:r>
              <a:rPr lang="en-US" dirty="0"/>
              <a:t> </a:t>
            </a:r>
            <a:r>
              <a:rPr lang="en-US" dirty="0" err="1"/>
              <a:t>anidadas</a:t>
            </a:r>
            <a:r>
              <a:rPr lang="en-US" dirty="0"/>
              <a:t>.</a:t>
            </a:r>
            <a:endParaRPr lang="es-ES" dirty="0"/>
          </a:p>
        </p:txBody>
      </p:sp>
      <p:pic>
        <p:nvPicPr>
          <p:cNvPr id="5" name="Imagen 5" descr="Diagrama&#10;&#10;Descripción generada automáticamente">
            <a:extLst>
              <a:ext uri="{FF2B5EF4-FFF2-40B4-BE49-F238E27FC236}">
                <a16:creationId xmlns:a16="http://schemas.microsoft.com/office/drawing/2014/main" id="{6F1CA431-6B0E-432A-B14B-6B76440E70B4}"/>
              </a:ext>
            </a:extLst>
          </p:cNvPr>
          <p:cNvPicPr>
            <a:picLocks noGrp="1" noChangeAspect="1"/>
          </p:cNvPicPr>
          <p:nvPr>
            <p:ph sz="half" idx="2"/>
          </p:nvPr>
        </p:nvPicPr>
        <p:blipFill>
          <a:blip r:embed="rId3"/>
          <a:stretch>
            <a:fillRect/>
          </a:stretch>
        </p:blipFill>
        <p:spPr>
          <a:xfrm>
            <a:off x="4294101" y="3591045"/>
            <a:ext cx="3839964" cy="2581155"/>
          </a:xfrm>
          <a:prstGeom prst="rect">
            <a:avLst/>
          </a:prstGeom>
        </p:spPr>
      </p:pic>
      <p:pic>
        <p:nvPicPr>
          <p:cNvPr id="6" name="Imagen 6" descr="Texto, Carta&#10;&#10;Descripción generada automáticamente">
            <a:extLst>
              <a:ext uri="{FF2B5EF4-FFF2-40B4-BE49-F238E27FC236}">
                <a16:creationId xmlns:a16="http://schemas.microsoft.com/office/drawing/2014/main" id="{6772A2B7-7DCB-4F73-BDAE-69258C44075B}"/>
              </a:ext>
            </a:extLst>
          </p:cNvPr>
          <p:cNvPicPr>
            <a:picLocks noChangeAspect="1"/>
          </p:cNvPicPr>
          <p:nvPr/>
        </p:nvPicPr>
        <p:blipFill>
          <a:blip r:embed="rId4"/>
          <a:stretch>
            <a:fillRect/>
          </a:stretch>
        </p:blipFill>
        <p:spPr>
          <a:xfrm>
            <a:off x="7969144" y="3879037"/>
            <a:ext cx="4220930" cy="2198082"/>
          </a:xfrm>
          <a:prstGeom prst="rect">
            <a:avLst/>
          </a:prstGeom>
        </p:spPr>
      </p:pic>
      <p:sp>
        <p:nvSpPr>
          <p:cNvPr id="7" name="CuadroTexto 6">
            <a:extLst>
              <a:ext uri="{FF2B5EF4-FFF2-40B4-BE49-F238E27FC236}">
                <a16:creationId xmlns:a16="http://schemas.microsoft.com/office/drawing/2014/main" id="{B03B7FDD-9C0F-4961-AAC6-FCE8049480A8}"/>
              </a:ext>
            </a:extLst>
          </p:cNvPr>
          <p:cNvSpPr txBox="1"/>
          <p:nvPr/>
        </p:nvSpPr>
        <p:spPr>
          <a:xfrm>
            <a:off x="10569615" y="6296628"/>
            <a:ext cx="12481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13153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21E83-7E67-499A-8D9F-232740A54386}"/>
              </a:ext>
            </a:extLst>
          </p:cNvPr>
          <p:cNvSpPr>
            <a:spLocks noGrp="1"/>
          </p:cNvSpPr>
          <p:nvPr>
            <p:ph type="title"/>
          </p:nvPr>
        </p:nvSpPr>
        <p:spPr>
          <a:xfrm>
            <a:off x="839788" y="457200"/>
            <a:ext cx="3932237" cy="693517"/>
          </a:xfrm>
        </p:spPr>
        <p:txBody>
          <a:bodyPr/>
          <a:lstStyle/>
          <a:p>
            <a:r>
              <a:rPr lang="es-ES" dirty="0"/>
              <a:t>Niveles y nodos</a:t>
            </a:r>
          </a:p>
        </p:txBody>
      </p:sp>
      <p:sp>
        <p:nvSpPr>
          <p:cNvPr id="4" name="Marcador de contenido 3">
            <a:extLst>
              <a:ext uri="{FF2B5EF4-FFF2-40B4-BE49-F238E27FC236}">
                <a16:creationId xmlns:a16="http://schemas.microsoft.com/office/drawing/2014/main" id="{78B20A4E-FD5C-4128-909C-3440D7469B2A}"/>
              </a:ext>
            </a:extLst>
          </p:cNvPr>
          <p:cNvSpPr>
            <a:spLocks noGrp="1"/>
          </p:cNvSpPr>
          <p:nvPr>
            <p:ph type="body" sz="half" idx="2"/>
          </p:nvPr>
        </p:nvSpPr>
        <p:spPr>
          <a:xfrm>
            <a:off x="589003" y="1343628"/>
            <a:ext cx="4096211" cy="2644475"/>
          </a:xfrm>
        </p:spPr>
        <p:txBody>
          <a:bodyPr vert="horz" lIns="91440" tIns="45720" rIns="91440" bIns="45720" rtlCol="0" anchor="t">
            <a:normAutofit/>
          </a:bodyPr>
          <a:lstStyle/>
          <a:p>
            <a:r>
              <a:rPr lang="es-ES" b="1" dirty="0">
                <a:ea typeface="+mn-lt"/>
                <a:cs typeface="+mn-lt"/>
              </a:rPr>
              <a:t>El </a:t>
            </a:r>
            <a:r>
              <a:rPr lang="en" b="1" dirty="0">
                <a:ea typeface="+mn-lt"/>
                <a:cs typeface="+mn-lt"/>
              </a:rPr>
              <a:t>DOM</a:t>
            </a:r>
            <a:r>
              <a:rPr lang="es-ES" b="1" dirty="0">
                <a:ea typeface="+mn-lt"/>
                <a:cs typeface="+mn-lt"/>
              </a:rPr>
              <a:t> está separado en 3 partes / niveles:</a:t>
            </a:r>
            <a:endParaRPr lang="es-ES" dirty="0"/>
          </a:p>
          <a:p>
            <a:pPr marL="285750" indent="-285750">
              <a:buFont typeface="Arial"/>
              <a:buChar char="•"/>
            </a:pPr>
            <a:r>
              <a:rPr lang="en" dirty="0">
                <a:ea typeface="+mn-lt"/>
                <a:cs typeface="+mn-lt"/>
              </a:rPr>
              <a:t>DOM</a:t>
            </a:r>
            <a:r>
              <a:rPr lang="es-ES" dirty="0">
                <a:ea typeface="+mn-lt"/>
                <a:cs typeface="+mn-lt"/>
              </a:rPr>
              <a:t> Core – modelo estándar para cualquier documento estructurado.</a:t>
            </a:r>
            <a:endParaRPr lang="es-ES" dirty="0"/>
          </a:p>
          <a:p>
            <a:pPr marL="285750" indent="-285750">
              <a:buFont typeface="Arial"/>
              <a:buChar char="•"/>
            </a:pPr>
            <a:r>
              <a:rPr lang="en" dirty="0">
                <a:ea typeface="+mn-lt"/>
                <a:cs typeface="+mn-lt"/>
              </a:rPr>
              <a:t>DOM</a:t>
            </a:r>
            <a:r>
              <a:rPr lang="es-ES" dirty="0">
                <a:ea typeface="+mn-lt"/>
                <a:cs typeface="+mn-lt"/>
              </a:rPr>
              <a:t> XML – modelo estándar para documentos </a:t>
            </a:r>
            <a:r>
              <a:rPr lang="en" dirty="0">
                <a:ea typeface="+mn-lt"/>
                <a:cs typeface="+mn-lt"/>
              </a:rPr>
              <a:t>XML</a:t>
            </a:r>
            <a:r>
              <a:rPr lang="es-ES" dirty="0">
                <a:ea typeface="+mn-lt"/>
                <a:cs typeface="+mn-lt"/>
              </a:rPr>
              <a:t>.</a:t>
            </a:r>
            <a:endParaRPr lang="es-ES" dirty="0"/>
          </a:p>
          <a:p>
            <a:pPr marL="285750" indent="-285750">
              <a:buFont typeface="Arial"/>
              <a:buChar char="•"/>
            </a:pPr>
            <a:r>
              <a:rPr lang="en" dirty="0">
                <a:ea typeface="+mn-lt"/>
                <a:cs typeface="+mn-lt"/>
              </a:rPr>
              <a:t>DOM</a:t>
            </a:r>
            <a:r>
              <a:rPr lang="es-ES" dirty="0">
                <a:ea typeface="+mn-lt"/>
                <a:cs typeface="+mn-lt"/>
              </a:rPr>
              <a:t> </a:t>
            </a:r>
            <a:r>
              <a:rPr lang="en" dirty="0">
                <a:ea typeface="+mn-lt"/>
                <a:cs typeface="+mn-lt"/>
              </a:rPr>
              <a:t>HTML</a:t>
            </a:r>
            <a:r>
              <a:rPr lang="es-ES" dirty="0">
                <a:ea typeface="+mn-lt"/>
                <a:cs typeface="+mn-lt"/>
              </a:rPr>
              <a:t> – modelo estándar para documentos </a:t>
            </a:r>
            <a:r>
              <a:rPr lang="en" dirty="0">
                <a:ea typeface="+mn-lt"/>
                <a:cs typeface="+mn-lt"/>
              </a:rPr>
              <a:t>HTML</a:t>
            </a:r>
            <a:r>
              <a:rPr lang="es-ES" dirty="0">
                <a:ea typeface="+mn-lt"/>
                <a:cs typeface="+mn-lt"/>
              </a:rPr>
              <a:t>.</a:t>
            </a:r>
            <a:endParaRPr lang="es-ES" dirty="0"/>
          </a:p>
          <a:p>
            <a:endParaRPr lang="es-ES" dirty="0"/>
          </a:p>
        </p:txBody>
      </p:sp>
      <p:sp>
        <p:nvSpPr>
          <p:cNvPr id="5" name="CuadroTexto 4">
            <a:extLst>
              <a:ext uri="{FF2B5EF4-FFF2-40B4-BE49-F238E27FC236}">
                <a16:creationId xmlns:a16="http://schemas.microsoft.com/office/drawing/2014/main" id="{94CDF871-D643-43AF-B910-C604EF97EBB7}"/>
              </a:ext>
            </a:extLst>
          </p:cNvPr>
          <p:cNvSpPr txBox="1"/>
          <p:nvPr/>
        </p:nvSpPr>
        <p:spPr>
          <a:xfrm>
            <a:off x="5100577" y="1174829"/>
            <a:ext cx="6832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endParaRPr lang="es-ES" dirty="0">
              <a:solidFill>
                <a:srgbClr val="4A4A4A"/>
              </a:solidFill>
              <a:latin typeface="Open Sans"/>
              <a:ea typeface="Open Sans"/>
              <a:cs typeface="Open Sans"/>
            </a:endParaRPr>
          </a:p>
        </p:txBody>
      </p:sp>
      <p:sp>
        <p:nvSpPr>
          <p:cNvPr id="6" name="CuadroTexto 5">
            <a:extLst>
              <a:ext uri="{FF2B5EF4-FFF2-40B4-BE49-F238E27FC236}">
                <a16:creationId xmlns:a16="http://schemas.microsoft.com/office/drawing/2014/main" id="{AAD29CD7-1212-4DD8-A47C-0DB940BA95EC}"/>
              </a:ext>
            </a:extLst>
          </p:cNvPr>
          <p:cNvSpPr txBox="1"/>
          <p:nvPr/>
        </p:nvSpPr>
        <p:spPr>
          <a:xfrm>
            <a:off x="5187388" y="1030147"/>
            <a:ext cx="5849073" cy="19389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Wingdings"/>
              <a:buChar char="Ø"/>
            </a:pPr>
            <a:r>
              <a:rPr lang="en-US" sz="1200" b="1" dirty="0">
                <a:latin typeface="verdana"/>
                <a:ea typeface="verdana"/>
              </a:rPr>
              <a:t>Document:</a:t>
            </a:r>
            <a:r>
              <a:rPr lang="en-US" sz="1200" dirty="0">
                <a:latin typeface="verdana"/>
                <a:ea typeface="verdana"/>
              </a:rPr>
              <a:t> </a:t>
            </a:r>
            <a:r>
              <a:rPr lang="en-US" sz="1200" dirty="0" err="1">
                <a:latin typeface="verdana"/>
                <a:ea typeface="verdana"/>
              </a:rPr>
              <a:t>nodo</a:t>
            </a:r>
            <a:r>
              <a:rPr lang="en-US" sz="1200" dirty="0">
                <a:latin typeface="verdana"/>
                <a:ea typeface="verdana"/>
              </a:rPr>
              <a:t> </a:t>
            </a:r>
            <a:r>
              <a:rPr lang="en-US" sz="1200" dirty="0" err="1">
                <a:latin typeface="verdana"/>
                <a:ea typeface="verdana"/>
              </a:rPr>
              <a:t>raiz</a:t>
            </a:r>
            <a:r>
              <a:rPr lang="en-US" sz="1200" dirty="0">
                <a:latin typeface="verdana"/>
                <a:ea typeface="verdana"/>
              </a:rPr>
              <a:t> del que </a:t>
            </a:r>
            <a:r>
              <a:rPr lang="en-US" sz="1200" dirty="0" err="1">
                <a:latin typeface="verdana"/>
                <a:ea typeface="verdana"/>
              </a:rPr>
              <a:t>derivan</a:t>
            </a:r>
            <a:r>
              <a:rPr lang="en-US" sz="1200" dirty="0">
                <a:latin typeface="verdana"/>
                <a:ea typeface="verdana"/>
              </a:rPr>
              <a:t> </a:t>
            </a:r>
            <a:r>
              <a:rPr lang="en-US" sz="1200" dirty="0" err="1">
                <a:latin typeface="verdana"/>
                <a:ea typeface="verdana"/>
              </a:rPr>
              <a:t>todos</a:t>
            </a:r>
            <a:r>
              <a:rPr lang="en-US" sz="1200" dirty="0">
                <a:latin typeface="verdana"/>
                <a:ea typeface="verdana"/>
              </a:rPr>
              <a:t> los </a:t>
            </a:r>
            <a:r>
              <a:rPr lang="en-US" sz="1200" dirty="0" err="1">
                <a:latin typeface="verdana"/>
                <a:ea typeface="verdana"/>
              </a:rPr>
              <a:t>demas</a:t>
            </a:r>
            <a:r>
              <a:rPr lang="en-US" sz="1200" dirty="0">
                <a:latin typeface="verdana"/>
                <a:ea typeface="verdana"/>
              </a:rPr>
              <a:t>.</a:t>
            </a:r>
            <a:endParaRPr lang="es-ES" dirty="0"/>
          </a:p>
          <a:p>
            <a:pPr marL="171450" indent="-171450" algn="just">
              <a:buFont typeface="Wingdings"/>
              <a:buChar char="Ø"/>
            </a:pPr>
            <a:r>
              <a:rPr lang="en-US" sz="1200" b="1" dirty="0">
                <a:latin typeface="verdana"/>
                <a:ea typeface="verdana"/>
              </a:rPr>
              <a:t>Element:</a:t>
            </a:r>
            <a:r>
              <a:rPr lang="en-US" sz="1200" dirty="0">
                <a:latin typeface="verdana"/>
                <a:ea typeface="verdana"/>
              </a:rPr>
              <a:t> Cada una de las </a:t>
            </a:r>
            <a:r>
              <a:rPr lang="en-US" sz="1200" dirty="0" err="1">
                <a:latin typeface="verdana"/>
                <a:ea typeface="verdana"/>
              </a:rPr>
              <a:t>etiquetas</a:t>
            </a:r>
            <a:r>
              <a:rPr lang="en-US" sz="1200" dirty="0">
                <a:latin typeface="verdana"/>
                <a:ea typeface="verdana"/>
              </a:rPr>
              <a:t> HTML. Es </a:t>
            </a:r>
            <a:r>
              <a:rPr lang="en-US" sz="1200" dirty="0" err="1">
                <a:latin typeface="verdana"/>
                <a:ea typeface="verdana"/>
              </a:rPr>
              <a:t>el</a:t>
            </a:r>
            <a:r>
              <a:rPr lang="en-US" sz="1200" dirty="0">
                <a:latin typeface="verdana"/>
                <a:ea typeface="verdana"/>
              </a:rPr>
              <a:t> </a:t>
            </a:r>
            <a:r>
              <a:rPr lang="en-US" sz="1200" dirty="0" err="1">
                <a:latin typeface="verdana"/>
                <a:ea typeface="verdana"/>
              </a:rPr>
              <a:t>unico</a:t>
            </a:r>
            <a:r>
              <a:rPr lang="en-US" sz="1200" dirty="0">
                <a:latin typeface="verdana"/>
                <a:ea typeface="verdana"/>
              </a:rPr>
              <a:t> </a:t>
            </a:r>
            <a:r>
              <a:rPr lang="en-US" sz="1200" dirty="0" err="1">
                <a:latin typeface="verdana"/>
                <a:ea typeface="verdana"/>
              </a:rPr>
              <a:t>nodo</a:t>
            </a:r>
            <a:r>
              <a:rPr lang="en-US" sz="1200" dirty="0">
                <a:latin typeface="verdana"/>
                <a:ea typeface="verdana"/>
              </a:rPr>
              <a:t> que </a:t>
            </a:r>
            <a:r>
              <a:rPr lang="en-US" sz="1200" dirty="0" err="1">
                <a:latin typeface="verdana"/>
                <a:ea typeface="verdana"/>
              </a:rPr>
              <a:t>puede</a:t>
            </a:r>
            <a:r>
              <a:rPr lang="en-US" sz="1200" dirty="0">
                <a:latin typeface="verdana"/>
                <a:ea typeface="verdana"/>
              </a:rPr>
              <a:t> </a:t>
            </a:r>
            <a:r>
              <a:rPr lang="en-US" sz="1200" dirty="0" err="1">
                <a:latin typeface="verdana"/>
                <a:ea typeface="verdana"/>
              </a:rPr>
              <a:t>contener</a:t>
            </a:r>
            <a:r>
              <a:rPr lang="en-US" sz="1200" dirty="0">
                <a:latin typeface="verdana"/>
                <a:ea typeface="verdana"/>
              </a:rPr>
              <a:t> </a:t>
            </a:r>
            <a:r>
              <a:rPr lang="en-US" sz="1200" dirty="0" err="1">
                <a:latin typeface="verdana"/>
                <a:ea typeface="verdana"/>
              </a:rPr>
              <a:t>atributos</a:t>
            </a:r>
            <a:r>
              <a:rPr lang="en-US" sz="1200" dirty="0">
                <a:latin typeface="verdana"/>
                <a:ea typeface="verdana"/>
              </a:rPr>
              <a:t> y del que </a:t>
            </a:r>
            <a:r>
              <a:rPr lang="en-US" sz="1200" dirty="0" err="1">
                <a:latin typeface="verdana"/>
                <a:ea typeface="verdana"/>
              </a:rPr>
              <a:t>pueden</a:t>
            </a:r>
            <a:r>
              <a:rPr lang="en-US" sz="1200" dirty="0">
                <a:latin typeface="verdana"/>
                <a:ea typeface="verdana"/>
              </a:rPr>
              <a:t> </a:t>
            </a:r>
            <a:r>
              <a:rPr lang="en-US" sz="1200" dirty="0" err="1">
                <a:latin typeface="verdana"/>
                <a:ea typeface="verdana"/>
              </a:rPr>
              <a:t>derivar</a:t>
            </a:r>
            <a:r>
              <a:rPr lang="en-US" sz="1200" dirty="0">
                <a:latin typeface="verdana"/>
                <a:ea typeface="verdana"/>
              </a:rPr>
              <a:t> </a:t>
            </a:r>
            <a:r>
              <a:rPr lang="en-US" sz="1200" dirty="0" err="1">
                <a:latin typeface="verdana"/>
                <a:ea typeface="verdana"/>
              </a:rPr>
              <a:t>otros</a:t>
            </a:r>
            <a:r>
              <a:rPr lang="en-US" sz="1200" dirty="0">
                <a:latin typeface="verdana"/>
                <a:ea typeface="verdana"/>
              </a:rPr>
              <a:t> </a:t>
            </a:r>
            <a:r>
              <a:rPr lang="en-US" sz="1200" dirty="0" err="1">
                <a:latin typeface="verdana"/>
                <a:ea typeface="verdana"/>
              </a:rPr>
              <a:t>nodos</a:t>
            </a:r>
            <a:r>
              <a:rPr lang="en-US" sz="1200" dirty="0">
                <a:latin typeface="verdana"/>
                <a:ea typeface="verdana"/>
              </a:rPr>
              <a:t>.</a:t>
            </a:r>
          </a:p>
          <a:p>
            <a:pPr marL="171450" indent="-171450" algn="just">
              <a:buFont typeface="Wingdings"/>
              <a:buChar char="Ø"/>
            </a:pPr>
            <a:r>
              <a:rPr lang="en-US" sz="1200" b="1" dirty="0" err="1">
                <a:latin typeface="verdana"/>
                <a:ea typeface="verdana"/>
              </a:rPr>
              <a:t>Attr</a:t>
            </a:r>
            <a:r>
              <a:rPr lang="en-US" sz="1200" b="1" dirty="0">
                <a:latin typeface="verdana"/>
                <a:ea typeface="verdana"/>
              </a:rPr>
              <a:t>;</a:t>
            </a:r>
            <a:r>
              <a:rPr lang="en-US" sz="1200" dirty="0">
                <a:latin typeface="verdana"/>
                <a:ea typeface="verdana"/>
              </a:rPr>
              <a:t> Cada </a:t>
            </a:r>
            <a:r>
              <a:rPr lang="en-US" sz="1200" dirty="0" err="1">
                <a:latin typeface="verdana"/>
                <a:ea typeface="verdana"/>
              </a:rPr>
              <a:t>atributo</a:t>
            </a:r>
            <a:r>
              <a:rPr lang="en-US" sz="1200" dirty="0">
                <a:latin typeface="verdana"/>
                <a:ea typeface="verdana"/>
              </a:rPr>
              <a:t> de una </a:t>
            </a:r>
            <a:r>
              <a:rPr lang="en-US" sz="1200" dirty="0" err="1">
                <a:latin typeface="verdana"/>
                <a:ea typeface="verdana"/>
              </a:rPr>
              <a:t>etiqueta</a:t>
            </a:r>
            <a:r>
              <a:rPr lang="en-US" sz="1200" dirty="0">
                <a:latin typeface="verdana"/>
                <a:ea typeface="verdana"/>
              </a:rPr>
              <a:t> genera un </a:t>
            </a:r>
            <a:r>
              <a:rPr lang="en-US" sz="1200" dirty="0" err="1">
                <a:latin typeface="verdana"/>
                <a:ea typeface="verdana"/>
              </a:rPr>
              <a:t>nodo</a:t>
            </a:r>
            <a:r>
              <a:rPr lang="en-US" sz="1200" dirty="0">
                <a:latin typeface="verdana"/>
                <a:ea typeface="verdana"/>
              </a:rPr>
              <a:t> </a:t>
            </a:r>
            <a:r>
              <a:rPr lang="en-US" sz="1200" dirty="0" err="1">
                <a:latin typeface="verdana"/>
                <a:ea typeface="verdana"/>
              </a:rPr>
              <a:t>Attr</a:t>
            </a:r>
            <a:r>
              <a:rPr lang="en-US" sz="1200" dirty="0">
                <a:latin typeface="verdana"/>
                <a:ea typeface="verdana"/>
              </a:rPr>
              <a:t>, </a:t>
            </a:r>
            <a:r>
              <a:rPr lang="en-US" sz="1200" dirty="0" err="1">
                <a:latin typeface="verdana"/>
                <a:ea typeface="verdana"/>
              </a:rPr>
              <a:t>el</a:t>
            </a:r>
            <a:r>
              <a:rPr lang="en-US" sz="1200" dirty="0">
                <a:latin typeface="verdana"/>
                <a:ea typeface="verdana"/>
              </a:rPr>
              <a:t> </a:t>
            </a:r>
            <a:r>
              <a:rPr lang="en-US" sz="1200" dirty="0" err="1">
                <a:latin typeface="verdana"/>
                <a:ea typeface="verdana"/>
              </a:rPr>
              <a:t>cual</a:t>
            </a:r>
            <a:r>
              <a:rPr lang="en-US" sz="1200" dirty="0">
                <a:latin typeface="verdana"/>
                <a:ea typeface="verdana"/>
              </a:rPr>
              <a:t> </a:t>
            </a:r>
            <a:r>
              <a:rPr lang="en-US" sz="1200" dirty="0" err="1">
                <a:latin typeface="verdana"/>
                <a:ea typeface="verdana"/>
              </a:rPr>
              <a:t>contiene</a:t>
            </a:r>
            <a:r>
              <a:rPr lang="en-US" sz="1200" dirty="0">
                <a:latin typeface="verdana"/>
                <a:ea typeface="verdana"/>
              </a:rPr>
              <a:t> </a:t>
            </a:r>
            <a:r>
              <a:rPr lang="en-US" sz="1200" dirty="0" err="1">
                <a:latin typeface="verdana"/>
                <a:ea typeface="verdana"/>
              </a:rPr>
              <a:t>también</a:t>
            </a:r>
            <a:r>
              <a:rPr lang="en-US" sz="1200" dirty="0">
                <a:latin typeface="verdana"/>
                <a:ea typeface="verdana"/>
              </a:rPr>
              <a:t> </a:t>
            </a:r>
            <a:r>
              <a:rPr lang="en-US" sz="1200" dirty="0" err="1">
                <a:latin typeface="verdana"/>
                <a:ea typeface="verdana"/>
              </a:rPr>
              <a:t>su</a:t>
            </a:r>
            <a:r>
              <a:rPr lang="en-US" sz="1200" dirty="0">
                <a:latin typeface="verdana"/>
                <a:ea typeface="verdana"/>
              </a:rPr>
              <a:t> valor (</a:t>
            </a:r>
            <a:r>
              <a:rPr lang="en-US" sz="1200" dirty="0" err="1">
                <a:latin typeface="verdana"/>
                <a:ea typeface="verdana"/>
              </a:rPr>
              <a:t>como</a:t>
            </a:r>
            <a:r>
              <a:rPr lang="en-US" sz="1200" dirty="0">
                <a:latin typeface="verdana"/>
                <a:ea typeface="verdana"/>
              </a:rPr>
              <a:t> una </a:t>
            </a:r>
            <a:r>
              <a:rPr lang="en-US" sz="1200" dirty="0" err="1">
                <a:latin typeface="verdana"/>
                <a:ea typeface="verdana"/>
              </a:rPr>
              <a:t>propiedad</a:t>
            </a:r>
            <a:r>
              <a:rPr lang="en-US" sz="1200" dirty="0">
                <a:latin typeface="verdana"/>
                <a:ea typeface="verdana"/>
              </a:rPr>
              <a:t>). Es </a:t>
            </a:r>
            <a:r>
              <a:rPr lang="en-US" sz="1200" dirty="0" err="1">
                <a:latin typeface="verdana"/>
                <a:ea typeface="verdana"/>
              </a:rPr>
              <a:t>hijo</a:t>
            </a:r>
            <a:r>
              <a:rPr lang="en-US" sz="1200" dirty="0">
                <a:latin typeface="verdana"/>
                <a:ea typeface="verdana"/>
              </a:rPr>
              <a:t> del </a:t>
            </a:r>
            <a:r>
              <a:rPr lang="en-US" sz="1200" dirty="0" err="1">
                <a:latin typeface="verdana"/>
                <a:ea typeface="verdana"/>
              </a:rPr>
              <a:t>nodo</a:t>
            </a:r>
            <a:r>
              <a:rPr lang="en-US" sz="1200" dirty="0">
                <a:latin typeface="verdana"/>
                <a:ea typeface="verdana"/>
              </a:rPr>
              <a:t> element (</a:t>
            </a:r>
            <a:r>
              <a:rPr lang="en-US" sz="1200" dirty="0" err="1">
                <a:latin typeface="verdana"/>
                <a:ea typeface="verdana"/>
              </a:rPr>
              <a:t>etiqueta</a:t>
            </a:r>
            <a:r>
              <a:rPr lang="en-US" sz="1200" dirty="0">
                <a:latin typeface="verdana"/>
                <a:ea typeface="verdana"/>
              </a:rPr>
              <a:t>) que lo </a:t>
            </a:r>
            <a:r>
              <a:rPr lang="en-US" sz="1200" dirty="0" err="1">
                <a:latin typeface="verdana"/>
                <a:ea typeface="verdana"/>
              </a:rPr>
              <a:t>contiene</a:t>
            </a:r>
            <a:r>
              <a:rPr lang="en-US" sz="1200" dirty="0">
                <a:latin typeface="verdana"/>
                <a:ea typeface="verdana"/>
              </a:rPr>
              <a:t>.</a:t>
            </a:r>
          </a:p>
          <a:p>
            <a:pPr marL="171450" indent="-171450" algn="just">
              <a:buFont typeface="Wingdings"/>
              <a:buChar char="Ø"/>
            </a:pPr>
            <a:r>
              <a:rPr lang="en-US" sz="1200" b="1" dirty="0">
                <a:latin typeface="verdana"/>
                <a:ea typeface="verdana"/>
              </a:rPr>
              <a:t>Text:</a:t>
            </a:r>
            <a:r>
              <a:rPr lang="en-US" sz="1200" dirty="0">
                <a:latin typeface="verdana"/>
                <a:ea typeface="verdana"/>
              </a:rPr>
              <a:t> </a:t>
            </a:r>
            <a:r>
              <a:rPr lang="en-US" sz="1200" dirty="0" err="1">
                <a:latin typeface="verdana"/>
                <a:ea typeface="verdana"/>
              </a:rPr>
              <a:t>Contiene</a:t>
            </a:r>
            <a:r>
              <a:rPr lang="en-US" sz="1200" dirty="0">
                <a:latin typeface="verdana"/>
                <a:ea typeface="verdana"/>
              </a:rPr>
              <a:t> </a:t>
            </a:r>
            <a:r>
              <a:rPr lang="en-US" sz="1200" dirty="0" err="1">
                <a:latin typeface="verdana"/>
                <a:ea typeface="verdana"/>
              </a:rPr>
              <a:t>el</a:t>
            </a:r>
            <a:r>
              <a:rPr lang="en-US" sz="1200" dirty="0">
                <a:latin typeface="verdana"/>
                <a:ea typeface="verdana"/>
              </a:rPr>
              <a:t> </a:t>
            </a:r>
            <a:r>
              <a:rPr lang="en-US" sz="1200" dirty="0" err="1">
                <a:latin typeface="verdana"/>
                <a:ea typeface="verdana"/>
              </a:rPr>
              <a:t>texto</a:t>
            </a:r>
            <a:r>
              <a:rPr lang="en-US" sz="1200" dirty="0">
                <a:latin typeface="verdana"/>
                <a:ea typeface="verdana"/>
              </a:rPr>
              <a:t> </a:t>
            </a:r>
            <a:r>
              <a:rPr lang="en-US" sz="1200" dirty="0" err="1">
                <a:latin typeface="verdana"/>
                <a:ea typeface="verdana"/>
              </a:rPr>
              <a:t>encerrado</a:t>
            </a:r>
            <a:r>
              <a:rPr lang="en-US" sz="1200" dirty="0">
                <a:latin typeface="verdana"/>
                <a:ea typeface="verdana"/>
              </a:rPr>
              <a:t> por una </a:t>
            </a:r>
            <a:r>
              <a:rPr lang="en-US" sz="1200" dirty="0" err="1">
                <a:latin typeface="verdana"/>
                <a:ea typeface="verdana"/>
              </a:rPr>
              <a:t>etiqueta</a:t>
            </a:r>
            <a:r>
              <a:rPr lang="en-US" sz="1200" dirty="0">
                <a:latin typeface="verdana"/>
                <a:ea typeface="verdana"/>
              </a:rPr>
              <a:t> HTML (</a:t>
            </a:r>
            <a:r>
              <a:rPr lang="en-US" sz="1200" dirty="0" err="1">
                <a:latin typeface="verdana"/>
                <a:ea typeface="verdana"/>
              </a:rPr>
              <a:t>hijo</a:t>
            </a:r>
            <a:r>
              <a:rPr lang="en-US" sz="1200" dirty="0">
                <a:latin typeface="verdana"/>
                <a:ea typeface="verdana"/>
              </a:rPr>
              <a:t> del </a:t>
            </a:r>
            <a:r>
              <a:rPr lang="en-US" sz="1200" dirty="0" err="1">
                <a:latin typeface="verdana"/>
                <a:ea typeface="verdana"/>
              </a:rPr>
              <a:t>nodo</a:t>
            </a:r>
            <a:r>
              <a:rPr lang="en-US" sz="1200" dirty="0">
                <a:latin typeface="verdana"/>
                <a:ea typeface="verdana"/>
              </a:rPr>
              <a:t> Element).</a:t>
            </a:r>
          </a:p>
          <a:p>
            <a:pPr marL="171450" indent="-171450" algn="just">
              <a:buFont typeface="Wingdings"/>
              <a:buChar char="Ø"/>
            </a:pPr>
            <a:r>
              <a:rPr lang="en-US" sz="1200" b="1" dirty="0">
                <a:latin typeface="verdana"/>
                <a:ea typeface="verdana"/>
              </a:rPr>
              <a:t>Comment:</a:t>
            </a:r>
            <a:r>
              <a:rPr lang="en-US" sz="1200" dirty="0">
                <a:latin typeface="verdana"/>
                <a:ea typeface="verdana"/>
              </a:rPr>
              <a:t> Los </a:t>
            </a:r>
            <a:r>
              <a:rPr lang="en-US" sz="1200" dirty="0" err="1">
                <a:latin typeface="verdana"/>
                <a:ea typeface="verdana"/>
              </a:rPr>
              <a:t>comentarios</a:t>
            </a:r>
            <a:r>
              <a:rPr lang="en-US" sz="1200" dirty="0">
                <a:latin typeface="verdana"/>
                <a:ea typeface="verdana"/>
              </a:rPr>
              <a:t> </a:t>
            </a:r>
            <a:r>
              <a:rPr lang="en-US" sz="1200" dirty="0" err="1">
                <a:latin typeface="verdana"/>
                <a:ea typeface="verdana"/>
              </a:rPr>
              <a:t>incluidos</a:t>
            </a:r>
            <a:r>
              <a:rPr lang="en-US" sz="1200" dirty="0">
                <a:latin typeface="verdana"/>
                <a:ea typeface="verdana"/>
              </a:rPr>
              <a:t> </a:t>
            </a:r>
            <a:r>
              <a:rPr lang="en-US" sz="1200" dirty="0" err="1">
                <a:latin typeface="verdana"/>
                <a:ea typeface="verdana"/>
              </a:rPr>
              <a:t>en</a:t>
            </a:r>
            <a:r>
              <a:rPr lang="en-US" sz="1200" dirty="0">
                <a:latin typeface="verdana"/>
                <a:ea typeface="verdana"/>
              </a:rPr>
              <a:t> la </a:t>
            </a:r>
            <a:r>
              <a:rPr lang="en-US" sz="1200" dirty="0" err="1">
                <a:latin typeface="verdana"/>
                <a:ea typeface="verdana"/>
              </a:rPr>
              <a:t>pagina</a:t>
            </a:r>
            <a:r>
              <a:rPr lang="en-US" sz="1200" dirty="0">
                <a:latin typeface="verdana"/>
                <a:ea typeface="verdana"/>
              </a:rPr>
              <a:t> HTML </a:t>
            </a:r>
            <a:r>
              <a:rPr lang="en-US" sz="1200" dirty="0" err="1">
                <a:latin typeface="verdana"/>
                <a:ea typeface="verdana"/>
              </a:rPr>
              <a:t>también</a:t>
            </a:r>
            <a:r>
              <a:rPr lang="en-US" sz="1200" dirty="0">
                <a:latin typeface="verdana"/>
                <a:ea typeface="verdana"/>
              </a:rPr>
              <a:t> </a:t>
            </a:r>
            <a:r>
              <a:rPr lang="en-US" sz="1200" dirty="0" err="1">
                <a:latin typeface="verdana"/>
                <a:ea typeface="verdana"/>
              </a:rPr>
              <a:t>generan</a:t>
            </a:r>
            <a:r>
              <a:rPr lang="en-US" sz="1200" dirty="0">
                <a:latin typeface="verdana"/>
                <a:ea typeface="verdana"/>
              </a:rPr>
              <a:t> sus </a:t>
            </a:r>
            <a:r>
              <a:rPr lang="en-US" sz="1200" dirty="0" err="1">
                <a:latin typeface="verdana"/>
                <a:ea typeface="verdana"/>
              </a:rPr>
              <a:t>nodos</a:t>
            </a:r>
            <a:r>
              <a:rPr lang="en-US" sz="1200" dirty="0">
                <a:latin typeface="verdana"/>
                <a:ea typeface="verdana"/>
              </a:rPr>
              <a:t>.</a:t>
            </a:r>
          </a:p>
        </p:txBody>
      </p:sp>
      <p:sp>
        <p:nvSpPr>
          <p:cNvPr id="7" name="CuadroTexto 6">
            <a:extLst>
              <a:ext uri="{FF2B5EF4-FFF2-40B4-BE49-F238E27FC236}">
                <a16:creationId xmlns:a16="http://schemas.microsoft.com/office/drawing/2014/main" id="{0E75DDE5-31EB-4286-A1A4-82759592C1E7}"/>
              </a:ext>
            </a:extLst>
          </p:cNvPr>
          <p:cNvSpPr txBox="1"/>
          <p:nvPr/>
        </p:nvSpPr>
        <p:spPr>
          <a:xfrm>
            <a:off x="5187388" y="4319286"/>
            <a:ext cx="6051630" cy="1938992"/>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200" b="1" dirty="0" err="1">
                <a:solidFill>
                  <a:srgbClr val="1C233D"/>
                </a:solidFill>
                <a:latin typeface="Verdana"/>
                <a:ea typeface="Verdana"/>
              </a:rPr>
              <a:t>CDatasection</a:t>
            </a:r>
            <a:r>
              <a:rPr lang="en-US" sz="1200" dirty="0">
                <a:solidFill>
                  <a:srgbClr val="1C233D"/>
                </a:solidFill>
                <a:latin typeface="Verdana"/>
                <a:ea typeface="Verdana"/>
              </a:rPr>
              <a:t>: </a:t>
            </a:r>
            <a:r>
              <a:rPr lang="en-US" sz="1200" dirty="0" err="1">
                <a:solidFill>
                  <a:srgbClr val="1C233D"/>
                </a:solidFill>
                <a:latin typeface="Verdana"/>
                <a:ea typeface="Verdana"/>
              </a:rPr>
              <a:t>Nodo</a:t>
            </a:r>
            <a:r>
              <a:rPr lang="en-US" sz="1200" dirty="0">
                <a:solidFill>
                  <a:srgbClr val="1C233D"/>
                </a:solidFill>
                <a:latin typeface="Verdana"/>
                <a:ea typeface="Verdana"/>
              </a:rPr>
              <a:t> que </a:t>
            </a:r>
            <a:r>
              <a:rPr lang="en-US" sz="1200" dirty="0" err="1">
                <a:solidFill>
                  <a:srgbClr val="1C233D"/>
                </a:solidFill>
                <a:latin typeface="Verdana"/>
                <a:ea typeface="Verdana"/>
              </a:rPr>
              <a:t>puede</a:t>
            </a:r>
            <a:r>
              <a:rPr lang="en-US" sz="1200" dirty="0">
                <a:solidFill>
                  <a:srgbClr val="1C233D"/>
                </a:solidFill>
                <a:latin typeface="Verdana"/>
                <a:ea typeface="Verdana"/>
              </a:rPr>
              <a:t> </a:t>
            </a:r>
            <a:r>
              <a:rPr lang="en-US" sz="1200" dirty="0" err="1">
                <a:solidFill>
                  <a:srgbClr val="1C233D"/>
                </a:solidFill>
                <a:latin typeface="Verdana"/>
                <a:ea typeface="Verdana"/>
              </a:rPr>
              <a:t>contener</a:t>
            </a:r>
            <a:r>
              <a:rPr lang="en-US" sz="1200" dirty="0">
                <a:solidFill>
                  <a:srgbClr val="1C233D"/>
                </a:solidFill>
                <a:latin typeface="Verdana"/>
                <a:ea typeface="Verdana"/>
              </a:rPr>
              <a:t> </a:t>
            </a:r>
            <a:r>
              <a:rPr lang="en-US" sz="1200" dirty="0" err="1">
                <a:solidFill>
                  <a:srgbClr val="1C233D"/>
                </a:solidFill>
                <a:latin typeface="Verdana"/>
                <a:ea typeface="Verdana"/>
              </a:rPr>
              <a:t>caracteres</a:t>
            </a:r>
            <a:r>
              <a:rPr lang="en-US" sz="1200" dirty="0">
                <a:solidFill>
                  <a:srgbClr val="1C233D"/>
                </a:solidFill>
                <a:latin typeface="Verdana"/>
                <a:ea typeface="Verdana"/>
              </a:rPr>
              <a:t> de escape </a:t>
            </a:r>
            <a:r>
              <a:rPr lang="en-US" sz="1200" dirty="0" err="1">
                <a:solidFill>
                  <a:srgbClr val="1C233D"/>
                </a:solidFill>
                <a:latin typeface="Verdana"/>
                <a:ea typeface="Verdana"/>
              </a:rPr>
              <a:t>escritos</a:t>
            </a:r>
            <a:r>
              <a:rPr lang="en-US" sz="1200" dirty="0">
                <a:solidFill>
                  <a:srgbClr val="1C233D"/>
                </a:solidFill>
                <a:latin typeface="Verdana"/>
                <a:ea typeface="Verdana"/>
              </a:rPr>
              <a:t> </a:t>
            </a:r>
            <a:r>
              <a:rPr lang="en-US" sz="1200" dirty="0" err="1">
                <a:solidFill>
                  <a:srgbClr val="1C233D"/>
                </a:solidFill>
                <a:latin typeface="Verdana"/>
                <a:ea typeface="Verdana"/>
              </a:rPr>
              <a:t>normalmente</a:t>
            </a:r>
            <a:r>
              <a:rPr lang="en-US" sz="1200" dirty="0">
                <a:solidFill>
                  <a:srgbClr val="1C233D"/>
                </a:solidFill>
                <a:latin typeface="Verdana"/>
                <a:ea typeface="Verdana"/>
              </a:rPr>
              <a:t>.</a:t>
            </a:r>
            <a:endParaRPr lang="es-ES" sz="1200">
              <a:latin typeface="Verdana"/>
              <a:ea typeface="Verdana"/>
            </a:endParaRPr>
          </a:p>
          <a:p>
            <a:pPr marL="285750" indent="-285750">
              <a:buFont typeface="Wingdings"/>
              <a:buChar char="Ø"/>
            </a:pPr>
            <a:r>
              <a:rPr lang="en-US" sz="1200" b="1" dirty="0">
                <a:solidFill>
                  <a:srgbClr val="1C233D"/>
                </a:solidFill>
                <a:latin typeface="Verdana"/>
                <a:ea typeface="Verdana"/>
              </a:rPr>
              <a:t>Document Type</a:t>
            </a:r>
            <a:r>
              <a:rPr lang="en-US" sz="1200" dirty="0">
                <a:solidFill>
                  <a:srgbClr val="1C233D"/>
                </a:solidFill>
                <a:latin typeface="Verdana"/>
                <a:ea typeface="Verdana"/>
              </a:rPr>
              <a:t>: </a:t>
            </a:r>
            <a:r>
              <a:rPr lang="en-US" sz="1200" dirty="0" err="1">
                <a:solidFill>
                  <a:srgbClr val="1C233D"/>
                </a:solidFill>
                <a:latin typeface="Verdana"/>
                <a:ea typeface="Verdana"/>
              </a:rPr>
              <a:t>Declaración</a:t>
            </a:r>
            <a:r>
              <a:rPr lang="en-US" sz="1200" dirty="0">
                <a:solidFill>
                  <a:srgbClr val="1C233D"/>
                </a:solidFill>
                <a:latin typeface="Verdana"/>
                <a:ea typeface="Verdana"/>
              </a:rPr>
              <a:t> o </a:t>
            </a:r>
            <a:r>
              <a:rPr lang="en-US" sz="1200" dirty="0" err="1">
                <a:solidFill>
                  <a:srgbClr val="1C233D"/>
                </a:solidFill>
                <a:latin typeface="Verdana"/>
                <a:ea typeface="Verdana"/>
              </a:rPr>
              <a:t>etiqueta</a:t>
            </a:r>
            <a:r>
              <a:rPr lang="en-US" sz="1200" dirty="0">
                <a:solidFill>
                  <a:srgbClr val="1C233D"/>
                </a:solidFill>
                <a:latin typeface="Verdana"/>
                <a:ea typeface="Verdana"/>
              </a:rPr>
              <a:t> Doctype.</a:t>
            </a:r>
          </a:p>
          <a:p>
            <a:pPr marL="285750" indent="-285750">
              <a:buFont typeface="Wingdings"/>
              <a:buChar char="Ø"/>
            </a:pPr>
            <a:r>
              <a:rPr lang="en-US" sz="1200" b="1" dirty="0" err="1">
                <a:solidFill>
                  <a:srgbClr val="1C233D"/>
                </a:solidFill>
                <a:latin typeface="Verdana"/>
                <a:ea typeface="Verdana"/>
              </a:rPr>
              <a:t>DocumentFragment</a:t>
            </a:r>
            <a:r>
              <a:rPr lang="en-US" sz="1200" dirty="0">
                <a:solidFill>
                  <a:srgbClr val="1C233D"/>
                </a:solidFill>
                <a:latin typeface="Verdana"/>
                <a:ea typeface="Verdana"/>
              </a:rPr>
              <a:t>: </a:t>
            </a:r>
            <a:r>
              <a:rPr lang="en-US" sz="1200" dirty="0" err="1">
                <a:solidFill>
                  <a:srgbClr val="1C233D"/>
                </a:solidFill>
                <a:latin typeface="Verdana"/>
                <a:ea typeface="Verdana"/>
              </a:rPr>
              <a:t>Fragmento</a:t>
            </a:r>
            <a:r>
              <a:rPr lang="en-US" sz="1200" dirty="0">
                <a:solidFill>
                  <a:srgbClr val="1C233D"/>
                </a:solidFill>
                <a:latin typeface="Verdana"/>
                <a:ea typeface="Verdana"/>
              </a:rPr>
              <a:t> o </a:t>
            </a:r>
            <a:r>
              <a:rPr lang="en-US" sz="1200" dirty="0" err="1">
                <a:solidFill>
                  <a:srgbClr val="1C233D"/>
                </a:solidFill>
                <a:latin typeface="Verdana"/>
                <a:ea typeface="Verdana"/>
              </a:rPr>
              <a:t>porción</a:t>
            </a:r>
            <a:r>
              <a:rPr lang="en-US" sz="1200" dirty="0">
                <a:solidFill>
                  <a:srgbClr val="1C233D"/>
                </a:solidFill>
                <a:latin typeface="Verdana"/>
                <a:ea typeface="Verdana"/>
              </a:rPr>
              <a:t> del árbol del </a:t>
            </a:r>
            <a:r>
              <a:rPr lang="en-US" sz="1200" b="1" dirty="0">
                <a:solidFill>
                  <a:srgbClr val="1C233D"/>
                </a:solidFill>
                <a:latin typeface="Verdana"/>
                <a:ea typeface="Verdana"/>
              </a:rPr>
              <a:t>DOM</a:t>
            </a:r>
            <a:r>
              <a:rPr lang="en-US" sz="1200" dirty="0">
                <a:solidFill>
                  <a:srgbClr val="1C233D"/>
                </a:solidFill>
                <a:latin typeface="Verdana"/>
                <a:ea typeface="Verdana"/>
              </a:rPr>
              <a:t> que </a:t>
            </a:r>
            <a:r>
              <a:rPr lang="en-US" sz="1200" dirty="0" err="1">
                <a:solidFill>
                  <a:srgbClr val="1C233D"/>
                </a:solidFill>
                <a:latin typeface="Verdana"/>
                <a:ea typeface="Verdana"/>
              </a:rPr>
              <a:t>permite</a:t>
            </a:r>
            <a:r>
              <a:rPr lang="en-US" sz="1200" dirty="0">
                <a:solidFill>
                  <a:srgbClr val="1C233D"/>
                </a:solidFill>
                <a:latin typeface="Verdana"/>
                <a:ea typeface="Verdana"/>
              </a:rPr>
              <a:t> a </a:t>
            </a:r>
            <a:r>
              <a:rPr lang="en-US" sz="1200" dirty="0" err="1">
                <a:solidFill>
                  <a:srgbClr val="1C233D"/>
                </a:solidFill>
                <a:latin typeface="Verdana"/>
                <a:ea typeface="Verdana"/>
              </a:rPr>
              <a:t>Javascript</a:t>
            </a:r>
            <a:r>
              <a:rPr lang="en-US" sz="1200" dirty="0">
                <a:solidFill>
                  <a:srgbClr val="1C233D"/>
                </a:solidFill>
                <a:latin typeface="Verdana"/>
                <a:ea typeface="Verdana"/>
              </a:rPr>
              <a:t> </a:t>
            </a:r>
            <a:r>
              <a:rPr lang="en-US" sz="1200" dirty="0" err="1">
                <a:solidFill>
                  <a:srgbClr val="1C233D"/>
                </a:solidFill>
                <a:latin typeface="Verdana"/>
                <a:ea typeface="Verdana"/>
              </a:rPr>
              <a:t>seleccionar</a:t>
            </a:r>
            <a:r>
              <a:rPr lang="en-US" sz="1200" dirty="0">
                <a:solidFill>
                  <a:srgbClr val="1C233D"/>
                </a:solidFill>
                <a:latin typeface="Verdana"/>
                <a:ea typeface="Verdana"/>
              </a:rPr>
              <a:t> un </a:t>
            </a:r>
            <a:r>
              <a:rPr lang="en-US" sz="1200" dirty="0" err="1">
                <a:solidFill>
                  <a:srgbClr val="1C233D"/>
                </a:solidFill>
                <a:latin typeface="Verdana"/>
                <a:ea typeface="Verdana"/>
              </a:rPr>
              <a:t>trozo</a:t>
            </a:r>
            <a:r>
              <a:rPr lang="en-US" sz="1200" dirty="0">
                <a:solidFill>
                  <a:srgbClr val="1C233D"/>
                </a:solidFill>
                <a:latin typeface="Verdana"/>
                <a:ea typeface="Verdana"/>
              </a:rPr>
              <a:t> del </a:t>
            </a:r>
            <a:r>
              <a:rPr lang="en-US" sz="1200" dirty="0" err="1">
                <a:solidFill>
                  <a:srgbClr val="1C233D"/>
                </a:solidFill>
                <a:latin typeface="Verdana"/>
                <a:ea typeface="Verdana"/>
              </a:rPr>
              <a:t>documento</a:t>
            </a:r>
            <a:r>
              <a:rPr lang="en-US" sz="1200" dirty="0">
                <a:solidFill>
                  <a:srgbClr val="1C233D"/>
                </a:solidFill>
                <a:latin typeface="Verdana"/>
                <a:ea typeface="Verdana"/>
              </a:rPr>
              <a:t>.</a:t>
            </a:r>
          </a:p>
          <a:p>
            <a:pPr marL="285750" indent="-285750">
              <a:buFont typeface="Wingdings"/>
              <a:buChar char="Ø"/>
            </a:pPr>
            <a:r>
              <a:rPr lang="en-US" sz="1200" b="1" dirty="0">
                <a:solidFill>
                  <a:srgbClr val="1C233D"/>
                </a:solidFill>
                <a:latin typeface="Verdana"/>
                <a:ea typeface="Verdana"/>
              </a:rPr>
              <a:t>Entity:</a:t>
            </a:r>
            <a:r>
              <a:rPr lang="en-US" sz="1200" dirty="0">
                <a:solidFill>
                  <a:srgbClr val="1C233D"/>
                </a:solidFill>
                <a:latin typeface="Verdana"/>
                <a:ea typeface="Verdana"/>
              </a:rPr>
              <a:t> </a:t>
            </a:r>
            <a:r>
              <a:rPr lang="en-US" sz="1200" dirty="0" err="1">
                <a:solidFill>
                  <a:srgbClr val="1C233D"/>
                </a:solidFill>
                <a:latin typeface="Verdana"/>
                <a:ea typeface="Verdana"/>
              </a:rPr>
              <a:t>Carácter</a:t>
            </a:r>
            <a:r>
              <a:rPr lang="en-US" sz="1200" dirty="0">
                <a:solidFill>
                  <a:srgbClr val="1C233D"/>
                </a:solidFill>
                <a:latin typeface="Verdana"/>
                <a:ea typeface="Verdana"/>
              </a:rPr>
              <a:t> de escape o </a:t>
            </a:r>
            <a:r>
              <a:rPr lang="en-US" sz="1200" dirty="0" err="1">
                <a:solidFill>
                  <a:srgbClr val="1C233D"/>
                </a:solidFill>
                <a:latin typeface="Verdana"/>
                <a:ea typeface="Verdana"/>
              </a:rPr>
              <a:t>Entidad</a:t>
            </a:r>
            <a:r>
              <a:rPr lang="en-US" sz="1200" dirty="0">
                <a:solidFill>
                  <a:srgbClr val="1C233D"/>
                </a:solidFill>
                <a:latin typeface="Verdana"/>
                <a:ea typeface="Verdana"/>
              </a:rPr>
              <a:t> </a:t>
            </a:r>
            <a:r>
              <a:rPr lang="en-US" sz="1200" dirty="0" err="1">
                <a:solidFill>
                  <a:srgbClr val="1C233D"/>
                </a:solidFill>
                <a:latin typeface="Verdana"/>
                <a:ea typeface="Verdana"/>
              </a:rPr>
              <a:t>en</a:t>
            </a:r>
            <a:r>
              <a:rPr lang="en-US" sz="1200" dirty="0">
                <a:solidFill>
                  <a:srgbClr val="1C233D"/>
                </a:solidFill>
                <a:latin typeface="Verdana"/>
                <a:ea typeface="Verdana"/>
              </a:rPr>
              <a:t> XML.</a:t>
            </a:r>
          </a:p>
          <a:p>
            <a:pPr marL="285750" indent="-285750">
              <a:buFont typeface="Wingdings"/>
              <a:buChar char="Ø"/>
            </a:pPr>
            <a:r>
              <a:rPr lang="en-US" sz="1200" b="1" dirty="0" err="1">
                <a:solidFill>
                  <a:srgbClr val="1C233D"/>
                </a:solidFill>
                <a:latin typeface="Verdana"/>
                <a:ea typeface="Verdana"/>
              </a:rPr>
              <a:t>EntityReferenc</a:t>
            </a:r>
            <a:r>
              <a:rPr lang="en-US" sz="1200" dirty="0" err="1">
                <a:solidFill>
                  <a:srgbClr val="1C233D"/>
                </a:solidFill>
                <a:latin typeface="Verdana"/>
                <a:ea typeface="Verdana"/>
              </a:rPr>
              <a:t>e</a:t>
            </a:r>
            <a:r>
              <a:rPr lang="en-US" sz="1200" dirty="0">
                <a:solidFill>
                  <a:srgbClr val="1C233D"/>
                </a:solidFill>
                <a:latin typeface="Verdana"/>
                <a:ea typeface="Verdana"/>
              </a:rPr>
              <a:t>: </a:t>
            </a:r>
            <a:r>
              <a:rPr lang="en-US" sz="1200" dirty="0" err="1">
                <a:solidFill>
                  <a:srgbClr val="1C233D"/>
                </a:solidFill>
                <a:latin typeface="Verdana"/>
                <a:ea typeface="Verdana"/>
              </a:rPr>
              <a:t>Referencia</a:t>
            </a:r>
            <a:r>
              <a:rPr lang="en-US" sz="1200" dirty="0">
                <a:solidFill>
                  <a:srgbClr val="1C233D"/>
                </a:solidFill>
                <a:latin typeface="Verdana"/>
                <a:ea typeface="Verdana"/>
              </a:rPr>
              <a:t> a </a:t>
            </a:r>
            <a:r>
              <a:rPr lang="en-US" sz="1200" dirty="0" err="1">
                <a:solidFill>
                  <a:srgbClr val="1C233D"/>
                </a:solidFill>
                <a:latin typeface="Verdana"/>
                <a:ea typeface="Verdana"/>
              </a:rPr>
              <a:t>entidad</a:t>
            </a:r>
            <a:r>
              <a:rPr lang="en-US" sz="1200" dirty="0">
                <a:solidFill>
                  <a:srgbClr val="1C233D"/>
                </a:solidFill>
                <a:latin typeface="Verdana"/>
                <a:ea typeface="Verdana"/>
              </a:rPr>
              <a:t> XML.</a:t>
            </a:r>
          </a:p>
          <a:p>
            <a:pPr marL="285750" indent="-285750">
              <a:buFont typeface="Wingdings"/>
              <a:buChar char="Ø"/>
            </a:pPr>
            <a:r>
              <a:rPr lang="en-US" sz="1200" dirty="0">
                <a:solidFill>
                  <a:srgbClr val="1C233D"/>
                </a:solidFill>
                <a:latin typeface="Verdana"/>
                <a:ea typeface="Verdana"/>
              </a:rPr>
              <a:t>Processing Instruction: </a:t>
            </a:r>
            <a:r>
              <a:rPr lang="en-US" sz="1200" dirty="0" err="1">
                <a:solidFill>
                  <a:srgbClr val="1C233D"/>
                </a:solidFill>
                <a:latin typeface="Verdana"/>
                <a:ea typeface="Verdana"/>
              </a:rPr>
              <a:t>Instrucciones</a:t>
            </a:r>
            <a:r>
              <a:rPr lang="en-US" sz="1200" dirty="0">
                <a:solidFill>
                  <a:srgbClr val="1C233D"/>
                </a:solidFill>
                <a:latin typeface="Verdana"/>
                <a:ea typeface="Verdana"/>
              </a:rPr>
              <a:t> de </a:t>
            </a:r>
            <a:r>
              <a:rPr lang="en-US" sz="1200" dirty="0" err="1">
                <a:solidFill>
                  <a:srgbClr val="1C233D"/>
                </a:solidFill>
                <a:latin typeface="Verdana"/>
                <a:ea typeface="Verdana"/>
              </a:rPr>
              <a:t>procesamiento</a:t>
            </a:r>
            <a:r>
              <a:rPr lang="en-US" sz="1200" dirty="0">
                <a:solidFill>
                  <a:srgbClr val="1C233D"/>
                </a:solidFill>
                <a:latin typeface="Verdana"/>
                <a:ea typeface="Verdana"/>
              </a:rPr>
              <a:t>.</a:t>
            </a:r>
          </a:p>
          <a:p>
            <a:pPr marL="285750" indent="-285750">
              <a:buFont typeface="Wingdings"/>
              <a:buChar char="Ø"/>
            </a:pPr>
            <a:r>
              <a:rPr lang="en-US" sz="1200" b="1" dirty="0">
                <a:solidFill>
                  <a:srgbClr val="1C233D"/>
                </a:solidFill>
                <a:latin typeface="Verdana"/>
                <a:ea typeface="Verdana"/>
              </a:rPr>
              <a:t>Notation </a:t>
            </a:r>
            <a:r>
              <a:rPr lang="en-US" sz="1200" b="1" dirty="0" err="1">
                <a:solidFill>
                  <a:srgbClr val="1C233D"/>
                </a:solidFill>
                <a:latin typeface="Verdana"/>
                <a:ea typeface="Verdana"/>
              </a:rPr>
              <a:t>Anotaciones</a:t>
            </a:r>
            <a:r>
              <a:rPr lang="en-US" sz="1200" dirty="0">
                <a:solidFill>
                  <a:srgbClr val="1C233D"/>
                </a:solidFill>
                <a:latin typeface="Verdana"/>
                <a:ea typeface="Verdana"/>
              </a:rPr>
              <a:t>: </a:t>
            </a:r>
            <a:r>
              <a:rPr lang="en-US" sz="1200" dirty="0" err="1">
                <a:solidFill>
                  <a:srgbClr val="1C233D"/>
                </a:solidFill>
                <a:latin typeface="Verdana"/>
                <a:ea typeface="Verdana"/>
              </a:rPr>
              <a:t>parecido</a:t>
            </a:r>
            <a:r>
              <a:rPr lang="en-US" sz="1200" dirty="0">
                <a:solidFill>
                  <a:srgbClr val="1C233D"/>
                </a:solidFill>
                <a:latin typeface="Verdana"/>
                <a:ea typeface="Verdana"/>
              </a:rPr>
              <a:t> a «comment», </a:t>
            </a:r>
            <a:r>
              <a:rPr lang="en-US" sz="1200" dirty="0" err="1">
                <a:solidFill>
                  <a:srgbClr val="1C233D"/>
                </a:solidFill>
                <a:latin typeface="Verdana"/>
                <a:ea typeface="Verdana"/>
              </a:rPr>
              <a:t>pero</a:t>
            </a:r>
            <a:r>
              <a:rPr lang="en-US" sz="1200" dirty="0">
                <a:solidFill>
                  <a:srgbClr val="1C233D"/>
                </a:solidFill>
                <a:latin typeface="Verdana"/>
                <a:ea typeface="Verdana"/>
              </a:rPr>
              <a:t> </a:t>
            </a:r>
            <a:r>
              <a:rPr lang="en-US" sz="1200" dirty="0" err="1">
                <a:solidFill>
                  <a:srgbClr val="1C233D"/>
                </a:solidFill>
                <a:latin typeface="Verdana"/>
                <a:ea typeface="Verdana"/>
              </a:rPr>
              <a:t>puede</a:t>
            </a:r>
            <a:r>
              <a:rPr lang="en-US" sz="1200" dirty="0">
                <a:solidFill>
                  <a:srgbClr val="1C233D"/>
                </a:solidFill>
                <a:latin typeface="Verdana"/>
                <a:ea typeface="Verdana"/>
              </a:rPr>
              <a:t> </a:t>
            </a:r>
            <a:r>
              <a:rPr lang="en-US" sz="1200" dirty="0" err="1">
                <a:solidFill>
                  <a:srgbClr val="1C233D"/>
                </a:solidFill>
                <a:latin typeface="Verdana"/>
                <a:ea typeface="Verdana"/>
              </a:rPr>
              <a:t>salir</a:t>
            </a:r>
            <a:r>
              <a:rPr lang="en-US" sz="1200" dirty="0">
                <a:solidFill>
                  <a:srgbClr val="1C233D"/>
                </a:solidFill>
                <a:latin typeface="Verdana"/>
                <a:ea typeface="Verdana"/>
              </a:rPr>
              <a:t> </a:t>
            </a:r>
            <a:r>
              <a:rPr lang="en-US" sz="1200" dirty="0" err="1">
                <a:solidFill>
                  <a:srgbClr val="1C233D"/>
                </a:solidFill>
                <a:latin typeface="Verdana"/>
                <a:ea typeface="Verdana"/>
              </a:rPr>
              <a:t>en</a:t>
            </a:r>
            <a:r>
              <a:rPr lang="en-US" sz="1200" dirty="0">
                <a:solidFill>
                  <a:srgbClr val="1C233D"/>
                </a:solidFill>
                <a:latin typeface="Verdana"/>
                <a:ea typeface="Verdana"/>
              </a:rPr>
              <a:t> </a:t>
            </a:r>
            <a:r>
              <a:rPr lang="en-US" sz="1200" dirty="0" err="1">
                <a:solidFill>
                  <a:srgbClr val="1C233D"/>
                </a:solidFill>
                <a:latin typeface="Verdana"/>
                <a:ea typeface="Verdana"/>
              </a:rPr>
              <a:t>pantalla</a:t>
            </a:r>
            <a:r>
              <a:rPr lang="en-US" sz="1200" dirty="0">
                <a:solidFill>
                  <a:srgbClr val="1C233D"/>
                </a:solidFill>
                <a:latin typeface="Verdana"/>
                <a:ea typeface="Verdana"/>
              </a:rPr>
              <a:t> </a:t>
            </a:r>
            <a:r>
              <a:rPr lang="en-US" sz="1200" dirty="0" err="1">
                <a:solidFill>
                  <a:srgbClr val="1C233D"/>
                </a:solidFill>
                <a:latin typeface="Verdana"/>
                <a:ea typeface="Verdana"/>
              </a:rPr>
              <a:t>en</a:t>
            </a:r>
            <a:r>
              <a:rPr lang="en-US" sz="1200" dirty="0">
                <a:solidFill>
                  <a:srgbClr val="1C233D"/>
                </a:solidFill>
                <a:latin typeface="Verdana"/>
                <a:ea typeface="Verdana"/>
              </a:rPr>
              <a:t> XML.</a:t>
            </a:r>
          </a:p>
        </p:txBody>
      </p:sp>
      <p:sp>
        <p:nvSpPr>
          <p:cNvPr id="8" name="CuadroTexto 7">
            <a:extLst>
              <a:ext uri="{FF2B5EF4-FFF2-40B4-BE49-F238E27FC236}">
                <a16:creationId xmlns:a16="http://schemas.microsoft.com/office/drawing/2014/main" id="{3885D69C-D7D1-4C58-91C5-EE835144074E}"/>
              </a:ext>
            </a:extLst>
          </p:cNvPr>
          <p:cNvSpPr txBox="1"/>
          <p:nvPr/>
        </p:nvSpPr>
        <p:spPr>
          <a:xfrm>
            <a:off x="7693427" y="439958"/>
            <a:ext cx="833377" cy="36933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dirty="0">
                <a:solidFill>
                  <a:srgbClr val="002060"/>
                </a:solidFill>
              </a:rPr>
              <a:t>HTML</a:t>
            </a:r>
            <a:endParaRPr lang="es-ES"/>
          </a:p>
        </p:txBody>
      </p:sp>
      <p:sp>
        <p:nvSpPr>
          <p:cNvPr id="9" name="CuadroTexto 8">
            <a:extLst>
              <a:ext uri="{FF2B5EF4-FFF2-40B4-BE49-F238E27FC236}">
                <a16:creationId xmlns:a16="http://schemas.microsoft.com/office/drawing/2014/main" id="{03EF086D-13D2-4BEC-9D72-A14E0C9E2EB9}"/>
              </a:ext>
            </a:extLst>
          </p:cNvPr>
          <p:cNvSpPr txBox="1"/>
          <p:nvPr/>
        </p:nvSpPr>
        <p:spPr>
          <a:xfrm>
            <a:off x="7799528" y="3806261"/>
            <a:ext cx="833377" cy="369332"/>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dirty="0">
                <a:solidFill>
                  <a:srgbClr val="002060"/>
                </a:solidFill>
              </a:rPr>
              <a:t>XML</a:t>
            </a:r>
          </a:p>
        </p:txBody>
      </p:sp>
      <p:pic>
        <p:nvPicPr>
          <p:cNvPr id="10" name="Imagen 10" descr="Diagrama&#10;&#10;Descripción generada automáticamente">
            <a:extLst>
              <a:ext uri="{FF2B5EF4-FFF2-40B4-BE49-F238E27FC236}">
                <a16:creationId xmlns:a16="http://schemas.microsoft.com/office/drawing/2014/main" id="{08B7FFDC-B7BA-462D-9C93-CAC4BF22AFE1}"/>
              </a:ext>
            </a:extLst>
          </p:cNvPr>
          <p:cNvPicPr>
            <a:picLocks noChangeAspect="1"/>
          </p:cNvPicPr>
          <p:nvPr/>
        </p:nvPicPr>
        <p:blipFill>
          <a:blip r:embed="rId3"/>
          <a:stretch>
            <a:fillRect/>
          </a:stretch>
        </p:blipFill>
        <p:spPr>
          <a:xfrm>
            <a:off x="413359" y="4079801"/>
            <a:ext cx="3609583" cy="2706728"/>
          </a:xfrm>
          <a:prstGeom prst="rect">
            <a:avLst/>
          </a:prstGeom>
        </p:spPr>
      </p:pic>
    </p:spTree>
    <p:extLst>
      <p:ext uri="{BB962C8B-B14F-4D97-AF65-F5344CB8AC3E}">
        <p14:creationId xmlns:p14="http://schemas.microsoft.com/office/powerpoint/2010/main" val="169646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0EB58-E934-49B4-9C55-45C8B954615B}"/>
              </a:ext>
            </a:extLst>
          </p:cNvPr>
          <p:cNvSpPr>
            <a:spLocks noGrp="1"/>
          </p:cNvSpPr>
          <p:nvPr>
            <p:ph type="title"/>
          </p:nvPr>
        </p:nvSpPr>
        <p:spPr>
          <a:xfrm>
            <a:off x="550421" y="707985"/>
            <a:ext cx="4298768" cy="905719"/>
          </a:xfrm>
        </p:spPr>
        <p:txBody>
          <a:bodyPr/>
          <a:lstStyle/>
          <a:p>
            <a:r>
              <a:rPr lang="es-ES" dirty="0"/>
              <a:t>EJEMPLO HTML</a:t>
            </a:r>
          </a:p>
        </p:txBody>
      </p:sp>
      <p:sp>
        <p:nvSpPr>
          <p:cNvPr id="4" name="Marcador de texto 3">
            <a:extLst>
              <a:ext uri="{FF2B5EF4-FFF2-40B4-BE49-F238E27FC236}">
                <a16:creationId xmlns:a16="http://schemas.microsoft.com/office/drawing/2014/main" id="{60B362F3-73F8-4661-AB4E-FDCAEA6BCEBB}"/>
              </a:ext>
            </a:extLst>
          </p:cNvPr>
          <p:cNvSpPr>
            <a:spLocks noGrp="1"/>
          </p:cNvSpPr>
          <p:nvPr>
            <p:ph type="body" sz="half" idx="2"/>
          </p:nvPr>
        </p:nvSpPr>
        <p:spPr>
          <a:xfrm>
            <a:off x="5450370" y="1941653"/>
            <a:ext cx="6189300" cy="3985208"/>
          </a:xfrm>
        </p:spPr>
        <p:txBody>
          <a:bodyPr vert="horz" lIns="91440" tIns="45720" rIns="91440" bIns="45720" rtlCol="0" anchor="t">
            <a:normAutofit/>
          </a:bodyPr>
          <a:lstStyle/>
          <a:p>
            <a:endParaRPr lang="es-ES"/>
          </a:p>
          <a:p>
            <a:r>
              <a:rPr lang="es-ES" dirty="0">
                <a:ea typeface="+mn-lt"/>
                <a:cs typeface="+mn-lt"/>
              </a:rPr>
              <a:t>Como puede verse, el elemento </a:t>
            </a:r>
            <a:r>
              <a:rPr lang="es-ES" i="1" dirty="0">
                <a:ea typeface="+mn-lt"/>
                <a:cs typeface="+mn-lt"/>
              </a:rPr>
              <a:t>a</a:t>
            </a:r>
            <a:r>
              <a:rPr lang="es-ES" dirty="0">
                <a:ea typeface="+mn-lt"/>
                <a:cs typeface="+mn-lt"/>
              </a:rPr>
              <a:t> se encuentra localizado dentro del elemento </a:t>
            </a:r>
            <a:r>
              <a:rPr lang="es-ES" i="1" dirty="0">
                <a:ea typeface="+mn-lt"/>
                <a:cs typeface="+mn-lt"/>
              </a:rPr>
              <a:t>p</a:t>
            </a:r>
            <a:r>
              <a:rPr lang="es-ES" dirty="0">
                <a:ea typeface="+mn-lt"/>
                <a:cs typeface="+mn-lt"/>
              </a:rPr>
              <a:t> del HTML, convirtiéndose en un nodo hijo, o simplemente hijo del nodo </a:t>
            </a:r>
            <a:r>
              <a:rPr lang="es-ES" i="1" dirty="0">
                <a:ea typeface="+mn-lt"/>
                <a:cs typeface="+mn-lt"/>
              </a:rPr>
              <a:t>p</a:t>
            </a:r>
            <a:r>
              <a:rPr lang="es-ES" dirty="0">
                <a:ea typeface="+mn-lt"/>
                <a:cs typeface="+mn-lt"/>
              </a:rPr>
              <a:t>, de manera similar, </a:t>
            </a:r>
            <a:r>
              <a:rPr lang="es-ES" i="1" dirty="0">
                <a:ea typeface="+mn-lt"/>
                <a:cs typeface="+mn-lt"/>
              </a:rPr>
              <a:t>p</a:t>
            </a:r>
            <a:r>
              <a:rPr lang="es-ES" dirty="0">
                <a:ea typeface="+mn-lt"/>
                <a:cs typeface="+mn-lt"/>
              </a:rPr>
              <a:t> es el nodo padre. Los dos nodos </a:t>
            </a:r>
            <a:r>
              <a:rPr lang="es-ES" i="1" dirty="0" err="1">
                <a:ea typeface="+mn-lt"/>
                <a:cs typeface="+mn-lt"/>
              </a:rPr>
              <a:t>li</a:t>
            </a:r>
            <a:r>
              <a:rPr lang="es-ES" dirty="0">
                <a:ea typeface="+mn-lt"/>
                <a:cs typeface="+mn-lt"/>
              </a:rPr>
              <a:t> son hijos del mismo padre, llamándose nodos hermanos o, simplemente, hermanos.</a:t>
            </a:r>
            <a:endParaRPr lang="es-ES" dirty="0"/>
          </a:p>
          <a:p>
            <a:r>
              <a:rPr lang="es-ES" dirty="0">
                <a:ea typeface="+mn-lt"/>
                <a:cs typeface="+mn-lt"/>
              </a:rPr>
              <a:t>Es importante comprender la diferencia entre elementos y nodos de textos. Los elementos, normalmente, están asociados a las etiquetas. En HTML todas las etiquetas son elementos, tales como &lt;p&gt; por lo que tienen atributos y contienen nodos hijos. Sin embargo, los nodos de textos no poseen atributos e hijos.</a:t>
            </a:r>
            <a:endParaRPr lang="es-ES" dirty="0"/>
          </a:p>
          <a:p>
            <a:endParaRPr lang="es-ES" dirty="0"/>
          </a:p>
        </p:txBody>
      </p:sp>
      <p:sp>
        <p:nvSpPr>
          <p:cNvPr id="5" name="CuadroTexto 4">
            <a:extLst>
              <a:ext uri="{FF2B5EF4-FFF2-40B4-BE49-F238E27FC236}">
                <a16:creationId xmlns:a16="http://schemas.microsoft.com/office/drawing/2014/main" id="{C631602F-6A26-4493-8AD5-52FB4E7B3184}"/>
              </a:ext>
            </a:extLst>
          </p:cNvPr>
          <p:cNvSpPr txBox="1"/>
          <p:nvPr/>
        </p:nvSpPr>
        <p:spPr>
          <a:xfrm>
            <a:off x="605742" y="2573438"/>
            <a:ext cx="463373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a:solidFill>
                  <a:srgbClr val="FF0000"/>
                </a:solidFill>
                <a:ea typeface="+mn-lt"/>
                <a:cs typeface="+mn-lt"/>
              </a:rPr>
              <a:t>&lt;</a:t>
            </a:r>
            <a:r>
              <a:rPr lang="es-ES" sz="1200" b="1" dirty="0" err="1">
                <a:solidFill>
                  <a:srgbClr val="FF0000"/>
                </a:solidFill>
                <a:ea typeface="+mn-lt"/>
                <a:cs typeface="+mn-lt"/>
              </a:rPr>
              <a:t>html</a:t>
            </a:r>
            <a:r>
              <a:rPr lang="es-ES" sz="1200" b="1" dirty="0">
                <a:solidFill>
                  <a:srgbClr val="FF0000"/>
                </a:solidFill>
                <a:ea typeface="+mn-lt"/>
                <a:cs typeface="+mn-lt"/>
              </a:rPr>
              <a:t>&gt;</a:t>
            </a:r>
            <a:endParaRPr lang="es-ES" sz="1200" b="1" dirty="0">
              <a:solidFill>
                <a:srgbClr val="FF0000"/>
              </a:solidFill>
            </a:endParaRPr>
          </a:p>
          <a:p>
            <a:r>
              <a:rPr lang="es-ES" sz="1200" b="1" dirty="0">
                <a:solidFill>
                  <a:srgbClr val="002060"/>
                </a:solidFill>
                <a:ea typeface="+mn-lt"/>
                <a:cs typeface="+mn-lt"/>
              </a:rPr>
              <a:t>&lt;head&gt;</a:t>
            </a:r>
            <a:endParaRPr lang="es-ES" sz="1200" b="1">
              <a:solidFill>
                <a:srgbClr val="002060"/>
              </a:solidFill>
            </a:endParaRPr>
          </a:p>
          <a:p>
            <a:r>
              <a:rPr lang="es-ES" sz="1200" dirty="0">
                <a:ea typeface="+mn-lt"/>
                <a:cs typeface="+mn-lt"/>
              </a:rPr>
              <a:t>       </a:t>
            </a:r>
            <a:r>
              <a:rPr lang="es-ES" sz="1200" b="1" dirty="0">
                <a:solidFill>
                  <a:schemeClr val="accent6">
                    <a:lumMod val="50000"/>
                  </a:schemeClr>
                </a:solidFill>
                <a:ea typeface="+mn-lt"/>
                <a:cs typeface="+mn-lt"/>
              </a:rPr>
              <a:t> &lt;</a:t>
            </a:r>
            <a:r>
              <a:rPr lang="es-ES" sz="1200" b="1" dirty="0" err="1">
                <a:solidFill>
                  <a:schemeClr val="accent6">
                    <a:lumMod val="50000"/>
                  </a:schemeClr>
                </a:solidFill>
                <a:ea typeface="+mn-lt"/>
                <a:cs typeface="+mn-lt"/>
              </a:rPr>
              <a:t>title</a:t>
            </a:r>
            <a:r>
              <a:rPr lang="es-ES" sz="1200" b="1" dirty="0">
                <a:solidFill>
                  <a:schemeClr val="accent6">
                    <a:lumMod val="50000"/>
                  </a:schemeClr>
                </a:solidFill>
                <a:ea typeface="+mn-lt"/>
                <a:cs typeface="+mn-lt"/>
              </a:rPr>
              <a:t>&gt;</a:t>
            </a:r>
            <a:endParaRPr lang="es-ES" sz="1200" b="1">
              <a:solidFill>
                <a:schemeClr val="accent6">
                  <a:lumMod val="50000"/>
                </a:schemeClr>
              </a:solidFill>
            </a:endParaRPr>
          </a:p>
          <a:p>
            <a:r>
              <a:rPr lang="es-ES" sz="1200" dirty="0">
                <a:ea typeface="+mn-lt"/>
                <a:cs typeface="+mn-lt"/>
              </a:rPr>
              <a:t>            EJEMPLO DE DOM - LENGUAJE DE MARCAS</a:t>
            </a:r>
            <a:endParaRPr lang="es-ES" sz="1200" dirty="0"/>
          </a:p>
          <a:p>
            <a:r>
              <a:rPr lang="es-ES" sz="1200" dirty="0">
                <a:ea typeface="+mn-lt"/>
                <a:cs typeface="+mn-lt"/>
              </a:rPr>
              <a:t>        </a:t>
            </a:r>
            <a:r>
              <a:rPr lang="es-ES" sz="1200" b="1" dirty="0">
                <a:solidFill>
                  <a:schemeClr val="accent6">
                    <a:lumMod val="50000"/>
                  </a:schemeClr>
                </a:solidFill>
                <a:ea typeface="+mn-lt"/>
                <a:cs typeface="+mn-lt"/>
              </a:rPr>
              <a:t>&lt;/</a:t>
            </a:r>
            <a:r>
              <a:rPr lang="es-ES" sz="1200" b="1" dirty="0" err="1">
                <a:solidFill>
                  <a:schemeClr val="accent6">
                    <a:lumMod val="50000"/>
                  </a:schemeClr>
                </a:solidFill>
                <a:ea typeface="+mn-lt"/>
                <a:cs typeface="+mn-lt"/>
              </a:rPr>
              <a:t>title</a:t>
            </a:r>
            <a:r>
              <a:rPr lang="es-ES" sz="1200" b="1" dirty="0">
                <a:solidFill>
                  <a:schemeClr val="accent6">
                    <a:lumMod val="50000"/>
                  </a:schemeClr>
                </a:solidFill>
                <a:ea typeface="+mn-lt"/>
                <a:cs typeface="+mn-lt"/>
              </a:rPr>
              <a:t>&gt;</a:t>
            </a:r>
            <a:endParaRPr lang="es-ES" sz="1200" b="1" dirty="0">
              <a:solidFill>
                <a:schemeClr val="accent6">
                  <a:lumMod val="50000"/>
                </a:schemeClr>
              </a:solidFill>
            </a:endParaRPr>
          </a:p>
          <a:p>
            <a:r>
              <a:rPr lang="es-ES" sz="1200" b="1" dirty="0">
                <a:solidFill>
                  <a:srgbClr val="002060"/>
                </a:solidFill>
                <a:ea typeface="+mn-lt"/>
                <a:cs typeface="+mn-lt"/>
              </a:rPr>
              <a:t>&lt;/head&gt;</a:t>
            </a:r>
          </a:p>
          <a:p>
            <a:r>
              <a:rPr lang="es-ES" sz="1200" b="1" dirty="0">
                <a:solidFill>
                  <a:srgbClr val="002060"/>
                </a:solidFill>
                <a:ea typeface="+mn-lt"/>
                <a:cs typeface="+mn-lt"/>
              </a:rPr>
              <a:t>&lt;</a:t>
            </a:r>
            <a:r>
              <a:rPr lang="es-ES" sz="1200" b="1" dirty="0" err="1">
                <a:solidFill>
                  <a:srgbClr val="002060"/>
                </a:solidFill>
                <a:ea typeface="+mn-lt"/>
                <a:cs typeface="+mn-lt"/>
              </a:rPr>
              <a:t>body</a:t>
            </a:r>
            <a:r>
              <a:rPr lang="es-ES" sz="1200" b="1" dirty="0">
                <a:solidFill>
                  <a:srgbClr val="002060"/>
                </a:solidFill>
                <a:ea typeface="+mn-lt"/>
                <a:cs typeface="+mn-lt"/>
              </a:rPr>
              <a:t>&gt;</a:t>
            </a:r>
            <a:r>
              <a:rPr lang="es-ES" sz="1200" dirty="0">
                <a:ea typeface="+mn-lt"/>
                <a:cs typeface="+mn-lt"/>
              </a:rPr>
              <a:t> </a:t>
            </a:r>
          </a:p>
          <a:p>
            <a:endParaRPr lang="es-ES" sz="1200" dirty="0"/>
          </a:p>
          <a:p>
            <a:r>
              <a:rPr lang="es-ES" sz="1200" dirty="0">
                <a:ea typeface="+mn-lt"/>
                <a:cs typeface="+mn-lt"/>
              </a:rPr>
              <a:t>      </a:t>
            </a:r>
            <a:r>
              <a:rPr lang="es-ES" sz="1200" b="1" dirty="0">
                <a:solidFill>
                  <a:schemeClr val="accent6">
                    <a:lumMod val="50000"/>
                  </a:schemeClr>
                </a:solidFill>
                <a:ea typeface="+mn-lt"/>
                <a:cs typeface="+mn-lt"/>
              </a:rPr>
              <a:t>&lt;p&gt;</a:t>
            </a:r>
            <a:r>
              <a:rPr lang="es-ES" sz="1200" dirty="0">
                <a:ea typeface="+mn-lt"/>
                <a:cs typeface="+mn-lt"/>
              </a:rPr>
              <a:t>Este es  &lt;a </a:t>
            </a:r>
            <a:r>
              <a:rPr lang="es-ES" sz="1200" dirty="0" err="1">
                <a:ea typeface="+mn-lt"/>
                <a:cs typeface="+mn-lt"/>
              </a:rPr>
              <a:t>href</a:t>
            </a:r>
            <a:r>
              <a:rPr lang="es-ES" sz="1200" dirty="0">
                <a:ea typeface="+mn-lt"/>
                <a:cs typeface="+mn-lt"/>
              </a:rPr>
              <a:t>="#"&gt;un enlace&lt;/a&gt; a la misma página. </a:t>
            </a:r>
            <a:r>
              <a:rPr lang="es-ES" sz="1200" b="1" dirty="0">
                <a:solidFill>
                  <a:schemeClr val="accent6">
                    <a:lumMod val="50000"/>
                  </a:schemeClr>
                </a:solidFill>
                <a:ea typeface="+mn-lt"/>
                <a:cs typeface="+mn-lt"/>
              </a:rPr>
              <a:t>&lt;/p&gt; </a:t>
            </a:r>
            <a:endParaRPr lang="es-ES" sz="1200" b="1">
              <a:solidFill>
                <a:schemeClr val="accent6">
                  <a:lumMod val="50000"/>
                </a:schemeClr>
              </a:solidFill>
            </a:endParaRPr>
          </a:p>
          <a:p>
            <a:endParaRPr lang="es-ES" sz="1200" dirty="0"/>
          </a:p>
          <a:p>
            <a:r>
              <a:rPr lang="es-ES" sz="1200" dirty="0">
                <a:ea typeface="+mn-lt"/>
                <a:cs typeface="+mn-lt"/>
              </a:rPr>
              <a:t>     </a:t>
            </a:r>
            <a:r>
              <a:rPr lang="es-ES" sz="1200" b="1" dirty="0">
                <a:solidFill>
                  <a:schemeClr val="accent6">
                    <a:lumMod val="50000"/>
                  </a:schemeClr>
                </a:solidFill>
                <a:ea typeface="+mn-lt"/>
                <a:cs typeface="+mn-lt"/>
              </a:rPr>
              <a:t> &lt;</a:t>
            </a:r>
            <a:r>
              <a:rPr lang="es-ES" sz="1200" b="1" dirty="0" err="1">
                <a:solidFill>
                  <a:schemeClr val="accent6">
                    <a:lumMod val="50000"/>
                  </a:schemeClr>
                </a:solidFill>
                <a:ea typeface="+mn-lt"/>
                <a:cs typeface="+mn-lt"/>
              </a:rPr>
              <a:t>ul</a:t>
            </a:r>
            <a:r>
              <a:rPr lang="es-ES" sz="1200" b="1" dirty="0">
                <a:solidFill>
                  <a:schemeClr val="accent6">
                    <a:lumMod val="50000"/>
                  </a:schemeClr>
                </a:solidFill>
                <a:ea typeface="+mn-lt"/>
                <a:cs typeface="+mn-lt"/>
              </a:rPr>
              <a:t>&gt;</a:t>
            </a:r>
            <a:endParaRPr lang="es-ES" sz="1200" dirty="0">
              <a:solidFill>
                <a:schemeClr val="accent6">
                  <a:lumMod val="50000"/>
                </a:schemeClr>
              </a:solidFill>
            </a:endParaRPr>
          </a:p>
          <a:p>
            <a:r>
              <a:rPr lang="es-ES" sz="1200" dirty="0">
                <a:ea typeface="+mn-lt"/>
                <a:cs typeface="+mn-lt"/>
              </a:rPr>
              <a:t>           </a:t>
            </a:r>
            <a:r>
              <a:rPr lang="es-ES" sz="1200" b="1" dirty="0">
                <a:solidFill>
                  <a:schemeClr val="tx1">
                    <a:lumMod val="95000"/>
                    <a:lumOff val="5000"/>
                  </a:schemeClr>
                </a:solidFill>
                <a:ea typeface="+mn-lt"/>
                <a:cs typeface="+mn-lt"/>
              </a:rPr>
              <a:t> &lt;</a:t>
            </a:r>
            <a:r>
              <a:rPr lang="es-ES" sz="1200" b="1" dirty="0" err="1">
                <a:solidFill>
                  <a:schemeClr val="tx1">
                    <a:lumMod val="95000"/>
                    <a:lumOff val="5000"/>
                  </a:schemeClr>
                </a:solidFill>
                <a:ea typeface="+mn-lt"/>
                <a:cs typeface="+mn-lt"/>
              </a:rPr>
              <a:t>li</a:t>
            </a:r>
            <a:r>
              <a:rPr lang="es-ES" sz="1200" b="1" dirty="0">
                <a:solidFill>
                  <a:schemeClr val="tx1">
                    <a:lumMod val="95000"/>
                    <a:lumOff val="5000"/>
                  </a:schemeClr>
                </a:solidFill>
                <a:ea typeface="+mn-lt"/>
                <a:cs typeface="+mn-lt"/>
              </a:rPr>
              <a:t>&gt;</a:t>
            </a:r>
            <a:r>
              <a:rPr lang="es-ES" sz="1200" dirty="0">
                <a:ea typeface="+mn-lt"/>
                <a:cs typeface="+mn-lt"/>
              </a:rPr>
              <a:t>Primera entrada en la lista</a:t>
            </a:r>
            <a:r>
              <a:rPr lang="es-ES" sz="1200" b="1" dirty="0">
                <a:ea typeface="+mn-lt"/>
                <a:cs typeface="+mn-lt"/>
              </a:rPr>
              <a:t>&lt;/</a:t>
            </a:r>
            <a:r>
              <a:rPr lang="es-ES" sz="1200" b="1" dirty="0" err="1">
                <a:ea typeface="+mn-lt"/>
                <a:cs typeface="+mn-lt"/>
              </a:rPr>
              <a:t>li</a:t>
            </a:r>
            <a:r>
              <a:rPr lang="es-ES" sz="1200" b="1" dirty="0">
                <a:ea typeface="+mn-lt"/>
                <a:cs typeface="+mn-lt"/>
              </a:rPr>
              <a:t>&gt;</a:t>
            </a:r>
            <a:r>
              <a:rPr lang="es-ES" sz="1200" dirty="0">
                <a:ea typeface="+mn-lt"/>
                <a:cs typeface="+mn-lt"/>
              </a:rPr>
              <a:t> </a:t>
            </a:r>
            <a:endParaRPr lang="es-ES" sz="1200" dirty="0"/>
          </a:p>
          <a:p>
            <a:r>
              <a:rPr lang="es-ES" sz="1200" dirty="0">
                <a:ea typeface="+mn-lt"/>
                <a:cs typeface="+mn-lt"/>
              </a:rPr>
              <a:t>           </a:t>
            </a:r>
            <a:r>
              <a:rPr lang="es-ES" sz="1200" b="1" dirty="0">
                <a:solidFill>
                  <a:schemeClr val="tx1">
                    <a:lumMod val="95000"/>
                    <a:lumOff val="5000"/>
                  </a:schemeClr>
                </a:solidFill>
                <a:ea typeface="+mn-lt"/>
                <a:cs typeface="+mn-lt"/>
              </a:rPr>
              <a:t> &lt;</a:t>
            </a:r>
            <a:r>
              <a:rPr lang="es-ES" sz="1200" b="1" dirty="0" err="1">
                <a:solidFill>
                  <a:schemeClr val="tx1">
                    <a:lumMod val="95000"/>
                    <a:lumOff val="5000"/>
                  </a:schemeClr>
                </a:solidFill>
                <a:ea typeface="+mn-lt"/>
                <a:cs typeface="+mn-lt"/>
              </a:rPr>
              <a:t>li</a:t>
            </a:r>
            <a:r>
              <a:rPr lang="es-ES" sz="1200" b="1" dirty="0">
                <a:solidFill>
                  <a:schemeClr val="tx1">
                    <a:lumMod val="95000"/>
                    <a:lumOff val="5000"/>
                  </a:schemeClr>
                </a:solidFill>
                <a:ea typeface="+mn-lt"/>
                <a:cs typeface="+mn-lt"/>
              </a:rPr>
              <a:t>&gt;</a:t>
            </a:r>
            <a:r>
              <a:rPr lang="es-ES" sz="1200" dirty="0">
                <a:ea typeface="+mn-lt"/>
                <a:cs typeface="+mn-lt"/>
              </a:rPr>
              <a:t>Segunda entrada en la lista</a:t>
            </a:r>
            <a:r>
              <a:rPr lang="es-ES" sz="1200" b="1" dirty="0">
                <a:solidFill>
                  <a:schemeClr val="tx1">
                    <a:lumMod val="95000"/>
                    <a:lumOff val="5000"/>
                  </a:schemeClr>
                </a:solidFill>
                <a:ea typeface="+mn-lt"/>
                <a:cs typeface="+mn-lt"/>
              </a:rPr>
              <a:t>&lt;/</a:t>
            </a:r>
            <a:r>
              <a:rPr lang="es-ES" sz="1200" b="1" dirty="0" err="1">
                <a:solidFill>
                  <a:schemeClr val="tx1">
                    <a:lumMod val="95000"/>
                    <a:lumOff val="5000"/>
                  </a:schemeClr>
                </a:solidFill>
                <a:ea typeface="+mn-lt"/>
                <a:cs typeface="+mn-lt"/>
              </a:rPr>
              <a:t>li</a:t>
            </a:r>
            <a:r>
              <a:rPr lang="es-ES" sz="1200" b="1" dirty="0">
                <a:solidFill>
                  <a:schemeClr val="tx1">
                    <a:lumMod val="95000"/>
                    <a:lumOff val="5000"/>
                  </a:schemeClr>
                </a:solidFill>
                <a:ea typeface="+mn-lt"/>
                <a:cs typeface="+mn-lt"/>
              </a:rPr>
              <a:t>&gt;</a:t>
            </a:r>
            <a:endParaRPr lang="es-ES" sz="1200" b="1">
              <a:solidFill>
                <a:schemeClr val="tx1">
                  <a:lumMod val="95000"/>
                  <a:lumOff val="5000"/>
                </a:schemeClr>
              </a:solidFill>
            </a:endParaRPr>
          </a:p>
          <a:p>
            <a:r>
              <a:rPr lang="es-ES" sz="1200" dirty="0">
                <a:ea typeface="+mn-lt"/>
                <a:cs typeface="+mn-lt"/>
              </a:rPr>
              <a:t>      </a:t>
            </a:r>
            <a:r>
              <a:rPr lang="es-ES" sz="1200" b="1" dirty="0">
                <a:solidFill>
                  <a:schemeClr val="accent6">
                    <a:lumMod val="50000"/>
                  </a:schemeClr>
                </a:solidFill>
                <a:ea typeface="+mn-lt"/>
                <a:cs typeface="+mn-lt"/>
              </a:rPr>
              <a:t>&lt;/</a:t>
            </a:r>
            <a:r>
              <a:rPr lang="es-ES" sz="1200" b="1" dirty="0" err="1">
                <a:solidFill>
                  <a:schemeClr val="accent6">
                    <a:lumMod val="50000"/>
                  </a:schemeClr>
                </a:solidFill>
                <a:ea typeface="+mn-lt"/>
                <a:cs typeface="+mn-lt"/>
              </a:rPr>
              <a:t>ul</a:t>
            </a:r>
            <a:r>
              <a:rPr lang="es-ES" sz="1200" b="1" dirty="0">
                <a:solidFill>
                  <a:schemeClr val="accent6">
                    <a:lumMod val="50000"/>
                  </a:schemeClr>
                </a:solidFill>
                <a:ea typeface="+mn-lt"/>
                <a:cs typeface="+mn-lt"/>
              </a:rPr>
              <a:t>&gt;</a:t>
            </a:r>
            <a:r>
              <a:rPr lang="es-ES" sz="1200" dirty="0">
                <a:ea typeface="+mn-lt"/>
                <a:cs typeface="+mn-lt"/>
              </a:rPr>
              <a:t> </a:t>
            </a:r>
            <a:endParaRPr lang="es-ES" sz="1200" dirty="0"/>
          </a:p>
          <a:p>
            <a:r>
              <a:rPr lang="es-ES" sz="1200" dirty="0">
                <a:ea typeface="+mn-lt"/>
                <a:cs typeface="+mn-lt"/>
              </a:rPr>
              <a:t>      </a:t>
            </a:r>
            <a:r>
              <a:rPr lang="es-ES" sz="1200" b="1" dirty="0">
                <a:ea typeface="+mn-lt"/>
                <a:cs typeface="+mn-lt"/>
              </a:rPr>
              <a:t>&lt;p</a:t>
            </a:r>
            <a:r>
              <a:rPr lang="es-ES" sz="1200" dirty="0">
                <a:ea typeface="+mn-lt"/>
                <a:cs typeface="+mn-lt"/>
              </a:rPr>
              <a:t> </a:t>
            </a:r>
            <a:r>
              <a:rPr lang="es-ES" sz="1200" dirty="0" err="1">
                <a:ea typeface="+mn-lt"/>
                <a:cs typeface="+mn-lt"/>
              </a:rPr>
              <a:t>style</a:t>
            </a:r>
            <a:r>
              <a:rPr lang="es-ES" sz="1200" dirty="0">
                <a:ea typeface="+mn-lt"/>
                <a:cs typeface="+mn-lt"/>
              </a:rPr>
              <a:t>="</a:t>
            </a:r>
            <a:r>
              <a:rPr lang="es-ES" sz="1200" dirty="0" err="1">
                <a:ea typeface="+mn-lt"/>
                <a:cs typeface="+mn-lt"/>
              </a:rPr>
              <a:t>background-color:red</a:t>
            </a:r>
            <a:r>
              <a:rPr lang="es-ES" sz="1200" dirty="0">
                <a:ea typeface="+mn-lt"/>
                <a:cs typeface="+mn-lt"/>
              </a:rPr>
              <a:t>;"&gt; &lt;em&gt;IES SALVADOR GADEA - CICLO SUPERIOR DAW&lt;/em&gt;</a:t>
            </a:r>
            <a:r>
              <a:rPr lang="es-ES" sz="1200" b="1" dirty="0">
                <a:solidFill>
                  <a:schemeClr val="accent6">
                    <a:lumMod val="50000"/>
                  </a:schemeClr>
                </a:solidFill>
                <a:ea typeface="+mn-lt"/>
                <a:cs typeface="+mn-lt"/>
              </a:rPr>
              <a:t>&lt;/p&gt;</a:t>
            </a:r>
            <a:endParaRPr lang="es-ES" sz="1200" b="1" dirty="0">
              <a:solidFill>
                <a:schemeClr val="accent6">
                  <a:lumMod val="50000"/>
                </a:schemeClr>
              </a:solidFill>
            </a:endParaRPr>
          </a:p>
          <a:p>
            <a:r>
              <a:rPr lang="es-ES" sz="1200" b="1" dirty="0">
                <a:solidFill>
                  <a:srgbClr val="002060"/>
                </a:solidFill>
                <a:ea typeface="+mn-lt"/>
                <a:cs typeface="+mn-lt"/>
              </a:rPr>
              <a:t>&lt;/</a:t>
            </a:r>
            <a:r>
              <a:rPr lang="es-ES" sz="1200" b="1" dirty="0" err="1">
                <a:solidFill>
                  <a:srgbClr val="002060"/>
                </a:solidFill>
                <a:ea typeface="+mn-lt"/>
                <a:cs typeface="+mn-lt"/>
              </a:rPr>
              <a:t>body</a:t>
            </a:r>
            <a:r>
              <a:rPr lang="es-ES" sz="1200" b="1" dirty="0">
                <a:solidFill>
                  <a:srgbClr val="002060"/>
                </a:solidFill>
                <a:ea typeface="+mn-lt"/>
                <a:cs typeface="+mn-lt"/>
              </a:rPr>
              <a:t>&gt;</a:t>
            </a:r>
            <a:r>
              <a:rPr lang="es-ES" sz="1200" dirty="0">
                <a:ea typeface="+mn-lt"/>
                <a:cs typeface="+mn-lt"/>
              </a:rPr>
              <a:t> </a:t>
            </a:r>
            <a:endParaRPr lang="es-ES" sz="1200" dirty="0"/>
          </a:p>
          <a:p>
            <a:r>
              <a:rPr lang="es-ES" sz="1200" b="1" dirty="0">
                <a:solidFill>
                  <a:srgbClr val="FF0000"/>
                </a:solidFill>
                <a:ea typeface="+mn-lt"/>
                <a:cs typeface="+mn-lt"/>
              </a:rPr>
              <a:t>&lt;/</a:t>
            </a:r>
            <a:r>
              <a:rPr lang="es-ES" sz="1200" b="1" dirty="0" err="1">
                <a:solidFill>
                  <a:srgbClr val="FF0000"/>
                </a:solidFill>
                <a:ea typeface="+mn-lt"/>
                <a:cs typeface="+mn-lt"/>
              </a:rPr>
              <a:t>html</a:t>
            </a:r>
            <a:r>
              <a:rPr lang="es-ES" sz="1200" b="1" dirty="0">
                <a:solidFill>
                  <a:srgbClr val="FF0000"/>
                </a:solidFill>
                <a:ea typeface="+mn-lt"/>
                <a:cs typeface="+mn-lt"/>
              </a:rPr>
              <a:t>&gt;</a:t>
            </a:r>
            <a:endParaRPr lang="es-ES" sz="1200" b="1" dirty="0">
              <a:solidFill>
                <a:srgbClr val="FF0000"/>
              </a:solidFill>
            </a:endParaRPr>
          </a:p>
        </p:txBody>
      </p:sp>
      <p:sp>
        <p:nvSpPr>
          <p:cNvPr id="6" name="CuadroTexto 5">
            <a:extLst>
              <a:ext uri="{FF2B5EF4-FFF2-40B4-BE49-F238E27FC236}">
                <a16:creationId xmlns:a16="http://schemas.microsoft.com/office/drawing/2014/main" id="{52BDA20C-0CF1-4474-B9CA-5ADF8C7EF9F2}"/>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10590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680BA-7652-4832-A817-7C2ABCB04A0A}"/>
              </a:ext>
            </a:extLst>
          </p:cNvPr>
          <p:cNvSpPr>
            <a:spLocks noGrp="1"/>
          </p:cNvSpPr>
          <p:nvPr>
            <p:ph type="title"/>
          </p:nvPr>
        </p:nvSpPr>
        <p:spPr/>
        <p:txBody>
          <a:bodyPr/>
          <a:lstStyle/>
          <a:p>
            <a:r>
              <a:rPr lang="es-ES" dirty="0"/>
              <a:t>HTML</a:t>
            </a:r>
          </a:p>
        </p:txBody>
      </p:sp>
      <p:sp>
        <p:nvSpPr>
          <p:cNvPr id="3" name="Marcador de posición de imagen 2">
            <a:extLst>
              <a:ext uri="{FF2B5EF4-FFF2-40B4-BE49-F238E27FC236}">
                <a16:creationId xmlns:a16="http://schemas.microsoft.com/office/drawing/2014/main" id="{02E6D176-B75A-4942-907C-E24988CE2144}"/>
              </a:ext>
            </a:extLst>
          </p:cNvPr>
          <p:cNvSpPr>
            <a:spLocks noGrp="1"/>
          </p:cNvSpPr>
          <p:nvPr>
            <p:ph idx="1"/>
          </p:nvPr>
        </p:nvSpPr>
        <p:spPr/>
        <p:txBody>
          <a:bodyPr vert="horz" lIns="91440" tIns="45720" rIns="91440" bIns="45720" rtlCol="0" anchor="t">
            <a:normAutofit/>
          </a:bodyPr>
          <a:lstStyle/>
          <a:p>
            <a:pPr algn="just"/>
            <a:r>
              <a:rPr lang="es-ES" dirty="0">
                <a:ea typeface="+mn-lt"/>
                <a:cs typeface="+mn-lt"/>
              </a:rPr>
              <a:t>HTML es un lenguaje orientado a la presentación de información para la web. Por esta razón, las </a:t>
            </a:r>
            <a:r>
              <a:rPr lang="es-ES" b="1" dirty="0">
                <a:ea typeface="+mn-lt"/>
                <a:cs typeface="+mn-lt"/>
              </a:rPr>
              <a:t>etiquetas</a:t>
            </a:r>
            <a:r>
              <a:rPr lang="es-ES" dirty="0">
                <a:ea typeface="+mn-lt"/>
                <a:cs typeface="+mn-lt"/>
              </a:rPr>
              <a:t> que usa están condicionadas con este hecho. </a:t>
            </a:r>
            <a:endParaRPr lang="es-ES"/>
          </a:p>
          <a:p>
            <a:pPr algn="just"/>
            <a:r>
              <a:rPr lang="es-ES" dirty="0">
                <a:ea typeface="+mn-lt"/>
                <a:cs typeface="+mn-lt"/>
              </a:rPr>
              <a:t>A continuación, se hará una introducción a las etiquetas de HTML :</a:t>
            </a:r>
            <a:endParaRPr lang="es-ES" dirty="0"/>
          </a:p>
          <a:p>
            <a:pPr lvl="1" algn="just"/>
            <a:r>
              <a:rPr lang="es-ES" dirty="0">
                <a:ea typeface="+mn-lt"/>
                <a:cs typeface="+mn-lt"/>
              </a:rPr>
              <a:t>En primer lugar, se encuentra el par &lt;</a:t>
            </a:r>
            <a:r>
              <a:rPr lang="es-ES" dirty="0" err="1">
                <a:ea typeface="+mn-lt"/>
                <a:cs typeface="+mn-lt"/>
              </a:rPr>
              <a:t>html</a:t>
            </a:r>
            <a:r>
              <a:rPr lang="es-ES" dirty="0">
                <a:ea typeface="+mn-lt"/>
                <a:cs typeface="+mn-lt"/>
              </a:rPr>
              <a:t>&gt;&lt;/</a:t>
            </a:r>
            <a:r>
              <a:rPr lang="es-ES" dirty="0" err="1">
                <a:ea typeface="+mn-lt"/>
                <a:cs typeface="+mn-lt"/>
              </a:rPr>
              <a:t>html</a:t>
            </a:r>
            <a:r>
              <a:rPr lang="es-ES" dirty="0">
                <a:ea typeface="+mn-lt"/>
                <a:cs typeface="+mn-lt"/>
              </a:rPr>
              <a:t>&gt; que contiene todo el resto del documento. Dentro de este par de etiquetas se pueden encontrar los dos siguientes elementos con sus pares de etiquetas:</a:t>
            </a:r>
            <a:endParaRPr lang="es-ES"/>
          </a:p>
          <a:p>
            <a:pPr lvl="1" algn="just"/>
            <a:r>
              <a:rPr lang="es-ES" dirty="0">
                <a:ea typeface="+mn-lt"/>
                <a:cs typeface="+mn-lt"/>
              </a:rPr>
              <a:t>&lt;head&gt;&lt;/head&gt;: contiene información relativa a la página web, como puede ser el título, metadatos, estilos, etc.</a:t>
            </a:r>
            <a:endParaRPr lang="es-ES"/>
          </a:p>
          <a:p>
            <a:pPr lvl="1" algn="just"/>
            <a:r>
              <a:rPr lang="es-ES" dirty="0">
                <a:ea typeface="+mn-lt"/>
                <a:cs typeface="+mn-lt"/>
              </a:rPr>
              <a:t>&lt;</a:t>
            </a:r>
            <a:r>
              <a:rPr lang="es-ES" dirty="0" err="1">
                <a:ea typeface="+mn-lt"/>
                <a:cs typeface="+mn-lt"/>
              </a:rPr>
              <a:t>body</a:t>
            </a:r>
            <a:r>
              <a:rPr lang="es-ES" dirty="0">
                <a:ea typeface="+mn-lt"/>
                <a:cs typeface="+mn-lt"/>
              </a:rPr>
              <a:t>&gt;&lt;/</a:t>
            </a:r>
            <a:r>
              <a:rPr lang="es-ES" dirty="0" err="1">
                <a:ea typeface="+mn-lt"/>
                <a:cs typeface="+mn-lt"/>
              </a:rPr>
              <a:t>body</a:t>
            </a:r>
            <a:r>
              <a:rPr lang="es-ES" dirty="0">
                <a:ea typeface="+mn-lt"/>
                <a:cs typeface="+mn-lt"/>
              </a:rPr>
              <a:t>&gt;: contiene la información que se desea presentar.</a:t>
            </a:r>
            <a:endParaRPr lang="es-ES"/>
          </a:p>
          <a:p>
            <a:endParaRPr lang="es-ES" dirty="0"/>
          </a:p>
        </p:txBody>
      </p:sp>
    </p:spTree>
    <p:extLst>
      <p:ext uri="{BB962C8B-B14F-4D97-AF65-F5344CB8AC3E}">
        <p14:creationId xmlns:p14="http://schemas.microsoft.com/office/powerpoint/2010/main" val="118943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21558-1E33-4217-8FF3-711018171916}"/>
              </a:ext>
            </a:extLst>
          </p:cNvPr>
          <p:cNvSpPr>
            <a:spLocks noGrp="1"/>
          </p:cNvSpPr>
          <p:nvPr>
            <p:ph type="title"/>
          </p:nvPr>
        </p:nvSpPr>
        <p:spPr/>
        <p:txBody>
          <a:bodyPr/>
          <a:lstStyle/>
          <a:p>
            <a:r>
              <a:rPr lang="es-ES" dirty="0"/>
              <a:t>REFLEXIONES SOBRE EL DOM</a:t>
            </a:r>
          </a:p>
        </p:txBody>
      </p:sp>
      <p:sp>
        <p:nvSpPr>
          <p:cNvPr id="4" name="Marcador de texto 3">
            <a:extLst>
              <a:ext uri="{FF2B5EF4-FFF2-40B4-BE49-F238E27FC236}">
                <a16:creationId xmlns:a16="http://schemas.microsoft.com/office/drawing/2014/main" id="{32AB6FEF-5A90-495D-B71D-107B05E8A62A}"/>
              </a:ext>
            </a:extLst>
          </p:cNvPr>
          <p:cNvSpPr>
            <a:spLocks noGrp="1"/>
          </p:cNvSpPr>
          <p:nvPr>
            <p:ph type="body" idx="1"/>
          </p:nvPr>
        </p:nvSpPr>
        <p:spPr/>
        <p:txBody>
          <a:bodyPr/>
          <a:lstStyle/>
          <a:p>
            <a:pPr algn="ctr"/>
            <a:r>
              <a:rPr lang="es-ES" dirty="0"/>
              <a:t>REFERENCIA</a:t>
            </a:r>
            <a:endParaRPr lang="es-ES"/>
          </a:p>
        </p:txBody>
      </p:sp>
      <p:sp>
        <p:nvSpPr>
          <p:cNvPr id="5" name="Marcador de contenido 4">
            <a:extLst>
              <a:ext uri="{FF2B5EF4-FFF2-40B4-BE49-F238E27FC236}">
                <a16:creationId xmlns:a16="http://schemas.microsoft.com/office/drawing/2014/main" id="{54F2BD4E-2596-45E4-A295-7231F1407C48}"/>
              </a:ext>
            </a:extLst>
          </p:cNvPr>
          <p:cNvSpPr>
            <a:spLocks noGrp="1"/>
          </p:cNvSpPr>
          <p:nvPr>
            <p:ph sz="half" idx="2"/>
          </p:nvPr>
        </p:nvSpPr>
        <p:spPr/>
        <p:txBody>
          <a:bodyPr vert="horz" lIns="91440" tIns="45720" rIns="91440" bIns="45720" rtlCol="0" anchor="t">
            <a:normAutofit fontScale="70000" lnSpcReduction="20000"/>
          </a:bodyPr>
          <a:lstStyle/>
          <a:p>
            <a:pPr algn="just"/>
            <a:r>
              <a:rPr lang="es-ES" dirty="0">
                <a:ea typeface="+mn-lt"/>
                <a:cs typeface="+mn-lt"/>
              </a:rPr>
              <a:t>El DOM en sí es un "Modelo", ni HTML ni XML siguen estrictamente este modelo, ya que hay nodos que no aparecen en HTML, o algunos elementos que faltan en XML. Con todo, estos lenguajes toman al DOM como referencia para su propia organización de la sintaxis.</a:t>
            </a:r>
            <a:endParaRPr lang="es-ES" dirty="0"/>
          </a:p>
          <a:p>
            <a:pPr algn="just"/>
            <a:r>
              <a:rPr lang="es-ES" dirty="0">
                <a:ea typeface="+mn-lt"/>
                <a:cs typeface="+mn-lt"/>
              </a:rPr>
              <a:t>Si bien es verdad que todo documento HTML tiene una estructura que procura ajustarse al DOM, el DOM, en sí mismo, como modelo, es una referencia con la que se han creado algunos lenguajes que se usan en la Web.</a:t>
            </a:r>
            <a:endParaRPr lang="es-ES" dirty="0"/>
          </a:p>
          <a:p>
            <a:endParaRPr lang="es-ES" dirty="0"/>
          </a:p>
        </p:txBody>
      </p:sp>
      <p:sp>
        <p:nvSpPr>
          <p:cNvPr id="6" name="Marcador de texto 5">
            <a:extLst>
              <a:ext uri="{FF2B5EF4-FFF2-40B4-BE49-F238E27FC236}">
                <a16:creationId xmlns:a16="http://schemas.microsoft.com/office/drawing/2014/main" id="{1702D806-1575-4363-AF01-C7C72D8AF6B1}"/>
              </a:ext>
            </a:extLst>
          </p:cNvPr>
          <p:cNvSpPr>
            <a:spLocks noGrp="1"/>
          </p:cNvSpPr>
          <p:nvPr>
            <p:ph type="body" sz="quarter" idx="3"/>
          </p:nvPr>
        </p:nvSpPr>
        <p:spPr/>
        <p:txBody>
          <a:bodyPr/>
          <a:lstStyle/>
          <a:p>
            <a:pPr algn="ctr"/>
            <a:r>
              <a:rPr lang="es-ES" dirty="0"/>
              <a:t>ETIQUETAS</a:t>
            </a:r>
            <a:endParaRPr lang="es-ES"/>
          </a:p>
        </p:txBody>
      </p:sp>
      <p:sp>
        <p:nvSpPr>
          <p:cNvPr id="7" name="Marcador de contenido 6">
            <a:extLst>
              <a:ext uri="{FF2B5EF4-FFF2-40B4-BE49-F238E27FC236}">
                <a16:creationId xmlns:a16="http://schemas.microsoft.com/office/drawing/2014/main" id="{A41C8701-8B71-4BC4-AB6F-A79EE24ED9EF}"/>
              </a:ext>
            </a:extLst>
          </p:cNvPr>
          <p:cNvSpPr>
            <a:spLocks noGrp="1"/>
          </p:cNvSpPr>
          <p:nvPr>
            <p:ph sz="quarter" idx="4"/>
          </p:nvPr>
        </p:nvSpPr>
        <p:spPr/>
        <p:txBody>
          <a:bodyPr vert="horz" lIns="91440" tIns="45720" rIns="91440" bIns="45720" rtlCol="0" anchor="t">
            <a:normAutofit fontScale="70000" lnSpcReduction="20000"/>
          </a:bodyPr>
          <a:lstStyle/>
          <a:p>
            <a:pPr algn="just"/>
            <a:r>
              <a:rPr lang="es-ES" dirty="0">
                <a:ea typeface="+mn-lt"/>
                <a:cs typeface="+mn-lt"/>
              </a:rPr>
              <a:t>El DOM en sí mismo no pone nombre a las etiquetas de HTML, es el HTML el que asocia las etiquetas, atributos, y demás componentes, con los elementos de una estructura tipo DOM. Es por eso que el DOM, tal como ocurre en XML, permite que creemos nuevas etiquetas con nuevos nombres.</a:t>
            </a:r>
          </a:p>
          <a:p>
            <a:endParaRPr lang="es-ES" dirty="0"/>
          </a:p>
        </p:txBody>
      </p:sp>
      <p:sp>
        <p:nvSpPr>
          <p:cNvPr id="9" name="CuadroTexto 8">
            <a:extLst>
              <a:ext uri="{FF2B5EF4-FFF2-40B4-BE49-F238E27FC236}">
                <a16:creationId xmlns:a16="http://schemas.microsoft.com/office/drawing/2014/main" id="{2F11D791-7E91-4410-A07C-5A16E8375C80}"/>
              </a:ext>
            </a:extLst>
          </p:cNvPr>
          <p:cNvSpPr txBox="1"/>
          <p:nvPr/>
        </p:nvSpPr>
        <p:spPr>
          <a:xfrm>
            <a:off x="10801109" y="6364147"/>
            <a:ext cx="1257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6D4E0B"/>
                </a:solidFill>
                <a:latin typeface="Rockwell"/>
              </a:rPr>
              <a:t>@jorca11</a:t>
            </a:r>
            <a:endParaRPr lang="es-ES"/>
          </a:p>
        </p:txBody>
      </p:sp>
    </p:spTree>
    <p:extLst>
      <p:ext uri="{BB962C8B-B14F-4D97-AF65-F5344CB8AC3E}">
        <p14:creationId xmlns:p14="http://schemas.microsoft.com/office/powerpoint/2010/main" val="288009651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32</Slides>
  <Notes>26</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ModOverlayVTI</vt:lpstr>
      <vt:lpstr>LENGUAJES PARA LA VISUALIZACIÓN DE INFORMACIÓN</vt:lpstr>
      <vt:lpstr>CONTENIDOS</vt:lpstr>
      <vt:lpstr>CONTENIDOS</vt:lpstr>
      <vt:lpstr>1. MODELO D.O.M.</vt:lpstr>
      <vt:lpstr>Estructura DOM</vt:lpstr>
      <vt:lpstr>Niveles y nodos</vt:lpstr>
      <vt:lpstr>EJEMPLO HTML</vt:lpstr>
      <vt:lpstr>HTML</vt:lpstr>
      <vt:lpstr>REFLEXIONES SOBRE EL DOM</vt:lpstr>
      <vt:lpstr>PROFUNDIZACIÓN</vt:lpstr>
      <vt:lpstr>CONTENIDOS</vt:lpstr>
      <vt:lpstr>2. HERRAMIENTAS BÁSICAS</vt:lpstr>
      <vt:lpstr>3. HTML</vt:lpstr>
      <vt:lpstr>HISTORIA Y EVOLUCIÓN DE HTML</vt:lpstr>
      <vt:lpstr>VIDEO RESUMEN</vt:lpstr>
      <vt:lpstr>CONTENIDOS</vt:lpstr>
      <vt:lpstr>3. HTML - DEFINICIÓN</vt:lpstr>
      <vt:lpstr>PRIMER DOCUMENTO HTML</vt:lpstr>
      <vt:lpstr>Instalar un editor o usar uno existente</vt:lpstr>
      <vt:lpstr>Estructura básica de un documento HTML </vt:lpstr>
      <vt:lpstr>3.1. ELEMENTOS Y ETIQUETAS</vt:lpstr>
      <vt:lpstr>Primeras Recomendaciones Generales</vt:lpstr>
      <vt:lpstr>COMENTARIOS EN HTML</vt:lpstr>
      <vt:lpstr>3.2. ETIQUETAS EN CABECERA</vt:lpstr>
      <vt:lpstr>metadatos</vt:lpstr>
      <vt:lpstr>metadatos</vt:lpstr>
      <vt:lpstr>Otros Metadatos</vt:lpstr>
      <vt:lpstr>Otros Metadatos</vt:lpstr>
      <vt:lpstr>CONCLUSIONES DE META TAGS</vt:lpstr>
      <vt:lpstr>PRÁCTICA 1</vt:lpstr>
      <vt:lpstr>SIGUIENTE:  EL CUERPO (BODY) DE LA WEB</vt:lpstr>
      <vt:lpstr>3.3. CUERPO DE LA WEB (BODY)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dc:title>
  <dc:creator/>
  <cp:lastModifiedBy/>
  <cp:revision>1165</cp:revision>
  <dcterms:created xsi:type="dcterms:W3CDTF">2021-07-23T16:12:02Z</dcterms:created>
  <dcterms:modified xsi:type="dcterms:W3CDTF">2021-07-24T12:09:47Z</dcterms:modified>
</cp:coreProperties>
</file>