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2"/>
  </p:sldMasterIdLst>
  <p:notesMasterIdLst>
    <p:notesMasterId r:id="rId30"/>
  </p:notesMasterIdLst>
  <p:sldIdLst>
    <p:sldId id="256" r:id="rId3"/>
    <p:sldId id="309" r:id="rId4"/>
    <p:sldId id="264" r:id="rId5"/>
    <p:sldId id="310" r:id="rId6"/>
    <p:sldId id="311" r:id="rId7"/>
    <p:sldId id="313" r:id="rId8"/>
    <p:sldId id="314" r:id="rId9"/>
    <p:sldId id="315" r:id="rId10"/>
    <p:sldId id="316" r:id="rId11"/>
    <p:sldId id="267" r:id="rId12"/>
    <p:sldId id="257" r:id="rId13"/>
    <p:sldId id="26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7" r:id="rId24"/>
    <p:sldId id="326" r:id="rId25"/>
    <p:sldId id="269" r:id="rId26"/>
    <p:sldId id="286" r:id="rId27"/>
    <p:sldId id="328" r:id="rId28"/>
    <p:sldId id="32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91EF9-8917-4B4C-A6B7-7A770F04003E}" v="163" dt="2021-07-19T09:03:44.510"/>
    <p1510:client id="{39941C34-2147-4940-BC7A-44DC7869DD7F}" v="41" dt="2021-07-17T21:38:30.852"/>
    <p1510:client id="{4F75A03F-8A5B-44DE-87AD-97D7E626706C}" v="858" dt="2021-07-20T18:26:09.716"/>
    <p1510:client id="{73DFE760-0925-4351-AF8B-907D3545FF72}" v="399" dt="2021-07-20T21:03:59.420"/>
    <p1510:client id="{7953EB5C-4413-40BC-85B9-172219B2051B}" v="282" dt="2021-07-17T21:32:06.998"/>
    <p1510:client id="{CC353532-1B08-4DBC-B39F-0B88375F7A6B}" v="16" dt="2021-07-22T19:36:33.785"/>
    <p1510:client id="{D04B1915-FA8E-41C3-A691-38A302A20491}" v="260" dt="2021-07-17T22:05:40.489"/>
    <p1510:client id="{E6E41090-999C-4DF0-AFF3-B981629141E6}" v="3402" dt="2021-07-18T21:57:23.351"/>
    <p1510:client id="{F3D3ABF2-AF77-4ADD-B625-28C884B559C0}" v="2588" dt="2021-07-19T14:43:31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 autoAdjust="0"/>
  </p:normalViewPr>
  <p:slideViewPr>
    <p:cSldViewPr snapToGrid="0">
      <p:cViewPr>
        <p:scale>
          <a:sx n="78" d="100"/>
          <a:sy n="78" d="100"/>
        </p:scale>
        <p:origin x="-21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59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8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ramon jorca" userId="4df42de720a68e87" providerId="Windows Live" clId="Web-{4F75A03F-8A5B-44DE-87AD-97D7E626706C}"/>
    <pc:docChg chg="addSld delSld modSld sldOrd">
      <pc:chgData name="jose ramon jorca" userId="4df42de720a68e87" providerId="Windows Live" clId="Web-{4F75A03F-8A5B-44DE-87AD-97D7E626706C}" dt="2021-07-20T18:29:12.867" v="592"/>
      <pc:docMkLst>
        <pc:docMk/>
      </pc:docMkLst>
      <pc:sldChg chg="modNotes">
        <pc:chgData name="jose ramon jorca" userId="4df42de720a68e87" providerId="Windows Live" clId="Web-{4F75A03F-8A5B-44DE-87AD-97D7E626706C}" dt="2021-07-20T18:02:23.543" v="551"/>
        <pc:sldMkLst>
          <pc:docMk/>
          <pc:sldMk cId="3461833459" sldId="258"/>
        </pc:sldMkLst>
      </pc:sldChg>
      <pc:sldChg chg="modNotes">
        <pc:chgData name="jose ramon jorca" userId="4df42de720a68e87" providerId="Windows Live" clId="Web-{4F75A03F-8A5B-44DE-87AD-97D7E626706C}" dt="2021-07-20T18:02:01.120" v="548"/>
        <pc:sldMkLst>
          <pc:docMk/>
          <pc:sldMk cId="2629802798" sldId="259"/>
        </pc:sldMkLst>
      </pc:sldChg>
      <pc:sldChg chg="addSp delSp modSp ord addAnim modNotes">
        <pc:chgData name="jose ramon jorca" userId="4df42de720a68e87" providerId="Windows Live" clId="Web-{4F75A03F-8A5B-44DE-87AD-97D7E626706C}" dt="2021-07-20T17:20:39.042" v="297" actId="1076"/>
        <pc:sldMkLst>
          <pc:docMk/>
          <pc:sldMk cId="340427781" sldId="261"/>
        </pc:sldMkLst>
        <pc:spChg chg="mod ord">
          <ac:chgData name="jose ramon jorca" userId="4df42de720a68e87" providerId="Windows Live" clId="Web-{4F75A03F-8A5B-44DE-87AD-97D7E626706C}" dt="2021-07-20T17:20:39.042" v="297" actId="1076"/>
          <ac:spMkLst>
            <pc:docMk/>
            <pc:sldMk cId="340427781" sldId="261"/>
            <ac:spMk id="2" creationId="{00000000-0000-0000-0000-000000000000}"/>
          </ac:spMkLst>
        </pc:spChg>
        <pc:spChg chg="del">
          <ac:chgData name="jose ramon jorca" userId="4df42de720a68e87" providerId="Windows Live" clId="Web-{4F75A03F-8A5B-44DE-87AD-97D7E626706C}" dt="2021-07-20T16:44:04.715" v="76"/>
          <ac:spMkLst>
            <pc:docMk/>
            <pc:sldMk cId="340427781" sldId="261"/>
            <ac:spMk id="3" creationId="{1BFE19D0-5A38-422D-87CB-4E8D4C043939}"/>
          </ac:spMkLst>
        </pc:spChg>
        <pc:spChg chg="del">
          <ac:chgData name="jose ramon jorca" userId="4df42de720a68e87" providerId="Windows Live" clId="Web-{4F75A03F-8A5B-44DE-87AD-97D7E626706C}" dt="2021-07-20T16:44:46.874" v="77"/>
          <ac:spMkLst>
            <pc:docMk/>
            <pc:sldMk cId="340427781" sldId="261"/>
            <ac:spMk id="8" creationId="{577D6B2E-37A3-429E-A37C-F30ED6487282}"/>
          </ac:spMkLst>
        </pc:spChg>
        <pc:spChg chg="del">
          <ac:chgData name="jose ramon jorca" userId="4df42de720a68e87" providerId="Windows Live" clId="Web-{4F75A03F-8A5B-44DE-87AD-97D7E626706C}" dt="2021-07-20T16:44:46.874" v="77"/>
          <ac:spMkLst>
            <pc:docMk/>
            <pc:sldMk cId="340427781" sldId="261"/>
            <ac:spMk id="10" creationId="{5CEAD642-85CF-4750-8432-7C80C901F001}"/>
          </ac:spMkLst>
        </pc:spChg>
        <pc:spChg chg="del">
          <ac:chgData name="jose ramon jorca" userId="4df42de720a68e87" providerId="Windows Live" clId="Web-{4F75A03F-8A5B-44DE-87AD-97D7E626706C}" dt="2021-07-20T16:44:46.874" v="77"/>
          <ac:spMkLst>
            <pc:docMk/>
            <pc:sldMk cId="340427781" sldId="261"/>
            <ac:spMk id="12" creationId="{FA33EEAE-15D5-4119-8C1E-89D943F911EF}"/>
          </ac:spMkLst>
        </pc:spChg>
        <pc:spChg chg="del">
          <ac:chgData name="jose ramon jorca" userId="4df42de720a68e87" providerId="Windows Live" clId="Web-{4F75A03F-8A5B-44DE-87AD-97D7E626706C}" dt="2021-07-20T16:44:46.874" v="77"/>
          <ac:spMkLst>
            <pc:docMk/>
            <pc:sldMk cId="340427781" sldId="261"/>
            <ac:spMk id="14" creationId="{730D8B3B-9B80-4025-B934-26DC7D7CD231}"/>
          </ac:spMkLst>
        </pc:spChg>
        <pc:spChg chg="del">
          <ac:chgData name="jose ramon jorca" userId="4df42de720a68e87" providerId="Windows Live" clId="Web-{4F75A03F-8A5B-44DE-87AD-97D7E626706C}" dt="2021-07-20T16:44:46.874" v="77"/>
          <ac:spMkLst>
            <pc:docMk/>
            <pc:sldMk cId="340427781" sldId="261"/>
            <ac:spMk id="16" creationId="{1064D5D5-227B-4F66-9AEA-46F570E793BD}"/>
          </ac:spMkLst>
        </pc:spChg>
        <pc:spChg chg="del">
          <ac:chgData name="jose ramon jorca" userId="4df42de720a68e87" providerId="Windows Live" clId="Web-{4F75A03F-8A5B-44DE-87AD-97D7E626706C}" dt="2021-07-20T16:44:46.874" v="77"/>
          <ac:spMkLst>
            <pc:docMk/>
            <pc:sldMk cId="340427781" sldId="261"/>
            <ac:spMk id="18" creationId="{646B67A4-D328-4747-A82B-65E84FA46368}"/>
          </ac:spMkLst>
        </pc:spChg>
        <pc:spChg chg="del">
          <ac:chgData name="jose ramon jorca" userId="4df42de720a68e87" providerId="Windows Live" clId="Web-{4F75A03F-8A5B-44DE-87AD-97D7E626706C}" dt="2021-07-20T16:44:46.874" v="77"/>
          <ac:spMkLst>
            <pc:docMk/>
            <pc:sldMk cId="340427781" sldId="261"/>
            <ac:spMk id="20" creationId="{B5A1B09C-1565-46F8-B70F-621C5EB48A09}"/>
          </ac:spMkLst>
        </pc:spChg>
        <pc:spChg chg="del">
          <ac:chgData name="jose ramon jorca" userId="4df42de720a68e87" providerId="Windows Live" clId="Web-{4F75A03F-8A5B-44DE-87AD-97D7E626706C}" dt="2021-07-20T16:44:46.874" v="77"/>
          <ac:spMkLst>
            <pc:docMk/>
            <pc:sldMk cId="340427781" sldId="261"/>
            <ac:spMk id="22" creationId="{8C516CC8-80AC-446C-A56E-9F54B7210402}"/>
          </ac:spMkLst>
        </pc:spChg>
        <pc:spChg chg="add del">
          <ac:chgData name="jose ramon jorca" userId="4df42de720a68e87" providerId="Windows Live" clId="Web-{4F75A03F-8A5B-44DE-87AD-97D7E626706C}" dt="2021-07-20T16:54:07.780" v="126"/>
          <ac:spMkLst>
            <pc:docMk/>
            <pc:sldMk cId="340427781" sldId="261"/>
            <ac:spMk id="27" creationId="{05828274-2EF9-4E7A-81EE-2EA61998669A}"/>
          </ac:spMkLst>
        </pc:spChg>
        <pc:spChg chg="add del">
          <ac:chgData name="jose ramon jorca" userId="4df42de720a68e87" providerId="Windows Live" clId="Web-{4F75A03F-8A5B-44DE-87AD-97D7E626706C}" dt="2021-07-20T16:54:07.780" v="126"/>
          <ac:spMkLst>
            <pc:docMk/>
            <pc:sldMk cId="340427781" sldId="261"/>
            <ac:spMk id="29" creationId="{80FA655C-A14A-4E97-B6FB-41150B2CCDDA}"/>
          </ac:spMkLst>
        </pc:spChg>
        <pc:spChg chg="add del">
          <ac:chgData name="jose ramon jorca" userId="4df42de720a68e87" providerId="Windows Live" clId="Web-{4F75A03F-8A5B-44DE-87AD-97D7E626706C}" dt="2021-07-20T16:54:07.780" v="126"/>
          <ac:spMkLst>
            <pc:docMk/>
            <pc:sldMk cId="340427781" sldId="261"/>
            <ac:spMk id="31" creationId="{D2E69EA3-AF0D-4963-BD05-5F8D172D4C86}"/>
          </ac:spMkLst>
        </pc:spChg>
        <pc:spChg chg="add del">
          <ac:chgData name="jose ramon jorca" userId="4df42de720a68e87" providerId="Windows Live" clId="Web-{4F75A03F-8A5B-44DE-87AD-97D7E626706C}" dt="2021-07-20T16:54:07.780" v="126"/>
          <ac:spMkLst>
            <pc:docMk/>
            <pc:sldMk cId="340427781" sldId="261"/>
            <ac:spMk id="33" creationId="{CA24F386-96F7-46D9-9FB1-606B7695B0DC}"/>
          </ac:spMkLst>
        </pc:spChg>
        <pc:spChg chg="add del">
          <ac:chgData name="jose ramon jorca" userId="4df42de720a68e87" providerId="Windows Live" clId="Web-{4F75A03F-8A5B-44DE-87AD-97D7E626706C}" dt="2021-07-20T16:54:07.780" v="126"/>
          <ac:spMkLst>
            <pc:docMk/>
            <pc:sldMk cId="340427781" sldId="261"/>
            <ac:spMk id="35" creationId="{66100661-DE42-4292-8B05-19DA0FF521D2}"/>
          </ac:spMkLst>
        </pc:spChg>
        <pc:spChg chg="add del">
          <ac:chgData name="jose ramon jorca" userId="4df42de720a68e87" providerId="Windows Live" clId="Web-{4F75A03F-8A5B-44DE-87AD-97D7E626706C}" dt="2021-07-20T16:54:07.780" v="126"/>
          <ac:spMkLst>
            <pc:docMk/>
            <pc:sldMk cId="340427781" sldId="261"/>
            <ac:spMk id="37" creationId="{562DCB34-ABBD-4664-A5E3-8D7E5CFC7DD2}"/>
          </ac:spMkLst>
        </pc:spChg>
        <pc:spChg chg="add del">
          <ac:chgData name="jose ramon jorca" userId="4df42de720a68e87" providerId="Windows Live" clId="Web-{4F75A03F-8A5B-44DE-87AD-97D7E626706C}" dt="2021-07-20T16:54:07.780" v="126"/>
          <ac:spMkLst>
            <pc:docMk/>
            <pc:sldMk cId="340427781" sldId="261"/>
            <ac:spMk id="39" creationId="{3F0D4DEA-32D7-4538-A4D7-3306B5AE3CED}"/>
          </ac:spMkLst>
        </pc:spChg>
        <pc:spChg chg="add del">
          <ac:chgData name="jose ramon jorca" userId="4df42de720a68e87" providerId="Windows Live" clId="Web-{4F75A03F-8A5B-44DE-87AD-97D7E626706C}" dt="2021-07-20T16:54:07.780" v="126"/>
          <ac:spMkLst>
            <pc:docMk/>
            <pc:sldMk cId="340427781" sldId="261"/>
            <ac:spMk id="41" creationId="{EABF5A50-8226-4F5F-936D-F759CC114CF5}"/>
          </ac:spMkLst>
        </pc:spChg>
        <pc:spChg chg="add">
          <ac:chgData name="jose ramon jorca" userId="4df42de720a68e87" providerId="Windows Live" clId="Web-{4F75A03F-8A5B-44DE-87AD-97D7E626706C}" dt="2021-07-20T16:54:07.780" v="126"/>
          <ac:spMkLst>
            <pc:docMk/>
            <pc:sldMk cId="340427781" sldId="261"/>
            <ac:spMk id="43" creationId="{6DB7ADBC-26DA-450D-A8BF-E1ACCB46639C}"/>
          </ac:spMkLst>
        </pc:spChg>
        <pc:spChg chg="add">
          <ac:chgData name="jose ramon jorca" userId="4df42de720a68e87" providerId="Windows Live" clId="Web-{4F75A03F-8A5B-44DE-87AD-97D7E626706C}" dt="2021-07-20T16:54:07.780" v="126"/>
          <ac:spMkLst>
            <pc:docMk/>
            <pc:sldMk cId="340427781" sldId="261"/>
            <ac:spMk id="44" creationId="{5E3C0EDB-60D3-4CEF-8B80-C6D01E08DEC2}"/>
          </ac:spMkLst>
        </pc:spChg>
        <pc:spChg chg="add">
          <ac:chgData name="jose ramon jorca" userId="4df42de720a68e87" providerId="Windows Live" clId="Web-{4F75A03F-8A5B-44DE-87AD-97D7E626706C}" dt="2021-07-20T16:54:07.780" v="126"/>
          <ac:spMkLst>
            <pc:docMk/>
            <pc:sldMk cId="340427781" sldId="261"/>
            <ac:spMk id="45" creationId="{40C269CE-FB56-4D68-8CFB-1CFD5F350518}"/>
          </ac:spMkLst>
        </pc:spChg>
        <pc:spChg chg="add del">
          <ac:chgData name="jose ramon jorca" userId="4df42de720a68e87" providerId="Windows Live" clId="Web-{4F75A03F-8A5B-44DE-87AD-97D7E626706C}" dt="2021-07-20T16:54:07.765" v="125"/>
          <ac:spMkLst>
            <pc:docMk/>
            <pc:sldMk cId="340427781" sldId="261"/>
            <ac:spMk id="46" creationId="{035290D2-7E48-44BC-8B59-FD51B674BA94}"/>
          </ac:spMkLst>
        </pc:spChg>
        <pc:spChg chg="add">
          <ac:chgData name="jose ramon jorca" userId="4df42de720a68e87" providerId="Windows Live" clId="Web-{4F75A03F-8A5B-44DE-87AD-97D7E626706C}" dt="2021-07-20T16:54:07.780" v="126"/>
          <ac:spMkLst>
            <pc:docMk/>
            <pc:sldMk cId="340427781" sldId="261"/>
            <ac:spMk id="47" creationId="{A6ED7E7F-75F7-4581-A930-C4DEBC2A8419}"/>
          </ac:spMkLst>
        </pc:spChg>
        <pc:spChg chg="add del">
          <ac:chgData name="jose ramon jorca" userId="4df42de720a68e87" providerId="Windows Live" clId="Web-{4F75A03F-8A5B-44DE-87AD-97D7E626706C}" dt="2021-07-20T16:54:07.765" v="125"/>
          <ac:spMkLst>
            <pc:docMk/>
            <pc:sldMk cId="340427781" sldId="261"/>
            <ac:spMk id="48" creationId="{E9C4F4F5-D45D-49AE-BAB1-FDD3E760E147}"/>
          </ac:spMkLst>
        </pc:spChg>
        <pc:spChg chg="add del">
          <ac:chgData name="jose ramon jorca" userId="4df42de720a68e87" providerId="Windows Live" clId="Web-{4F75A03F-8A5B-44DE-87AD-97D7E626706C}" dt="2021-07-20T16:54:07.765" v="125"/>
          <ac:spMkLst>
            <pc:docMk/>
            <pc:sldMk cId="340427781" sldId="261"/>
            <ac:spMk id="50" creationId="{F9E5468E-FBF5-4474-9471-9E50603A668E}"/>
          </ac:spMkLst>
        </pc:spChg>
        <pc:spChg chg="add del">
          <ac:chgData name="jose ramon jorca" userId="4df42de720a68e87" providerId="Windows Live" clId="Web-{4F75A03F-8A5B-44DE-87AD-97D7E626706C}" dt="2021-07-20T16:54:07.765" v="125"/>
          <ac:spMkLst>
            <pc:docMk/>
            <pc:sldMk cId="340427781" sldId="261"/>
            <ac:spMk id="52" creationId="{5D0B79CA-77B4-4635-8A14-3B61A3C32855}"/>
          </ac:spMkLst>
        </pc:spChg>
        <pc:spChg chg="add del">
          <ac:chgData name="jose ramon jorca" userId="4df42de720a68e87" providerId="Windows Live" clId="Web-{4F75A03F-8A5B-44DE-87AD-97D7E626706C}" dt="2021-07-20T16:54:07.765" v="125"/>
          <ac:spMkLst>
            <pc:docMk/>
            <pc:sldMk cId="340427781" sldId="261"/>
            <ac:spMk id="54" creationId="{D007523A-71E3-4861-A8F4-31BFA134FAB0}"/>
          </ac:spMkLst>
        </pc:spChg>
        <pc:spChg chg="add del">
          <ac:chgData name="jose ramon jorca" userId="4df42de720a68e87" providerId="Windows Live" clId="Web-{4F75A03F-8A5B-44DE-87AD-97D7E626706C}" dt="2021-07-20T16:54:07.765" v="125"/>
          <ac:spMkLst>
            <pc:docMk/>
            <pc:sldMk cId="340427781" sldId="261"/>
            <ac:spMk id="56" creationId="{3FC2BF38-AC6C-4EFB-AD83-D8A213AE2499}"/>
          </ac:spMkLst>
        </pc:spChg>
        <pc:picChg chg="add mod ord">
          <ac:chgData name="jose ramon jorca" userId="4df42de720a68e87" providerId="Windows Live" clId="Web-{4F75A03F-8A5B-44DE-87AD-97D7E626706C}" dt="2021-07-20T16:54:07.780" v="126"/>
          <ac:picMkLst>
            <pc:docMk/>
            <pc:sldMk cId="340427781" sldId="261"/>
            <ac:picMk id="4" creationId="{3EC778FB-FA2E-4E7B-BD45-BA39FD489A08}"/>
          </ac:picMkLst>
        </pc:picChg>
        <pc:picChg chg="add mod ord">
          <ac:chgData name="jose ramon jorca" userId="4df42de720a68e87" providerId="Windows Live" clId="Web-{4F75A03F-8A5B-44DE-87AD-97D7E626706C}" dt="2021-07-20T16:54:07.780" v="126"/>
          <ac:picMkLst>
            <pc:docMk/>
            <pc:sldMk cId="340427781" sldId="261"/>
            <ac:picMk id="5" creationId="{B90F06C1-910B-444E-8F5C-975711FF7339}"/>
          </ac:picMkLst>
        </pc:picChg>
      </pc:sldChg>
      <pc:sldChg chg="modSp">
        <pc:chgData name="jose ramon jorca" userId="4df42de720a68e87" providerId="Windows Live" clId="Web-{4F75A03F-8A5B-44DE-87AD-97D7E626706C}" dt="2021-07-20T18:08:11.797" v="574" actId="1076"/>
        <pc:sldMkLst>
          <pc:docMk/>
          <pc:sldMk cId="1437440991" sldId="288"/>
        </pc:sldMkLst>
        <pc:picChg chg="mod">
          <ac:chgData name="jose ramon jorca" userId="4df42de720a68e87" providerId="Windows Live" clId="Web-{4F75A03F-8A5B-44DE-87AD-97D7E626706C}" dt="2021-07-20T18:08:11.797" v="574" actId="1076"/>
          <ac:picMkLst>
            <pc:docMk/>
            <pc:sldMk cId="1437440991" sldId="288"/>
            <ac:picMk id="6" creationId="{14771F97-FDDB-41CB-A960-636ABF823E60}"/>
          </ac:picMkLst>
        </pc:picChg>
      </pc:sldChg>
      <pc:sldChg chg="addSp delSp modSp">
        <pc:chgData name="jose ramon jorca" userId="4df42de720a68e87" providerId="Windows Live" clId="Web-{4F75A03F-8A5B-44DE-87AD-97D7E626706C}" dt="2021-07-20T17:34:43.731" v="483"/>
        <pc:sldMkLst>
          <pc:docMk/>
          <pc:sldMk cId="3546972384" sldId="289"/>
        </pc:sldMkLst>
        <pc:spChg chg="mod">
          <ac:chgData name="jose ramon jorca" userId="4df42de720a68e87" providerId="Windows Live" clId="Web-{4F75A03F-8A5B-44DE-87AD-97D7E626706C}" dt="2021-07-20T17:34:24.386" v="481"/>
          <ac:spMkLst>
            <pc:docMk/>
            <pc:sldMk cId="3546972384" sldId="289"/>
            <ac:spMk id="2" creationId="{B4E92D04-3650-4ECF-BCF1-5ABB0748C9FF}"/>
          </ac:spMkLst>
        </pc:spChg>
        <pc:spChg chg="del">
          <ac:chgData name="jose ramon jorca" userId="4df42de720a68e87" providerId="Windows Live" clId="Web-{4F75A03F-8A5B-44DE-87AD-97D7E626706C}" dt="2021-07-20T17:34:24.386" v="481"/>
          <ac:spMkLst>
            <pc:docMk/>
            <pc:sldMk cId="3546972384" sldId="289"/>
            <ac:spMk id="3" creationId="{68F49EDC-47B8-43AA-A658-DF96800E7A33}"/>
          </ac:spMkLst>
        </pc:spChg>
        <pc:spChg chg="del">
          <ac:chgData name="jose ramon jorca" userId="4df42de720a68e87" providerId="Windows Live" clId="Web-{4F75A03F-8A5B-44DE-87AD-97D7E626706C}" dt="2021-07-20T17:34:24.386" v="481"/>
          <ac:spMkLst>
            <pc:docMk/>
            <pc:sldMk cId="3546972384" sldId="289"/>
            <ac:spMk id="14" creationId="{907EF6B7-1338-4443-8C46-6A318D952DFD}"/>
          </ac:spMkLst>
        </pc:spChg>
        <pc:spChg chg="del">
          <ac:chgData name="jose ramon jorca" userId="4df42de720a68e87" providerId="Windows Live" clId="Web-{4F75A03F-8A5B-44DE-87AD-97D7E626706C}" dt="2021-07-20T17:34:24.386" v="481"/>
          <ac:spMkLst>
            <pc:docMk/>
            <pc:sldMk cId="3546972384" sldId="289"/>
            <ac:spMk id="15" creationId="{DAAE4CDD-124C-4DCF-9584-B6033B545DD5}"/>
          </ac:spMkLst>
        </pc:spChg>
        <pc:spChg chg="del">
          <ac:chgData name="jose ramon jorca" userId="4df42de720a68e87" providerId="Windows Live" clId="Web-{4F75A03F-8A5B-44DE-87AD-97D7E626706C}" dt="2021-07-20T17:34:24.386" v="481"/>
          <ac:spMkLst>
            <pc:docMk/>
            <pc:sldMk cId="3546972384" sldId="289"/>
            <ac:spMk id="21" creationId="{081E4A58-353D-44AE-B2FC-2A74E2E400F7}"/>
          </ac:spMkLst>
        </pc:spChg>
        <pc:spChg chg="add">
          <ac:chgData name="jose ramon jorca" userId="4df42de720a68e87" providerId="Windows Live" clId="Web-{4F75A03F-8A5B-44DE-87AD-97D7E626706C}" dt="2021-07-20T17:34:24.386" v="481"/>
          <ac:spMkLst>
            <pc:docMk/>
            <pc:sldMk cId="3546972384" sldId="289"/>
            <ac:spMk id="27" creationId="{B819A166-7571-4003-A6B8-B62034C3ED30}"/>
          </ac:spMkLst>
        </pc:spChg>
        <pc:graphicFrameChg chg="add modGraphic">
          <ac:chgData name="jose ramon jorca" userId="4df42de720a68e87" providerId="Windows Live" clId="Web-{4F75A03F-8A5B-44DE-87AD-97D7E626706C}" dt="2021-07-20T17:34:43.731" v="483"/>
          <ac:graphicFrameMkLst>
            <pc:docMk/>
            <pc:sldMk cId="3546972384" sldId="289"/>
            <ac:graphicFrameMk id="23" creationId="{BFB1D8D1-F1C5-44A3-8EEC-4DCF43209AE1}"/>
          </ac:graphicFrameMkLst>
        </pc:graphicFrameChg>
      </pc:sldChg>
      <pc:sldChg chg="addSp delSp modSp add ord replId modNotes">
        <pc:chgData name="jose ramon jorca" userId="4df42de720a68e87" providerId="Windows Live" clId="Web-{4F75A03F-8A5B-44DE-87AD-97D7E626706C}" dt="2021-07-20T18:24:49.008" v="578"/>
        <pc:sldMkLst>
          <pc:docMk/>
          <pc:sldMk cId="3481317456" sldId="297"/>
        </pc:sldMkLst>
        <pc:picChg chg="add del mod">
          <ac:chgData name="jose ramon jorca" userId="4df42de720a68e87" providerId="Windows Live" clId="Web-{4F75A03F-8A5B-44DE-87AD-97D7E626706C}" dt="2021-07-20T16:43:15.306" v="66"/>
          <ac:picMkLst>
            <pc:docMk/>
            <pc:sldMk cId="3481317456" sldId="297"/>
            <ac:picMk id="4" creationId="{97A7FFEA-5267-42C6-9DA9-9BD7D426708B}"/>
          </ac:picMkLst>
        </pc:picChg>
        <pc:picChg chg="add del mod">
          <ac:chgData name="jose ramon jorca" userId="4df42de720a68e87" providerId="Windows Live" clId="Web-{4F75A03F-8A5B-44DE-87AD-97D7E626706C}" dt="2021-07-20T16:43:15.306" v="65"/>
          <ac:picMkLst>
            <pc:docMk/>
            <pc:sldMk cId="3481317456" sldId="297"/>
            <ac:picMk id="5" creationId="{73CCF3F5-9F8E-4086-A931-9E6FCE7BC3F6}"/>
          </ac:picMkLst>
        </pc:picChg>
      </pc:sldChg>
      <pc:sldChg chg="addSp delSp modSp new mod setBg modNotes">
        <pc:chgData name="jose ramon jorca" userId="4df42de720a68e87" providerId="Windows Live" clId="Web-{4F75A03F-8A5B-44DE-87AD-97D7E626706C}" dt="2021-07-20T16:53:40.263" v="123"/>
        <pc:sldMkLst>
          <pc:docMk/>
          <pc:sldMk cId="3732301361" sldId="298"/>
        </pc:sldMkLst>
        <pc:spChg chg="mod">
          <ac:chgData name="jose ramon jorca" userId="4df42de720a68e87" providerId="Windows Live" clId="Web-{4F75A03F-8A5B-44DE-87AD-97D7E626706C}" dt="2021-07-20T16:50:12.939" v="109"/>
          <ac:spMkLst>
            <pc:docMk/>
            <pc:sldMk cId="3732301361" sldId="298"/>
            <ac:spMk id="2" creationId="{8612FA49-59F1-4036-9CFD-B162535EE5F3}"/>
          </ac:spMkLst>
        </pc:spChg>
        <pc:spChg chg="mod">
          <ac:chgData name="jose ramon jorca" userId="4df42de720a68e87" providerId="Windows Live" clId="Web-{4F75A03F-8A5B-44DE-87AD-97D7E626706C}" dt="2021-07-20T16:50:50.754" v="117" actId="14100"/>
          <ac:spMkLst>
            <pc:docMk/>
            <pc:sldMk cId="3732301361" sldId="298"/>
            <ac:spMk id="3" creationId="{2B7D1B20-CB0E-4383-9369-F5C709F67BE4}"/>
          </ac:spMkLst>
        </pc:spChg>
        <pc:spChg chg="add del">
          <ac:chgData name="jose ramon jorca" userId="4df42de720a68e87" providerId="Windows Live" clId="Web-{4F75A03F-8A5B-44DE-87AD-97D7E626706C}" dt="2021-07-20T16:50:12.939" v="109"/>
          <ac:spMkLst>
            <pc:docMk/>
            <pc:sldMk cId="3732301361" sldId="298"/>
            <ac:spMk id="8" creationId="{827B839B-9ADE-406B-8590-F1CAEDED45A1}"/>
          </ac:spMkLst>
        </pc:spChg>
        <pc:spChg chg="add del">
          <ac:chgData name="jose ramon jorca" userId="4df42de720a68e87" providerId="Windows Live" clId="Web-{4F75A03F-8A5B-44DE-87AD-97D7E626706C}" dt="2021-07-20T16:50:12.939" v="109"/>
          <ac:spMkLst>
            <pc:docMk/>
            <pc:sldMk cId="3732301361" sldId="298"/>
            <ac:spMk id="10" creationId="{CFE45BF0-46DB-408C-B5F7-7B11716805D4}"/>
          </ac:spMkLst>
        </pc:spChg>
        <pc:spChg chg="add del">
          <ac:chgData name="jose ramon jorca" userId="4df42de720a68e87" providerId="Windows Live" clId="Web-{4F75A03F-8A5B-44DE-87AD-97D7E626706C}" dt="2021-07-20T16:50:12.939" v="109"/>
          <ac:spMkLst>
            <pc:docMk/>
            <pc:sldMk cId="3732301361" sldId="298"/>
            <ac:spMk id="12" creationId="{2AEBC8F2-97B1-41B4-93F1-2D289E197FBA}"/>
          </ac:spMkLst>
        </pc:spChg>
        <pc:spChg chg="add del">
          <ac:chgData name="jose ramon jorca" userId="4df42de720a68e87" providerId="Windows Live" clId="Web-{4F75A03F-8A5B-44DE-87AD-97D7E626706C}" dt="2021-07-20T16:50:12.939" v="109"/>
          <ac:spMkLst>
            <pc:docMk/>
            <pc:sldMk cId="3732301361" sldId="298"/>
            <ac:spMk id="14" creationId="{472E3A19-F5D5-48FC-BB9C-48C2F68F598B}"/>
          </ac:spMkLst>
        </pc:spChg>
        <pc:spChg chg="add del">
          <ac:chgData name="jose ramon jorca" userId="4df42de720a68e87" providerId="Windows Live" clId="Web-{4F75A03F-8A5B-44DE-87AD-97D7E626706C}" dt="2021-07-20T16:50:12.939" v="109"/>
          <ac:spMkLst>
            <pc:docMk/>
            <pc:sldMk cId="3732301361" sldId="298"/>
            <ac:spMk id="16" creationId="{7A62E32F-BB65-43A8-8EB5-92346890E549}"/>
          </ac:spMkLst>
        </pc:spChg>
        <pc:spChg chg="add del">
          <ac:chgData name="jose ramon jorca" userId="4df42de720a68e87" providerId="Windows Live" clId="Web-{4F75A03F-8A5B-44DE-87AD-97D7E626706C}" dt="2021-07-20T16:50:12.939" v="109"/>
          <ac:spMkLst>
            <pc:docMk/>
            <pc:sldMk cId="3732301361" sldId="298"/>
            <ac:spMk id="18" creationId="{14E91B64-9FCC-451E-AFB4-A827D6329367}"/>
          </ac:spMkLst>
        </pc:spChg>
        <pc:spChg chg="add">
          <ac:chgData name="jose ramon jorca" userId="4df42de720a68e87" providerId="Windows Live" clId="Web-{4F75A03F-8A5B-44DE-87AD-97D7E626706C}" dt="2021-07-20T16:50:12.939" v="109"/>
          <ac:spMkLst>
            <pc:docMk/>
            <pc:sldMk cId="3732301361" sldId="298"/>
            <ac:spMk id="23" creationId="{81AEB8A9-B768-4E30-BA55-D919E6687343}"/>
          </ac:spMkLst>
        </pc:spChg>
        <pc:picChg chg="add del mod">
          <ac:chgData name="jose ramon jorca" userId="4df42de720a68e87" providerId="Windows Live" clId="Web-{4F75A03F-8A5B-44DE-87AD-97D7E626706C}" dt="2021-07-20T16:40:48.970" v="24"/>
          <ac:picMkLst>
            <pc:docMk/>
            <pc:sldMk cId="3732301361" sldId="298"/>
            <ac:picMk id="4" creationId="{4F45C417-AD57-4303-9D82-64D986469043}"/>
          </ac:picMkLst>
        </pc:picChg>
        <pc:picChg chg="add mod">
          <ac:chgData name="jose ramon jorca" userId="4df42de720a68e87" providerId="Windows Live" clId="Web-{4F75A03F-8A5B-44DE-87AD-97D7E626706C}" dt="2021-07-20T16:50:55.910" v="118" actId="1076"/>
          <ac:picMkLst>
            <pc:docMk/>
            <pc:sldMk cId="3732301361" sldId="298"/>
            <ac:picMk id="5" creationId="{57B12AE9-F964-4331-A956-1833A8FC25B3}"/>
          </ac:picMkLst>
        </pc:picChg>
      </pc:sldChg>
      <pc:sldChg chg="addSp delSp modSp new mod setBg">
        <pc:chgData name="jose ramon jorca" userId="4df42de720a68e87" providerId="Windows Live" clId="Web-{4F75A03F-8A5B-44DE-87AD-97D7E626706C}" dt="2021-07-20T17:04:35.034" v="197" actId="20577"/>
        <pc:sldMkLst>
          <pc:docMk/>
          <pc:sldMk cId="1566764469" sldId="299"/>
        </pc:sldMkLst>
        <pc:spChg chg="mod">
          <ac:chgData name="jose ramon jorca" userId="4df42de720a68e87" providerId="Windows Live" clId="Web-{4F75A03F-8A5B-44DE-87AD-97D7E626706C}" dt="2021-07-20T17:04:22.956" v="194"/>
          <ac:spMkLst>
            <pc:docMk/>
            <pc:sldMk cId="1566764469" sldId="299"/>
            <ac:spMk id="2" creationId="{F3334099-3DD5-40FB-B4CB-E412E2202B54}"/>
          </ac:spMkLst>
        </pc:spChg>
        <pc:spChg chg="mod">
          <ac:chgData name="jose ramon jorca" userId="4df42de720a68e87" providerId="Windows Live" clId="Web-{4F75A03F-8A5B-44DE-87AD-97D7E626706C}" dt="2021-07-20T17:04:35.034" v="197" actId="20577"/>
          <ac:spMkLst>
            <pc:docMk/>
            <pc:sldMk cId="1566764469" sldId="299"/>
            <ac:spMk id="3" creationId="{9D7819DA-B074-421A-92A2-520637BE9967}"/>
          </ac:spMkLst>
        </pc:spChg>
        <pc:spChg chg="add">
          <ac:chgData name="jose ramon jorca" userId="4df42de720a68e87" providerId="Windows Live" clId="Web-{4F75A03F-8A5B-44DE-87AD-97D7E626706C}" dt="2021-07-20T17:04:22.956" v="194"/>
          <ac:spMkLst>
            <pc:docMk/>
            <pc:sldMk cId="1566764469" sldId="299"/>
            <ac:spMk id="5" creationId="{7CB4857B-ED7C-444D-9F04-2F885114A1C2}"/>
          </ac:spMkLst>
        </pc:spChg>
        <pc:spChg chg="add">
          <ac:chgData name="jose ramon jorca" userId="4df42de720a68e87" providerId="Windows Live" clId="Web-{4F75A03F-8A5B-44DE-87AD-97D7E626706C}" dt="2021-07-20T17:04:22.956" v="194"/>
          <ac:spMkLst>
            <pc:docMk/>
            <pc:sldMk cId="1566764469" sldId="299"/>
            <ac:spMk id="6" creationId="{D18046FB-44EA-4FD8-A585-EA09A319B2D0}"/>
          </ac:spMkLst>
        </pc:spChg>
        <pc:spChg chg="add">
          <ac:chgData name="jose ramon jorca" userId="4df42de720a68e87" providerId="Windows Live" clId="Web-{4F75A03F-8A5B-44DE-87AD-97D7E626706C}" dt="2021-07-20T17:04:22.956" v="194"/>
          <ac:spMkLst>
            <pc:docMk/>
            <pc:sldMk cId="1566764469" sldId="299"/>
            <ac:spMk id="7" creationId="{479F5F2B-8B58-4140-AE6A-51F6C67B18D9}"/>
          </ac:spMkLst>
        </pc:spChg>
        <pc:spChg chg="add del">
          <ac:chgData name="jose ramon jorca" userId="4df42de720a68e87" providerId="Windows Live" clId="Web-{4F75A03F-8A5B-44DE-87AD-97D7E626706C}" dt="2021-07-20T17:04:22.956" v="193"/>
          <ac:spMkLst>
            <pc:docMk/>
            <pc:sldMk cId="1566764469" sldId="299"/>
            <ac:spMk id="8" creationId="{907EF6B7-1338-4443-8C46-6A318D952DFD}"/>
          </ac:spMkLst>
        </pc:spChg>
        <pc:spChg chg="add del">
          <ac:chgData name="jose ramon jorca" userId="4df42de720a68e87" providerId="Windows Live" clId="Web-{4F75A03F-8A5B-44DE-87AD-97D7E626706C}" dt="2021-07-20T17:04:22.956" v="193"/>
          <ac:spMkLst>
            <pc:docMk/>
            <pc:sldMk cId="1566764469" sldId="299"/>
            <ac:spMk id="10" creationId="{DAAE4CDD-124C-4DCF-9584-B6033B545DD5}"/>
          </ac:spMkLst>
        </pc:spChg>
        <pc:spChg chg="add del">
          <ac:chgData name="jose ramon jorca" userId="4df42de720a68e87" providerId="Windows Live" clId="Web-{4F75A03F-8A5B-44DE-87AD-97D7E626706C}" dt="2021-07-20T17:04:22.956" v="193"/>
          <ac:spMkLst>
            <pc:docMk/>
            <pc:sldMk cId="1566764469" sldId="299"/>
            <ac:spMk id="12" creationId="{081E4A58-353D-44AE-B2FC-2A74E2E400F7}"/>
          </ac:spMkLst>
        </pc:spChg>
      </pc:sldChg>
      <pc:sldChg chg="new">
        <pc:chgData name="jose ramon jorca" userId="4df42de720a68e87" providerId="Windows Live" clId="Web-{4F75A03F-8A5B-44DE-87AD-97D7E626706C}" dt="2021-07-20T16:40:50.829" v="25"/>
        <pc:sldMkLst>
          <pc:docMk/>
          <pc:sldMk cId="2478952265" sldId="300"/>
        </pc:sldMkLst>
      </pc:sldChg>
      <pc:sldChg chg="new del">
        <pc:chgData name="jose ramon jorca" userId="4df42de720a68e87" providerId="Windows Live" clId="Web-{4F75A03F-8A5B-44DE-87AD-97D7E626706C}" dt="2021-07-20T16:41:31.113" v="59"/>
        <pc:sldMkLst>
          <pc:docMk/>
          <pc:sldMk cId="455542314" sldId="301"/>
        </pc:sldMkLst>
      </pc:sldChg>
      <pc:sldChg chg="addSp delSp modSp new mod setBg modNotes">
        <pc:chgData name="jose ramon jorca" userId="4df42de720a68e87" providerId="Windows Live" clId="Web-{4F75A03F-8A5B-44DE-87AD-97D7E626706C}" dt="2021-07-20T18:29:12.867" v="592"/>
        <pc:sldMkLst>
          <pc:docMk/>
          <pc:sldMk cId="4224682097" sldId="301"/>
        </pc:sldMkLst>
        <pc:spChg chg="mod">
          <ac:chgData name="jose ramon jorca" userId="4df42de720a68e87" providerId="Windows Live" clId="Web-{4F75A03F-8A5B-44DE-87AD-97D7E626706C}" dt="2021-07-20T17:17:52.204" v="280"/>
          <ac:spMkLst>
            <pc:docMk/>
            <pc:sldMk cId="4224682097" sldId="301"/>
            <ac:spMk id="2" creationId="{4F57BFDE-BEC0-4F5B-A4EF-6BC590635185}"/>
          </ac:spMkLst>
        </pc:spChg>
        <pc:spChg chg="add del mod">
          <ac:chgData name="jose ramon jorca" userId="4df42de720a68e87" providerId="Windows Live" clId="Web-{4F75A03F-8A5B-44DE-87AD-97D7E626706C}" dt="2021-07-20T17:11:16.104" v="267"/>
          <ac:spMkLst>
            <pc:docMk/>
            <pc:sldMk cId="4224682097" sldId="301"/>
            <ac:spMk id="3" creationId="{BE937CF6-7A62-4A20-AD51-F772B8ECB8B4}"/>
          </ac:spMkLst>
        </pc:spChg>
        <pc:spChg chg="add del">
          <ac:chgData name="jose ramon jorca" userId="4df42de720a68e87" providerId="Windows Live" clId="Web-{4F75A03F-8A5B-44DE-87AD-97D7E626706C}" dt="2021-07-20T17:09:06.659" v="238"/>
          <ac:spMkLst>
            <pc:docMk/>
            <pc:sldMk cId="4224682097" sldId="301"/>
            <ac:spMk id="6" creationId="{B819A166-7571-4003-A6B8-B62034C3ED30}"/>
          </ac:spMkLst>
        </pc:spChg>
        <pc:spChg chg="add del">
          <ac:chgData name="jose ramon jorca" userId="4df42de720a68e87" providerId="Windows Live" clId="Web-{4F75A03F-8A5B-44DE-87AD-97D7E626706C}" dt="2021-07-20T17:09:42.911" v="252"/>
          <ac:spMkLst>
            <pc:docMk/>
            <pc:sldMk cId="4224682097" sldId="301"/>
            <ac:spMk id="8" creationId="{827B839B-9ADE-406B-8590-F1CAEDED45A1}"/>
          </ac:spMkLst>
        </pc:spChg>
        <pc:spChg chg="add del">
          <ac:chgData name="jose ramon jorca" userId="4df42de720a68e87" providerId="Windows Live" clId="Web-{4F75A03F-8A5B-44DE-87AD-97D7E626706C}" dt="2021-07-20T17:08:51.861" v="236"/>
          <ac:spMkLst>
            <pc:docMk/>
            <pc:sldMk cId="4224682097" sldId="301"/>
            <ac:spMk id="9" creationId="{B819A166-7571-4003-A6B8-B62034C3ED30}"/>
          </ac:spMkLst>
        </pc:spChg>
        <pc:spChg chg="add del">
          <ac:chgData name="jose ramon jorca" userId="4df42de720a68e87" providerId="Windows Live" clId="Web-{4F75A03F-8A5B-44DE-87AD-97D7E626706C}" dt="2021-07-20T17:09:42.911" v="252"/>
          <ac:spMkLst>
            <pc:docMk/>
            <pc:sldMk cId="4224682097" sldId="301"/>
            <ac:spMk id="10" creationId="{CFE45BF0-46DB-408C-B5F7-7B11716805D4}"/>
          </ac:spMkLst>
        </pc:spChg>
        <pc:spChg chg="add del">
          <ac:chgData name="jose ramon jorca" userId="4df42de720a68e87" providerId="Windows Live" clId="Web-{4F75A03F-8A5B-44DE-87AD-97D7E626706C}" dt="2021-07-20T17:09:42.911" v="252"/>
          <ac:spMkLst>
            <pc:docMk/>
            <pc:sldMk cId="4224682097" sldId="301"/>
            <ac:spMk id="12" creationId="{2AEBC8F2-97B1-41B4-93F1-2D289E197FBA}"/>
          </ac:spMkLst>
        </pc:spChg>
        <pc:spChg chg="add del">
          <ac:chgData name="jose ramon jorca" userId="4df42de720a68e87" providerId="Windows Live" clId="Web-{4F75A03F-8A5B-44DE-87AD-97D7E626706C}" dt="2021-07-20T17:09:42.911" v="252"/>
          <ac:spMkLst>
            <pc:docMk/>
            <pc:sldMk cId="4224682097" sldId="301"/>
            <ac:spMk id="14" creationId="{472E3A19-F5D5-48FC-BB9C-48C2F68F598B}"/>
          </ac:spMkLst>
        </pc:spChg>
        <pc:spChg chg="add del">
          <ac:chgData name="jose ramon jorca" userId="4df42de720a68e87" providerId="Windows Live" clId="Web-{4F75A03F-8A5B-44DE-87AD-97D7E626706C}" dt="2021-07-20T17:09:42.911" v="252"/>
          <ac:spMkLst>
            <pc:docMk/>
            <pc:sldMk cId="4224682097" sldId="301"/>
            <ac:spMk id="16" creationId="{7A62E32F-BB65-43A8-8EB5-92346890E549}"/>
          </ac:spMkLst>
        </pc:spChg>
        <pc:spChg chg="add del">
          <ac:chgData name="jose ramon jorca" userId="4df42de720a68e87" providerId="Windows Live" clId="Web-{4F75A03F-8A5B-44DE-87AD-97D7E626706C}" dt="2021-07-20T17:09:42.911" v="252"/>
          <ac:spMkLst>
            <pc:docMk/>
            <pc:sldMk cId="4224682097" sldId="301"/>
            <ac:spMk id="18" creationId="{14E91B64-9FCC-451E-AFB4-A827D6329367}"/>
          </ac:spMkLst>
        </pc:spChg>
        <pc:spChg chg="add del">
          <ac:chgData name="jose ramon jorca" userId="4df42de720a68e87" providerId="Windows Live" clId="Web-{4F75A03F-8A5B-44DE-87AD-97D7E626706C}" dt="2021-07-20T17:09:42.896" v="251"/>
          <ac:spMkLst>
            <pc:docMk/>
            <pc:sldMk cId="4224682097" sldId="301"/>
            <ac:spMk id="20" creationId="{76EFD3D9-44F0-4267-BCC1-1613E79D8274}"/>
          </ac:spMkLst>
        </pc:spChg>
        <pc:spChg chg="add del">
          <ac:chgData name="jose ramon jorca" userId="4df42de720a68e87" providerId="Windows Live" clId="Web-{4F75A03F-8A5B-44DE-87AD-97D7E626706C}" dt="2021-07-20T17:09:42.896" v="251"/>
          <ac:spMkLst>
            <pc:docMk/>
            <pc:sldMk cId="4224682097" sldId="301"/>
            <ac:spMk id="21" creationId="{A779A851-95D6-41AF-937A-B0E4B7F6FA8D}"/>
          </ac:spMkLst>
        </pc:spChg>
        <pc:spChg chg="add del">
          <ac:chgData name="jose ramon jorca" userId="4df42de720a68e87" providerId="Windows Live" clId="Web-{4F75A03F-8A5B-44DE-87AD-97D7E626706C}" dt="2021-07-20T17:09:42.896" v="251"/>
          <ac:spMkLst>
            <pc:docMk/>
            <pc:sldMk cId="4224682097" sldId="301"/>
            <ac:spMk id="22" creationId="{953FB2E7-B6CB-429C-81EB-D9516D6D5C8D}"/>
          </ac:spMkLst>
        </pc:spChg>
        <pc:spChg chg="add del">
          <ac:chgData name="jose ramon jorca" userId="4df42de720a68e87" providerId="Windows Live" clId="Web-{4F75A03F-8A5B-44DE-87AD-97D7E626706C}" dt="2021-07-20T17:09:32.989" v="249"/>
          <ac:spMkLst>
            <pc:docMk/>
            <pc:sldMk cId="4224682097" sldId="301"/>
            <ac:spMk id="23" creationId="{827B839B-9ADE-406B-8590-F1CAEDED45A1}"/>
          </ac:spMkLst>
        </pc:spChg>
        <pc:spChg chg="add del">
          <ac:chgData name="jose ramon jorca" userId="4df42de720a68e87" providerId="Windows Live" clId="Web-{4F75A03F-8A5B-44DE-87AD-97D7E626706C}" dt="2021-07-20T17:09:42.896" v="251"/>
          <ac:spMkLst>
            <pc:docMk/>
            <pc:sldMk cId="4224682097" sldId="301"/>
            <ac:spMk id="24" creationId="{2EC40DB1-B719-4A13-9A4D-0966B4B27866}"/>
          </ac:spMkLst>
        </pc:spChg>
        <pc:spChg chg="add del">
          <ac:chgData name="jose ramon jorca" userId="4df42de720a68e87" providerId="Windows Live" clId="Web-{4F75A03F-8A5B-44DE-87AD-97D7E626706C}" dt="2021-07-20T17:09:32.989" v="249"/>
          <ac:spMkLst>
            <pc:docMk/>
            <pc:sldMk cId="4224682097" sldId="301"/>
            <ac:spMk id="25" creationId="{CFE45BF0-46DB-408C-B5F7-7B11716805D4}"/>
          </ac:spMkLst>
        </pc:spChg>
        <pc:spChg chg="add del">
          <ac:chgData name="jose ramon jorca" userId="4df42de720a68e87" providerId="Windows Live" clId="Web-{4F75A03F-8A5B-44DE-87AD-97D7E626706C}" dt="2021-07-20T17:09:42.896" v="251"/>
          <ac:spMkLst>
            <pc:docMk/>
            <pc:sldMk cId="4224682097" sldId="301"/>
            <ac:spMk id="26" creationId="{82211336-CFF3-412D-868A-6679C1004C45}"/>
          </ac:spMkLst>
        </pc:spChg>
        <pc:spChg chg="add del">
          <ac:chgData name="jose ramon jorca" userId="4df42de720a68e87" providerId="Windows Live" clId="Web-{4F75A03F-8A5B-44DE-87AD-97D7E626706C}" dt="2021-07-20T17:09:32.989" v="249"/>
          <ac:spMkLst>
            <pc:docMk/>
            <pc:sldMk cId="4224682097" sldId="301"/>
            <ac:spMk id="27" creationId="{2AEBC8F2-97B1-41B4-93F1-2D289E197FBA}"/>
          </ac:spMkLst>
        </pc:spChg>
        <pc:spChg chg="add del">
          <ac:chgData name="jose ramon jorca" userId="4df42de720a68e87" providerId="Windows Live" clId="Web-{4F75A03F-8A5B-44DE-87AD-97D7E626706C}" dt="2021-07-20T17:09:32.989" v="249"/>
          <ac:spMkLst>
            <pc:docMk/>
            <pc:sldMk cId="4224682097" sldId="301"/>
            <ac:spMk id="29" creationId="{472E3A19-F5D5-48FC-BB9C-48C2F68F598B}"/>
          </ac:spMkLst>
        </pc:spChg>
        <pc:spChg chg="add del">
          <ac:chgData name="jose ramon jorca" userId="4df42de720a68e87" providerId="Windows Live" clId="Web-{4F75A03F-8A5B-44DE-87AD-97D7E626706C}" dt="2021-07-20T17:11:16.104" v="267"/>
          <ac:spMkLst>
            <pc:docMk/>
            <pc:sldMk cId="4224682097" sldId="301"/>
            <ac:spMk id="30" creationId="{6A1473A6-3F22-483E-8A30-80B9D2B14592}"/>
          </ac:spMkLst>
        </pc:spChg>
        <pc:spChg chg="add del">
          <ac:chgData name="jose ramon jorca" userId="4df42de720a68e87" providerId="Windows Live" clId="Web-{4F75A03F-8A5B-44DE-87AD-97D7E626706C}" dt="2021-07-20T17:09:32.989" v="249"/>
          <ac:spMkLst>
            <pc:docMk/>
            <pc:sldMk cId="4224682097" sldId="301"/>
            <ac:spMk id="31" creationId="{7A62E32F-BB65-43A8-8EB5-92346890E549}"/>
          </ac:spMkLst>
        </pc:spChg>
        <pc:spChg chg="add del">
          <ac:chgData name="jose ramon jorca" userId="4df42de720a68e87" providerId="Windows Live" clId="Web-{4F75A03F-8A5B-44DE-87AD-97D7E626706C}" dt="2021-07-20T17:09:32.989" v="249"/>
          <ac:spMkLst>
            <pc:docMk/>
            <pc:sldMk cId="4224682097" sldId="301"/>
            <ac:spMk id="33" creationId="{14E91B64-9FCC-451E-AFB4-A827D6329367}"/>
          </ac:spMkLst>
        </pc:spChg>
        <pc:spChg chg="add del">
          <ac:chgData name="jose ramon jorca" userId="4df42de720a68e87" providerId="Windows Live" clId="Web-{4F75A03F-8A5B-44DE-87AD-97D7E626706C}" dt="2021-07-20T17:17:52.204" v="280"/>
          <ac:spMkLst>
            <pc:docMk/>
            <pc:sldMk cId="4224682097" sldId="301"/>
            <ac:spMk id="38" creationId="{B819A166-7571-4003-A6B8-B62034C3ED30}"/>
          </ac:spMkLst>
        </pc:spChg>
        <pc:spChg chg="add del">
          <ac:chgData name="jose ramon jorca" userId="4df42de720a68e87" providerId="Windows Live" clId="Web-{4F75A03F-8A5B-44DE-87AD-97D7E626706C}" dt="2021-07-20T17:11:16.073" v="266"/>
          <ac:spMkLst>
            <pc:docMk/>
            <pc:sldMk cId="4224682097" sldId="301"/>
            <ac:spMk id="41" creationId="{FDDEF810-FBAE-4C80-B905-316331395C3D}"/>
          </ac:spMkLst>
        </pc:spChg>
        <pc:spChg chg="add del">
          <ac:chgData name="jose ramon jorca" userId="4df42de720a68e87" providerId="Windows Live" clId="Web-{4F75A03F-8A5B-44DE-87AD-97D7E626706C}" dt="2021-07-20T17:11:16.073" v="266"/>
          <ac:spMkLst>
            <pc:docMk/>
            <pc:sldMk cId="4224682097" sldId="301"/>
            <ac:spMk id="43" creationId="{FD8C7A0F-D774-4978-AA9C-7E703C2F463A}"/>
          </ac:spMkLst>
        </pc:spChg>
        <pc:spChg chg="add del">
          <ac:chgData name="jose ramon jorca" userId="4df42de720a68e87" providerId="Windows Live" clId="Web-{4F75A03F-8A5B-44DE-87AD-97D7E626706C}" dt="2021-07-20T17:11:16.073" v="266"/>
          <ac:spMkLst>
            <pc:docMk/>
            <pc:sldMk cId="4224682097" sldId="301"/>
            <ac:spMk id="45" creationId="{61C7310A-3A42-4F75-8058-7F39E52B11BC}"/>
          </ac:spMkLst>
        </pc:spChg>
        <pc:spChg chg="add del">
          <ac:chgData name="jose ramon jorca" userId="4df42de720a68e87" providerId="Windows Live" clId="Web-{4F75A03F-8A5B-44DE-87AD-97D7E626706C}" dt="2021-07-20T17:11:16.073" v="266"/>
          <ac:spMkLst>
            <pc:docMk/>
            <pc:sldMk cId="4224682097" sldId="301"/>
            <ac:spMk id="47" creationId="{27D88313-56C7-45D8-8D97-2F5CCBF99683}"/>
          </ac:spMkLst>
        </pc:spChg>
        <pc:spChg chg="add">
          <ac:chgData name="jose ramon jorca" userId="4df42de720a68e87" providerId="Windows Live" clId="Web-{4F75A03F-8A5B-44DE-87AD-97D7E626706C}" dt="2021-07-20T17:17:52.204" v="280"/>
          <ac:spMkLst>
            <pc:docMk/>
            <pc:sldMk cId="4224682097" sldId="301"/>
            <ac:spMk id="112" creationId="{D4993743-B10A-433C-9996-3035D2C3ABC6}"/>
          </ac:spMkLst>
        </pc:spChg>
        <pc:spChg chg="add">
          <ac:chgData name="jose ramon jorca" userId="4df42de720a68e87" providerId="Windows Live" clId="Web-{4F75A03F-8A5B-44DE-87AD-97D7E626706C}" dt="2021-07-20T17:17:52.204" v="280"/>
          <ac:spMkLst>
            <pc:docMk/>
            <pc:sldMk cId="4224682097" sldId="301"/>
            <ac:spMk id="114" creationId="{BB3B8946-A0AA-42D4-8A24-639DC6EA170E}"/>
          </ac:spMkLst>
        </pc:spChg>
        <pc:spChg chg="add">
          <ac:chgData name="jose ramon jorca" userId="4df42de720a68e87" providerId="Windows Live" clId="Web-{4F75A03F-8A5B-44DE-87AD-97D7E626706C}" dt="2021-07-20T17:17:52.204" v="280"/>
          <ac:spMkLst>
            <pc:docMk/>
            <pc:sldMk cId="4224682097" sldId="301"/>
            <ac:spMk id="116" creationId="{AB1038E6-06EF-4DCB-B52E-D3825C50F7C6}"/>
          </ac:spMkLst>
        </pc:spChg>
        <pc:spChg chg="add">
          <ac:chgData name="jose ramon jorca" userId="4df42de720a68e87" providerId="Windows Live" clId="Web-{4F75A03F-8A5B-44DE-87AD-97D7E626706C}" dt="2021-07-20T17:17:52.204" v="280"/>
          <ac:spMkLst>
            <pc:docMk/>
            <pc:sldMk cId="4224682097" sldId="301"/>
            <ac:spMk id="118" creationId="{5C7EF35C-8B7D-4026-8F09-8B2B2250579B}"/>
          </ac:spMkLst>
        </pc:spChg>
        <pc:spChg chg="add">
          <ac:chgData name="jose ramon jorca" userId="4df42de720a68e87" providerId="Windows Live" clId="Web-{4F75A03F-8A5B-44DE-87AD-97D7E626706C}" dt="2021-07-20T17:17:52.204" v="280"/>
          <ac:spMkLst>
            <pc:docMk/>
            <pc:sldMk cId="4224682097" sldId="301"/>
            <ac:spMk id="120" creationId="{5F24A71D-C0A9-49AC-B2D1-5A9EA2BD383E}"/>
          </ac:spMkLst>
        </pc:spChg>
        <pc:spChg chg="add">
          <ac:chgData name="jose ramon jorca" userId="4df42de720a68e87" providerId="Windows Live" clId="Web-{4F75A03F-8A5B-44DE-87AD-97D7E626706C}" dt="2021-07-20T17:17:52.204" v="280"/>
          <ac:spMkLst>
            <pc:docMk/>
            <pc:sldMk cId="4224682097" sldId="301"/>
            <ac:spMk id="122" creationId="{14280C55-570C-4284-9850-B2BA33DB6726}"/>
          </ac:spMkLst>
        </pc:spChg>
        <pc:grpChg chg="add del">
          <ac:chgData name="jose ramon jorca" userId="4df42de720a68e87" providerId="Windows Live" clId="Web-{4F75A03F-8A5B-44DE-87AD-97D7E626706C}" dt="2021-07-20T17:11:16.104" v="267"/>
          <ac:grpSpMkLst>
            <pc:docMk/>
            <pc:sldMk cId="4224682097" sldId="301"/>
            <ac:grpSpMk id="32" creationId="{AA1375E3-3E53-4D75-BAB7-E5929BFCB25F}"/>
          </ac:grpSpMkLst>
        </pc:grpChg>
        <pc:graphicFrameChg chg="add del">
          <ac:chgData name="jose ramon jorca" userId="4df42de720a68e87" providerId="Windows Live" clId="Web-{4F75A03F-8A5B-44DE-87AD-97D7E626706C}" dt="2021-07-20T17:08:51.861" v="236"/>
          <ac:graphicFrameMkLst>
            <pc:docMk/>
            <pc:sldMk cId="4224682097" sldId="301"/>
            <ac:graphicFrameMk id="5" creationId="{2FF8DF51-4672-4EED-A7C3-FCB8A37513A7}"/>
          </ac:graphicFrameMkLst>
        </pc:graphicFrameChg>
        <pc:graphicFrameChg chg="add del">
          <ac:chgData name="jose ramon jorca" userId="4df42de720a68e87" providerId="Windows Live" clId="Web-{4F75A03F-8A5B-44DE-87AD-97D7E626706C}" dt="2021-07-20T17:09:06.659" v="238"/>
          <ac:graphicFrameMkLst>
            <pc:docMk/>
            <pc:sldMk cId="4224682097" sldId="301"/>
            <ac:graphicFrameMk id="7" creationId="{649ECB86-B17A-4A43-8318-33317021F7AD}"/>
          </ac:graphicFrameMkLst>
        </pc:graphicFrameChg>
        <pc:graphicFrameChg chg="add del">
          <ac:chgData name="jose ramon jorca" userId="4df42de720a68e87" providerId="Windows Live" clId="Web-{4F75A03F-8A5B-44DE-87AD-97D7E626706C}" dt="2021-07-20T17:11:16.073" v="266"/>
          <ac:graphicFrameMkLst>
            <pc:docMk/>
            <pc:sldMk cId="4224682097" sldId="301"/>
            <ac:graphicFrameMk id="37" creationId="{5393F431-B060-412F-ABC4-237C6D647D42}"/>
          </ac:graphicFrameMkLst>
        </pc:graphicFrameChg>
        <pc:graphicFrameChg chg="add mod ord modGraphic">
          <ac:chgData name="jose ramon jorca" userId="4df42de720a68e87" providerId="Windows Live" clId="Web-{4F75A03F-8A5B-44DE-87AD-97D7E626706C}" dt="2021-07-20T17:19:38.695" v="288"/>
          <ac:graphicFrameMkLst>
            <pc:docMk/>
            <pc:sldMk cId="4224682097" sldId="301"/>
            <ac:graphicFrameMk id="39" creationId="{7ADD6F4B-2211-45DC-9E66-FF28B3A2863A}"/>
          </ac:graphicFrameMkLst>
        </pc:graphicFrameChg>
        <pc:picChg chg="add mod">
          <ac:chgData name="jose ramon jorca" userId="4df42de720a68e87" providerId="Windows Live" clId="Web-{4F75A03F-8A5B-44DE-87AD-97D7E626706C}" dt="2021-07-20T17:38:36.728" v="493" actId="1076"/>
          <ac:picMkLst>
            <pc:docMk/>
            <pc:sldMk cId="4224682097" sldId="301"/>
            <ac:picMk id="106" creationId="{4E547899-FA21-423E-B304-A16A39DCABA5}"/>
          </ac:picMkLst>
        </pc:picChg>
        <pc:picChg chg="add mod">
          <ac:chgData name="jose ramon jorca" userId="4df42de720a68e87" providerId="Windows Live" clId="Web-{4F75A03F-8A5B-44DE-87AD-97D7E626706C}" dt="2021-07-20T17:38:52.604" v="497" actId="1076"/>
          <ac:picMkLst>
            <pc:docMk/>
            <pc:sldMk cId="4224682097" sldId="301"/>
            <ac:picMk id="107" creationId="{D613571F-986C-4AF8-AA2E-893E6507C42C}"/>
          </ac:picMkLst>
        </pc:picChg>
        <pc:picChg chg="add mod">
          <ac:chgData name="jose ramon jorca" userId="4df42de720a68e87" providerId="Windows Live" clId="Web-{4F75A03F-8A5B-44DE-87AD-97D7E626706C}" dt="2021-07-20T17:38:47.026" v="496" actId="1076"/>
          <ac:picMkLst>
            <pc:docMk/>
            <pc:sldMk cId="4224682097" sldId="301"/>
            <ac:picMk id="179" creationId="{F9725B90-DCEA-4657-BC35-EA3ADDD08561}"/>
          </ac:picMkLst>
        </pc:picChg>
      </pc:sldChg>
      <pc:sldChg chg="new del">
        <pc:chgData name="jose ramon jorca" userId="4df42de720a68e87" providerId="Windows Live" clId="Web-{4F75A03F-8A5B-44DE-87AD-97D7E626706C}" dt="2021-07-20T16:41:31.113" v="58"/>
        <pc:sldMkLst>
          <pc:docMk/>
          <pc:sldMk cId="758734816" sldId="302"/>
        </pc:sldMkLst>
      </pc:sldChg>
      <pc:sldChg chg="modSp add ord replId modNotes">
        <pc:chgData name="jose ramon jorca" userId="4df42de720a68e87" providerId="Windows Live" clId="Web-{4F75A03F-8A5B-44DE-87AD-97D7E626706C}" dt="2021-07-20T17:37:02.333" v="492" actId="20577"/>
        <pc:sldMkLst>
          <pc:docMk/>
          <pc:sldMk cId="2976314627" sldId="302"/>
        </pc:sldMkLst>
        <pc:spChg chg="mod">
          <ac:chgData name="jose ramon jorca" userId="4df42de720a68e87" providerId="Windows Live" clId="Web-{4F75A03F-8A5B-44DE-87AD-97D7E626706C}" dt="2021-07-20T17:24:36.728" v="300" actId="20577"/>
          <ac:spMkLst>
            <pc:docMk/>
            <pc:sldMk cId="2976314627" sldId="302"/>
            <ac:spMk id="2" creationId="{AB57930B-5841-4663-B126-CF878B6CEB1C}"/>
          </ac:spMkLst>
        </pc:spChg>
        <pc:spChg chg="mod">
          <ac:chgData name="jose ramon jorca" userId="4df42de720a68e87" providerId="Windows Live" clId="Web-{4F75A03F-8A5B-44DE-87AD-97D7E626706C}" dt="2021-07-20T17:37:02.333" v="492" actId="20577"/>
          <ac:spMkLst>
            <pc:docMk/>
            <pc:sldMk cId="2976314627" sldId="302"/>
            <ac:spMk id="3" creationId="{49FA6742-0E81-49AA-9AF2-4FC5C531BD1B}"/>
          </ac:spMkLst>
        </pc:spChg>
      </pc:sldChg>
      <pc:sldChg chg="new del">
        <pc:chgData name="jose ramon jorca" userId="4df42de720a68e87" providerId="Windows Live" clId="Web-{4F75A03F-8A5B-44DE-87AD-97D7E626706C}" dt="2021-07-20T16:41:31.113" v="57"/>
        <pc:sldMkLst>
          <pc:docMk/>
          <pc:sldMk cId="1377656441" sldId="303"/>
        </pc:sldMkLst>
      </pc:sldChg>
      <pc:sldChg chg="add replId">
        <pc:chgData name="jose ramon jorca" userId="4df42de720a68e87" providerId="Windows Live" clId="Web-{4F75A03F-8A5B-44DE-87AD-97D7E626706C}" dt="2021-07-20T17:56:50.618" v="512"/>
        <pc:sldMkLst>
          <pc:docMk/>
          <pc:sldMk cId="3084268959" sldId="303"/>
        </pc:sldMkLst>
      </pc:sldChg>
      <pc:sldChg chg="addSp delSp modSp new mod ord setBg">
        <pc:chgData name="jose ramon jorca" userId="4df42de720a68e87" providerId="Windows Live" clId="Web-{4F75A03F-8A5B-44DE-87AD-97D7E626706C}" dt="2021-07-20T18:26:09.716" v="584" actId="20577"/>
        <pc:sldMkLst>
          <pc:docMk/>
          <pc:sldMk cId="2063224302" sldId="304"/>
        </pc:sldMkLst>
        <pc:spChg chg="mod">
          <ac:chgData name="jose ramon jorca" userId="4df42de720a68e87" providerId="Windows Live" clId="Web-{4F75A03F-8A5B-44DE-87AD-97D7E626706C}" dt="2021-07-20T18:06:42.995" v="569"/>
          <ac:spMkLst>
            <pc:docMk/>
            <pc:sldMk cId="2063224302" sldId="304"/>
            <ac:spMk id="2" creationId="{F98B61E0-6993-4E1B-8E4F-9F2AF4886437}"/>
          </ac:spMkLst>
        </pc:spChg>
        <pc:spChg chg="add del mod">
          <ac:chgData name="jose ramon jorca" userId="4df42de720a68e87" providerId="Windows Live" clId="Web-{4F75A03F-8A5B-44DE-87AD-97D7E626706C}" dt="2021-07-20T18:06:45.448" v="572"/>
          <ac:spMkLst>
            <pc:docMk/>
            <pc:sldMk cId="2063224302" sldId="304"/>
            <ac:spMk id="3" creationId="{1CFAB204-2D4A-41D8-90CA-6948AC959642}"/>
          </ac:spMkLst>
        </pc:spChg>
        <pc:spChg chg="add del">
          <ac:chgData name="jose ramon jorca" userId="4df42de720a68e87" providerId="Windows Live" clId="Web-{4F75A03F-8A5B-44DE-87AD-97D7E626706C}" dt="2021-07-20T18:06:45.385" v="571"/>
          <ac:spMkLst>
            <pc:docMk/>
            <pc:sldMk cId="2063224302" sldId="304"/>
            <ac:spMk id="8" creationId="{6A1473A6-3F22-483E-8A30-80B9D2B14592}"/>
          </ac:spMkLst>
        </pc:spChg>
        <pc:spChg chg="add del">
          <ac:chgData name="jose ramon jorca" userId="4df42de720a68e87" providerId="Windows Live" clId="Web-{4F75A03F-8A5B-44DE-87AD-97D7E626706C}" dt="2021-07-20T18:06:45.385" v="571"/>
          <ac:spMkLst>
            <pc:docMk/>
            <pc:sldMk cId="2063224302" sldId="304"/>
            <ac:spMk id="18" creationId="{6A1473A6-3F22-483E-8A30-80B9D2B14592}"/>
          </ac:spMkLst>
        </pc:spChg>
        <pc:spChg chg="add del">
          <ac:chgData name="jose ramon jorca" userId="4df42de720a68e87" providerId="Windows Live" clId="Web-{4F75A03F-8A5B-44DE-87AD-97D7E626706C}" dt="2021-07-20T18:06:42.995" v="569"/>
          <ac:spMkLst>
            <pc:docMk/>
            <pc:sldMk cId="2063224302" sldId="304"/>
            <ac:spMk id="19" creationId="{B819A166-7571-4003-A6B8-B62034C3ED30}"/>
          </ac:spMkLst>
        </pc:spChg>
        <pc:grpChg chg="add del">
          <ac:chgData name="jose ramon jorca" userId="4df42de720a68e87" providerId="Windows Live" clId="Web-{4F75A03F-8A5B-44DE-87AD-97D7E626706C}" dt="2021-07-20T18:06:45.385" v="571"/>
          <ac:grpSpMkLst>
            <pc:docMk/>
            <pc:sldMk cId="2063224302" sldId="304"/>
            <ac:grpSpMk id="10" creationId="{AA1375E3-3E53-4D75-BAB7-E5929BFCB25F}"/>
          </ac:grpSpMkLst>
        </pc:grpChg>
        <pc:grpChg chg="add del">
          <ac:chgData name="jose ramon jorca" userId="4df42de720a68e87" providerId="Windows Live" clId="Web-{4F75A03F-8A5B-44DE-87AD-97D7E626706C}" dt="2021-07-20T18:06:45.385" v="571"/>
          <ac:grpSpMkLst>
            <pc:docMk/>
            <pc:sldMk cId="2063224302" sldId="304"/>
            <ac:grpSpMk id="20" creationId="{AA1375E3-3E53-4D75-BAB7-E5929BFCB25F}"/>
          </ac:grpSpMkLst>
        </pc:grpChg>
        <pc:graphicFrameChg chg="add del">
          <ac:chgData name="jose ramon jorca" userId="4df42de720a68e87" providerId="Windows Live" clId="Web-{4F75A03F-8A5B-44DE-87AD-97D7E626706C}" dt="2021-07-20T18:06:42.995" v="569"/>
          <ac:graphicFrameMkLst>
            <pc:docMk/>
            <pc:sldMk cId="2063224302" sldId="304"/>
            <ac:graphicFrameMk id="15" creationId="{28C20B33-8BD6-4E16-9EA4-4ECB067F48D8}"/>
          </ac:graphicFrameMkLst>
        </pc:graphicFrameChg>
        <pc:graphicFrameChg chg="add modGraphic">
          <ac:chgData name="jose ramon jorca" userId="4df42de720a68e87" providerId="Windows Live" clId="Web-{4F75A03F-8A5B-44DE-87AD-97D7E626706C}" dt="2021-07-20T18:26:09.716" v="584" actId="20577"/>
          <ac:graphicFrameMkLst>
            <pc:docMk/>
            <pc:sldMk cId="2063224302" sldId="304"/>
            <ac:graphicFrameMk id="16" creationId="{3F7077E9-2B1C-4E4C-8123-9ADE243A0A88}"/>
          </ac:graphicFrameMkLst>
        </pc:graphicFrameChg>
      </pc:sldChg>
      <pc:sldChg chg="new del">
        <pc:chgData name="jose ramon jorca" userId="4df42de720a68e87" providerId="Windows Live" clId="Web-{4F75A03F-8A5B-44DE-87AD-97D7E626706C}" dt="2021-07-20T16:41:20.690" v="56"/>
        <pc:sldMkLst>
          <pc:docMk/>
          <pc:sldMk cId="4145359208" sldId="304"/>
        </pc:sldMkLst>
      </pc:sldChg>
      <pc:sldChg chg="new del">
        <pc:chgData name="jose ramon jorca" userId="4df42de720a68e87" providerId="Windows Live" clId="Web-{4F75A03F-8A5B-44DE-87AD-97D7E626706C}" dt="2021-07-20T16:41:17.721" v="55"/>
        <pc:sldMkLst>
          <pc:docMk/>
          <pc:sldMk cId="688367642" sldId="305"/>
        </pc:sldMkLst>
      </pc:sldChg>
      <pc:sldChg chg="new del">
        <pc:chgData name="jose ramon jorca" userId="4df42de720a68e87" providerId="Windows Live" clId="Web-{4F75A03F-8A5B-44DE-87AD-97D7E626706C}" dt="2021-07-20T16:41:14.158" v="54"/>
        <pc:sldMkLst>
          <pc:docMk/>
          <pc:sldMk cId="1753551151" sldId="306"/>
        </pc:sldMkLst>
      </pc:sldChg>
      <pc:sldChg chg="new del">
        <pc:chgData name="jose ramon jorca" userId="4df42de720a68e87" providerId="Windows Live" clId="Web-{4F75A03F-8A5B-44DE-87AD-97D7E626706C}" dt="2021-07-20T16:41:11.627" v="53"/>
        <pc:sldMkLst>
          <pc:docMk/>
          <pc:sldMk cId="4225711819" sldId="307"/>
        </pc:sldMkLst>
      </pc:sldChg>
      <pc:sldChg chg="new del">
        <pc:chgData name="jose ramon jorca" userId="4df42de720a68e87" providerId="Windows Live" clId="Web-{4F75A03F-8A5B-44DE-87AD-97D7E626706C}" dt="2021-07-20T16:41:08.674" v="52"/>
        <pc:sldMkLst>
          <pc:docMk/>
          <pc:sldMk cId="3092018717" sldId="308"/>
        </pc:sldMkLst>
      </pc:sldChg>
      <pc:sldChg chg="new del">
        <pc:chgData name="jose ramon jorca" userId="4df42de720a68e87" providerId="Windows Live" clId="Web-{4F75A03F-8A5B-44DE-87AD-97D7E626706C}" dt="2021-07-20T16:41:06.158" v="51"/>
        <pc:sldMkLst>
          <pc:docMk/>
          <pc:sldMk cId="2053370413" sldId="309"/>
        </pc:sldMkLst>
      </pc:sldChg>
      <pc:sldChg chg="new del">
        <pc:chgData name="jose ramon jorca" userId="4df42de720a68e87" providerId="Windows Live" clId="Web-{4F75A03F-8A5B-44DE-87AD-97D7E626706C}" dt="2021-07-20T16:41:05.627" v="50"/>
        <pc:sldMkLst>
          <pc:docMk/>
          <pc:sldMk cId="2340063058" sldId="310"/>
        </pc:sldMkLst>
      </pc:sldChg>
      <pc:sldChg chg="new del">
        <pc:chgData name="jose ramon jorca" userId="4df42de720a68e87" providerId="Windows Live" clId="Web-{4F75A03F-8A5B-44DE-87AD-97D7E626706C}" dt="2021-07-20T16:41:05.330" v="49"/>
        <pc:sldMkLst>
          <pc:docMk/>
          <pc:sldMk cId="1496586693" sldId="311"/>
        </pc:sldMkLst>
      </pc:sldChg>
      <pc:sldChg chg="new del">
        <pc:chgData name="jose ramon jorca" userId="4df42de720a68e87" providerId="Windows Live" clId="Web-{4F75A03F-8A5B-44DE-87AD-97D7E626706C}" dt="2021-07-20T16:41:04.455" v="48"/>
        <pc:sldMkLst>
          <pc:docMk/>
          <pc:sldMk cId="2588199848" sldId="312"/>
        </pc:sldMkLst>
      </pc:sldChg>
      <pc:sldChg chg="new del">
        <pc:chgData name="jose ramon jorca" userId="4df42de720a68e87" providerId="Windows Live" clId="Web-{4F75A03F-8A5B-44DE-87AD-97D7E626706C}" dt="2021-07-20T16:41:04.111" v="47"/>
        <pc:sldMkLst>
          <pc:docMk/>
          <pc:sldMk cId="2235460077" sldId="313"/>
        </pc:sldMkLst>
      </pc:sldChg>
      <pc:sldChg chg="new del">
        <pc:chgData name="jose ramon jorca" userId="4df42de720a68e87" providerId="Windows Live" clId="Web-{4F75A03F-8A5B-44DE-87AD-97D7E626706C}" dt="2021-07-20T16:41:01.689" v="46"/>
        <pc:sldMkLst>
          <pc:docMk/>
          <pc:sldMk cId="758918649" sldId="314"/>
        </pc:sldMkLst>
      </pc:sldChg>
      <pc:sldChg chg="new del">
        <pc:chgData name="jose ramon jorca" userId="4df42de720a68e87" providerId="Windows Live" clId="Web-{4F75A03F-8A5B-44DE-87AD-97D7E626706C}" dt="2021-07-20T16:41:00.814" v="45"/>
        <pc:sldMkLst>
          <pc:docMk/>
          <pc:sldMk cId="2552433182" sldId="315"/>
        </pc:sldMkLst>
      </pc:sldChg>
      <pc:sldChg chg="new del">
        <pc:chgData name="jose ramon jorca" userId="4df42de720a68e87" providerId="Windows Live" clId="Web-{4F75A03F-8A5B-44DE-87AD-97D7E626706C}" dt="2021-07-20T16:41:00.533" v="44"/>
        <pc:sldMkLst>
          <pc:docMk/>
          <pc:sldMk cId="1697762446" sldId="316"/>
        </pc:sldMkLst>
      </pc:sldChg>
      <pc:sldChg chg="new del">
        <pc:chgData name="jose ramon jorca" userId="4df42de720a68e87" providerId="Windows Live" clId="Web-{4F75A03F-8A5B-44DE-87AD-97D7E626706C}" dt="2021-07-20T16:40:57.704" v="43"/>
        <pc:sldMkLst>
          <pc:docMk/>
          <pc:sldMk cId="468959425" sldId="317"/>
        </pc:sldMkLst>
      </pc:sldChg>
    </pc:docChg>
  </pc:docChgLst>
  <pc:docChgLst>
    <pc:chgData name="jose ramon jorca" userId="4df42de720a68e87" providerId="Windows Live" clId="Web-{73DFE760-0925-4351-AF8B-907D3545FF72}"/>
    <pc:docChg chg="addSld delSld modSld sldOrd">
      <pc:chgData name="jose ramon jorca" userId="4df42de720a68e87" providerId="Windows Live" clId="Web-{73DFE760-0925-4351-AF8B-907D3545FF72}" dt="2021-07-20T21:03:59.420" v="329"/>
      <pc:docMkLst>
        <pc:docMk/>
      </pc:docMkLst>
      <pc:sldChg chg="del">
        <pc:chgData name="jose ramon jorca" userId="4df42de720a68e87" providerId="Windows Live" clId="Web-{73DFE760-0925-4351-AF8B-907D3545FF72}" dt="2021-07-20T20:40:14.379" v="315"/>
        <pc:sldMkLst>
          <pc:docMk/>
          <pc:sldMk cId="2629802798" sldId="259"/>
        </pc:sldMkLst>
      </pc:sldChg>
      <pc:sldChg chg="addSp delSp modSp modNotes">
        <pc:chgData name="jose ramon jorca" userId="4df42de720a68e87" providerId="Windows Live" clId="Web-{73DFE760-0925-4351-AF8B-907D3545FF72}" dt="2021-07-20T21:03:14.013" v="321"/>
        <pc:sldMkLst>
          <pc:docMk/>
          <pc:sldMk cId="884787866" sldId="264"/>
        </pc:sldMkLst>
        <pc:spChg chg="mod">
          <ac:chgData name="jose ramon jorca" userId="4df42de720a68e87" providerId="Windows Live" clId="Web-{73DFE760-0925-4351-AF8B-907D3545FF72}" dt="2021-07-20T20:38:56.893" v="314"/>
          <ac:spMkLst>
            <pc:docMk/>
            <pc:sldMk cId="884787866" sldId="264"/>
            <ac:spMk id="2" creationId="{00000000-0000-0000-0000-000000000000}"/>
          </ac:spMkLst>
        </pc:spChg>
        <pc:spChg chg="ord">
          <ac:chgData name="jose ramon jorca" userId="4df42de720a68e87" providerId="Windows Live" clId="Web-{73DFE760-0925-4351-AF8B-907D3545FF72}" dt="2021-07-20T20:37:53.626" v="301"/>
          <ac:spMkLst>
            <pc:docMk/>
            <pc:sldMk cId="884787866" sldId="264"/>
            <ac:spMk id="3" creationId="{58EA6E32-2963-4F3E-9B1B-DCDBBA3915C0}"/>
          </ac:spMkLst>
        </pc:spChg>
        <pc:spChg chg="del mod">
          <ac:chgData name="jose ramon jorca" userId="4df42de720a68e87" providerId="Windows Live" clId="Web-{73DFE760-0925-4351-AF8B-907D3545FF72}" dt="2021-07-20T20:38:08.142" v="303"/>
          <ac:spMkLst>
            <pc:docMk/>
            <pc:sldMk cId="884787866" sldId="264"/>
            <ac:spMk id="4" creationId="{EEE4E8E9-6FBD-4801-8150-74B5EC99495A}"/>
          </ac:spMkLst>
        </pc:spChg>
        <pc:spChg chg="add">
          <ac:chgData name="jose ramon jorca" userId="4df42de720a68e87" providerId="Windows Live" clId="Web-{73DFE760-0925-4351-AF8B-907D3545FF72}" dt="2021-07-20T21:03:14.013" v="321"/>
          <ac:spMkLst>
            <pc:docMk/>
            <pc:sldMk cId="884787866" sldId="264"/>
            <ac:spMk id="4" creationId="{FD8B4374-424A-4F9C-B091-72EBDE2A1B6F}"/>
          </ac:spMkLst>
        </pc:spChg>
        <pc:spChg chg="add mod ord">
          <ac:chgData name="jose ramon jorca" userId="4df42de720a68e87" providerId="Windows Live" clId="Web-{73DFE760-0925-4351-AF8B-907D3545FF72}" dt="2021-07-20T20:38:56.893" v="314"/>
          <ac:spMkLst>
            <pc:docMk/>
            <pc:sldMk cId="884787866" sldId="264"/>
            <ac:spMk id="5" creationId="{31B9BCAE-BA3D-41B7-BA01-830B986FD465}"/>
          </ac:spMkLst>
        </pc:spChg>
        <pc:spChg chg="del">
          <ac:chgData name="jose ramon jorca" userId="4df42de720a68e87" providerId="Windows Live" clId="Web-{73DFE760-0925-4351-AF8B-907D3545FF72}" dt="2021-07-20T20:37:53.626" v="301"/>
          <ac:spMkLst>
            <pc:docMk/>
            <pc:sldMk cId="884787866" sldId="264"/>
            <ac:spMk id="27" creationId="{85016AEC-0320-4ED0-8ECB-FE11DDDFE17A}"/>
          </ac:spMkLst>
        </pc:spChg>
        <pc:spChg chg="del">
          <ac:chgData name="jose ramon jorca" userId="4df42de720a68e87" providerId="Windows Live" clId="Web-{73DFE760-0925-4351-AF8B-907D3545FF72}" dt="2021-07-20T20:37:53.626" v="301"/>
          <ac:spMkLst>
            <pc:docMk/>
            <pc:sldMk cId="884787866" sldId="264"/>
            <ac:spMk id="29" creationId="{D3CDB30C-1F82-41E6-A067-831D6E89184F}"/>
          </ac:spMkLst>
        </pc:spChg>
        <pc:spChg chg="del">
          <ac:chgData name="jose ramon jorca" userId="4df42de720a68e87" providerId="Windows Live" clId="Web-{73DFE760-0925-4351-AF8B-907D3545FF72}" dt="2021-07-20T20:37:53.626" v="301"/>
          <ac:spMkLst>
            <pc:docMk/>
            <pc:sldMk cId="884787866" sldId="264"/>
            <ac:spMk id="31" creationId="{2DDA86DD-F997-4F66-A87C-5B58AB6D19EC}"/>
          </ac:spMkLst>
        </pc:spChg>
        <pc:spChg chg="del">
          <ac:chgData name="jose ramon jorca" userId="4df42de720a68e87" providerId="Windows Live" clId="Web-{73DFE760-0925-4351-AF8B-907D3545FF72}" dt="2021-07-20T20:37:53.626" v="301"/>
          <ac:spMkLst>
            <pc:docMk/>
            <pc:sldMk cId="884787866" sldId="264"/>
            <ac:spMk id="33" creationId="{D241B827-437E-40A3-A732-669230D6A5BC}"/>
          </ac:spMkLst>
        </pc:spChg>
        <pc:spChg chg="add del">
          <ac:chgData name="jose ramon jorca" userId="4df42de720a68e87" providerId="Windows Live" clId="Web-{73DFE760-0925-4351-AF8B-907D3545FF72}" dt="2021-07-20T20:38:31.314" v="308"/>
          <ac:spMkLst>
            <pc:docMk/>
            <pc:sldMk cId="884787866" sldId="264"/>
            <ac:spMk id="38" creationId="{2B566528-1B12-4246-9431-5C2D7D081168}"/>
          </ac:spMkLst>
        </pc:spChg>
        <pc:spChg chg="add del">
          <ac:chgData name="jose ramon jorca" userId="4df42de720a68e87" providerId="Windows Live" clId="Web-{73DFE760-0925-4351-AF8B-907D3545FF72}" dt="2021-07-20T20:38:56.893" v="314"/>
          <ac:spMkLst>
            <pc:docMk/>
            <pc:sldMk cId="884787866" sldId="264"/>
            <ac:spMk id="51" creationId="{DD38EE57-B708-47C9-A4A4-E25F09FAB029}"/>
          </ac:spMkLst>
        </pc:spChg>
        <pc:spChg chg="add">
          <ac:chgData name="jose ramon jorca" userId="4df42de720a68e87" providerId="Windows Live" clId="Web-{73DFE760-0925-4351-AF8B-907D3545FF72}" dt="2021-07-20T20:38:56.893" v="314"/>
          <ac:spMkLst>
            <pc:docMk/>
            <pc:sldMk cId="884787866" sldId="264"/>
            <ac:spMk id="60" creationId="{F4C0B10B-D2C4-4A54-AFAD-3D27DF88BB37}"/>
          </ac:spMkLst>
        </pc:spChg>
        <pc:spChg chg="add del">
          <ac:chgData name="jose ramon jorca" userId="4df42de720a68e87" providerId="Windows Live" clId="Web-{73DFE760-0925-4351-AF8B-907D3545FF72}" dt="2021-07-20T20:38:56.877" v="313"/>
          <ac:spMkLst>
            <pc:docMk/>
            <pc:sldMk cId="884787866" sldId="264"/>
            <ac:spMk id="63" creationId="{5E39A796-BE83-48B1-B33F-35C4A32AAB57}"/>
          </ac:spMkLst>
        </pc:spChg>
        <pc:spChg chg="add del">
          <ac:chgData name="jose ramon jorca" userId="4df42de720a68e87" providerId="Windows Live" clId="Web-{73DFE760-0925-4351-AF8B-907D3545FF72}" dt="2021-07-20T20:38:56.877" v="313"/>
          <ac:spMkLst>
            <pc:docMk/>
            <pc:sldMk cId="884787866" sldId="264"/>
            <ac:spMk id="65" creationId="{72F84B47-E267-4194-8194-831DB7B5547F}"/>
          </ac:spMkLst>
        </pc:spChg>
        <pc:grpChg chg="add del">
          <ac:chgData name="jose ramon jorca" userId="4df42de720a68e87" providerId="Windows Live" clId="Web-{73DFE760-0925-4351-AF8B-907D3545FF72}" dt="2021-07-20T20:38:31.314" v="308"/>
          <ac:grpSpMkLst>
            <pc:docMk/>
            <pc:sldMk cId="884787866" sldId="264"/>
            <ac:grpSpMk id="40" creationId="{828A5161-06F1-46CF-8AD7-844680A59E13}"/>
          </ac:grpSpMkLst>
        </pc:grpChg>
        <pc:grpChg chg="add del">
          <ac:chgData name="jose ramon jorca" userId="4df42de720a68e87" providerId="Windows Live" clId="Web-{73DFE760-0925-4351-AF8B-907D3545FF72}" dt="2021-07-20T20:38:31.314" v="308"/>
          <ac:grpSpMkLst>
            <pc:docMk/>
            <pc:sldMk cId="884787866" sldId="264"/>
            <ac:grpSpMk id="44" creationId="{5995D10D-E9C9-47DB-AE7E-801FEF38F5C9}"/>
          </ac:grpSpMkLst>
        </pc:grpChg>
        <pc:grpChg chg="add del">
          <ac:chgData name="jose ramon jorca" userId="4df42de720a68e87" providerId="Windows Live" clId="Web-{73DFE760-0925-4351-AF8B-907D3545FF72}" dt="2021-07-20T20:38:56.893" v="314"/>
          <ac:grpSpMkLst>
            <pc:docMk/>
            <pc:sldMk cId="884787866" sldId="264"/>
            <ac:grpSpMk id="53" creationId="{57A28182-58A5-4DBB-8F64-BD944BCA8154}"/>
          </ac:grpSpMkLst>
        </pc:grpChg>
        <pc:grpChg chg="add">
          <ac:chgData name="jose ramon jorca" userId="4df42de720a68e87" providerId="Windows Live" clId="Web-{73DFE760-0925-4351-AF8B-907D3545FF72}" dt="2021-07-20T20:38:56.893" v="314"/>
          <ac:grpSpMkLst>
            <pc:docMk/>
            <pc:sldMk cId="884787866" sldId="264"/>
            <ac:grpSpMk id="61" creationId="{B6BADB90-C74B-40D6-86DC-503F65FCE8DC}"/>
          </ac:grpSpMkLst>
        </pc:grpChg>
        <pc:picChg chg="add mod">
          <ac:chgData name="jose ramon jorca" userId="4df42de720a68e87" providerId="Windows Live" clId="Web-{73DFE760-0925-4351-AF8B-907D3545FF72}" dt="2021-07-20T20:38:56.893" v="314"/>
          <ac:picMkLst>
            <pc:docMk/>
            <pc:sldMk cId="884787866" sldId="264"/>
            <ac:picMk id="6" creationId="{9504E9DF-BA9A-43D3-AF3E-08B67DF4CB75}"/>
          </ac:picMkLst>
        </pc:picChg>
      </pc:sldChg>
      <pc:sldChg chg="addSp">
        <pc:chgData name="jose ramon jorca" userId="4df42de720a68e87" providerId="Windows Live" clId="Web-{73DFE760-0925-4351-AF8B-907D3545FF72}" dt="2021-07-20T21:03:21.357" v="322"/>
        <pc:sldMkLst>
          <pc:docMk/>
          <pc:sldMk cId="3427596235" sldId="276"/>
        </pc:sldMkLst>
        <pc:spChg chg="add">
          <ac:chgData name="jose ramon jorca" userId="4df42de720a68e87" providerId="Windows Live" clId="Web-{73DFE760-0925-4351-AF8B-907D3545FF72}" dt="2021-07-20T21:03:21.357" v="322"/>
          <ac:spMkLst>
            <pc:docMk/>
            <pc:sldMk cId="3427596235" sldId="276"/>
            <ac:spMk id="3" creationId="{C3F339F0-C543-4228-9130-41E951014F78}"/>
          </ac:spMkLst>
        </pc:spChg>
      </pc:sldChg>
      <pc:sldChg chg="addSp">
        <pc:chgData name="jose ramon jorca" userId="4df42de720a68e87" providerId="Windows Live" clId="Web-{73DFE760-0925-4351-AF8B-907D3545FF72}" dt="2021-07-20T21:03:29.044" v="323"/>
        <pc:sldMkLst>
          <pc:docMk/>
          <pc:sldMk cId="763527461" sldId="294"/>
        </pc:sldMkLst>
        <pc:spChg chg="add">
          <ac:chgData name="jose ramon jorca" userId="4df42de720a68e87" providerId="Windows Live" clId="Web-{73DFE760-0925-4351-AF8B-907D3545FF72}" dt="2021-07-20T21:03:29.044" v="323"/>
          <ac:spMkLst>
            <pc:docMk/>
            <pc:sldMk cId="763527461" sldId="294"/>
            <ac:spMk id="8" creationId="{649FADD0-1FCD-4C66-A483-30FCC99DDD5E}"/>
          </ac:spMkLst>
        </pc:spChg>
      </pc:sldChg>
      <pc:sldChg chg="modNotes">
        <pc:chgData name="jose ramon jorca" userId="4df42de720a68e87" providerId="Windows Live" clId="Web-{73DFE760-0925-4351-AF8B-907D3545FF72}" dt="2021-07-20T20:09:07.016" v="2"/>
        <pc:sldMkLst>
          <pc:docMk/>
          <pc:sldMk cId="3481317456" sldId="297"/>
        </pc:sldMkLst>
      </pc:sldChg>
      <pc:sldChg chg="addSp modSp">
        <pc:chgData name="jose ramon jorca" userId="4df42de720a68e87" providerId="Windows Live" clId="Web-{73DFE760-0925-4351-AF8B-907D3545FF72}" dt="2021-07-20T21:03:38.748" v="325" actId="1076"/>
        <pc:sldMkLst>
          <pc:docMk/>
          <pc:sldMk cId="3732301361" sldId="298"/>
        </pc:sldMkLst>
        <pc:spChg chg="add mod">
          <ac:chgData name="jose ramon jorca" userId="4df42de720a68e87" providerId="Windows Live" clId="Web-{73DFE760-0925-4351-AF8B-907D3545FF72}" dt="2021-07-20T21:03:38.748" v="325" actId="1076"/>
          <ac:spMkLst>
            <pc:docMk/>
            <pc:sldMk cId="3732301361" sldId="298"/>
            <ac:spMk id="4" creationId="{494F75B5-BDD7-4C44-999E-1C88ED63A744}"/>
          </ac:spMkLst>
        </pc:spChg>
      </pc:sldChg>
      <pc:sldChg chg="addSp delSp modSp mod modClrScheme chgLayout modNotes">
        <pc:chgData name="jose ramon jorca" userId="4df42de720a68e87" providerId="Windows Live" clId="Web-{73DFE760-0925-4351-AF8B-907D3545FF72}" dt="2021-07-20T21:03:47.623" v="326"/>
        <pc:sldMkLst>
          <pc:docMk/>
          <pc:sldMk cId="2478952265" sldId="300"/>
        </pc:sldMkLst>
        <pc:spChg chg="mod ord">
          <ac:chgData name="jose ramon jorca" userId="4df42de720a68e87" providerId="Windows Live" clId="Web-{73DFE760-0925-4351-AF8B-907D3545FF72}" dt="2021-07-20T20:12:50.364" v="27" actId="14100"/>
          <ac:spMkLst>
            <pc:docMk/>
            <pc:sldMk cId="2478952265" sldId="300"/>
            <ac:spMk id="2" creationId="{98071756-7020-454A-939B-EF766F0F304A}"/>
          </ac:spMkLst>
        </pc:spChg>
        <pc:spChg chg="del">
          <ac:chgData name="jose ramon jorca" userId="4df42de720a68e87" providerId="Windows Live" clId="Web-{73DFE760-0925-4351-AF8B-907D3545FF72}" dt="2021-07-20T20:11:06.721" v="13"/>
          <ac:spMkLst>
            <pc:docMk/>
            <pc:sldMk cId="2478952265" sldId="300"/>
            <ac:spMk id="3" creationId="{AFA04052-0CAD-4522-98B9-D27856A8A7D1}"/>
          </ac:spMkLst>
        </pc:spChg>
        <pc:spChg chg="add del mod ord">
          <ac:chgData name="jose ramon jorca" userId="4df42de720a68e87" providerId="Windows Live" clId="Web-{73DFE760-0925-4351-AF8B-907D3545FF72}" dt="2021-07-20T20:13:25.411" v="29"/>
          <ac:spMkLst>
            <pc:docMk/>
            <pc:sldMk cId="2478952265" sldId="300"/>
            <ac:spMk id="5" creationId="{7EB02732-DE38-4117-8661-7326D805DB92}"/>
          </ac:spMkLst>
        </pc:spChg>
        <pc:spChg chg="add">
          <ac:chgData name="jose ramon jorca" userId="4df42de720a68e87" providerId="Windows Live" clId="Web-{73DFE760-0925-4351-AF8B-907D3545FF72}" dt="2021-07-20T21:03:47.623" v="326"/>
          <ac:spMkLst>
            <pc:docMk/>
            <pc:sldMk cId="2478952265" sldId="300"/>
            <ac:spMk id="13" creationId="{0C2121A3-E4AC-4CEC-A435-A5A7F9C8566E}"/>
          </ac:spMkLst>
        </pc:spChg>
        <pc:graphicFrameChg chg="add modGraphic">
          <ac:chgData name="jose ramon jorca" userId="4df42de720a68e87" providerId="Windows Live" clId="Web-{73DFE760-0925-4351-AF8B-907D3545FF72}" dt="2021-07-20T20:15:29.804" v="36" actId="20577"/>
          <ac:graphicFrameMkLst>
            <pc:docMk/>
            <pc:sldMk cId="2478952265" sldId="300"/>
            <ac:graphicFrameMk id="7" creationId="{A713810B-1BF0-4653-8578-17CE87E397D8}"/>
          </ac:graphicFrameMkLst>
        </pc:graphicFrameChg>
        <pc:picChg chg="add mod ord">
          <ac:chgData name="jose ramon jorca" userId="4df42de720a68e87" providerId="Windows Live" clId="Web-{73DFE760-0925-4351-AF8B-907D3545FF72}" dt="2021-07-20T20:12:21.457" v="23" actId="1076"/>
          <ac:picMkLst>
            <pc:docMk/>
            <pc:sldMk cId="2478952265" sldId="300"/>
            <ac:picMk id="4" creationId="{ED7D5593-BDBC-4C9A-8CD2-93DBDCDF1DB8}"/>
          </ac:picMkLst>
        </pc:picChg>
      </pc:sldChg>
      <pc:sldChg chg="del">
        <pc:chgData name="jose ramon jorca" userId="4df42de720a68e87" providerId="Windows Live" clId="Web-{73DFE760-0925-4351-AF8B-907D3545FF72}" dt="2021-07-20T20:40:32.879" v="316"/>
        <pc:sldMkLst>
          <pc:docMk/>
          <pc:sldMk cId="3084268959" sldId="303"/>
        </pc:sldMkLst>
      </pc:sldChg>
      <pc:sldChg chg="addSp">
        <pc:chgData name="jose ramon jorca" userId="4df42de720a68e87" providerId="Windows Live" clId="Web-{73DFE760-0925-4351-AF8B-907D3545FF72}" dt="2021-07-20T21:03:59.420" v="329"/>
        <pc:sldMkLst>
          <pc:docMk/>
          <pc:sldMk cId="2063224302" sldId="304"/>
        </pc:sldMkLst>
        <pc:spChg chg="add">
          <ac:chgData name="jose ramon jorca" userId="4df42de720a68e87" providerId="Windows Live" clId="Web-{73DFE760-0925-4351-AF8B-907D3545FF72}" dt="2021-07-20T21:03:59.420" v="329"/>
          <ac:spMkLst>
            <pc:docMk/>
            <pc:sldMk cId="2063224302" sldId="304"/>
            <ac:spMk id="27" creationId="{7F04F286-DF1F-421B-AA56-E006B104C2ED}"/>
          </ac:spMkLst>
        </pc:spChg>
      </pc:sldChg>
      <pc:sldChg chg="modSp new ord modNotes">
        <pc:chgData name="jose ramon jorca" userId="4df42de720a68e87" providerId="Windows Live" clId="Web-{73DFE760-0925-4351-AF8B-907D3545FF72}" dt="2021-07-20T20:17:10.603" v="48"/>
        <pc:sldMkLst>
          <pc:docMk/>
          <pc:sldMk cId="1443124245" sldId="305"/>
        </pc:sldMkLst>
        <pc:spChg chg="mod">
          <ac:chgData name="jose ramon jorca" userId="4df42de720a68e87" providerId="Windows Live" clId="Web-{73DFE760-0925-4351-AF8B-907D3545FF72}" dt="2021-07-20T20:17:08.228" v="45" actId="20577"/>
          <ac:spMkLst>
            <pc:docMk/>
            <pc:sldMk cId="1443124245" sldId="305"/>
            <ac:spMk id="2" creationId="{2CC3AE4A-6826-4664-BED0-73878662DC6B}"/>
          </ac:spMkLst>
        </pc:spChg>
      </pc:sldChg>
      <pc:sldChg chg="addSp delSp modSp new mod setBg">
        <pc:chgData name="jose ramon jorca" userId="4df42de720a68e87" providerId="Windows Live" clId="Web-{73DFE760-0925-4351-AF8B-907D3545FF72}" dt="2021-07-20T21:03:57.185" v="328"/>
        <pc:sldMkLst>
          <pc:docMk/>
          <pc:sldMk cId="566278852" sldId="306"/>
        </pc:sldMkLst>
        <pc:spChg chg="mod">
          <ac:chgData name="jose ramon jorca" userId="4df42de720a68e87" providerId="Windows Live" clId="Web-{73DFE760-0925-4351-AF8B-907D3545FF72}" dt="2021-07-20T20:27:15.755" v="233"/>
          <ac:spMkLst>
            <pc:docMk/>
            <pc:sldMk cId="566278852" sldId="306"/>
            <ac:spMk id="2" creationId="{7D0EE787-2038-4AD1-AA46-96721AF60964}"/>
          </ac:spMkLst>
        </pc:spChg>
        <pc:spChg chg="del mod">
          <ac:chgData name="jose ramon jorca" userId="4df42de720a68e87" providerId="Windows Live" clId="Web-{73DFE760-0925-4351-AF8B-907D3545FF72}" dt="2021-07-20T20:20:59.310" v="58"/>
          <ac:spMkLst>
            <pc:docMk/>
            <pc:sldMk cId="566278852" sldId="306"/>
            <ac:spMk id="3" creationId="{B7E4C019-4D72-4A1F-98A1-6F47CD8BD5AE}"/>
          </ac:spMkLst>
        </pc:spChg>
        <pc:spChg chg="add">
          <ac:chgData name="jose ramon jorca" userId="4df42de720a68e87" providerId="Windows Live" clId="Web-{73DFE760-0925-4351-AF8B-907D3545FF72}" dt="2021-07-20T21:03:57.185" v="328"/>
          <ac:spMkLst>
            <pc:docMk/>
            <pc:sldMk cId="566278852" sldId="306"/>
            <ac:spMk id="3" creationId="{DA306F2D-8065-4B93-89FD-DF4A973311F8}"/>
          </ac:spMkLst>
        </pc:spChg>
        <pc:spChg chg="add del">
          <ac:chgData name="jose ramon jorca" userId="4df42de720a68e87" providerId="Windows Live" clId="Web-{73DFE760-0925-4351-AF8B-907D3545FF72}" dt="2021-07-20T20:27:10.458" v="230"/>
          <ac:spMkLst>
            <pc:docMk/>
            <pc:sldMk cId="566278852" sldId="306"/>
            <ac:spMk id="6" creationId="{D4771268-CB57-404A-9271-370EB28F6090}"/>
          </ac:spMkLst>
        </pc:spChg>
        <pc:spChg chg="add del">
          <ac:chgData name="jose ramon jorca" userId="4df42de720a68e87" providerId="Windows Live" clId="Web-{73DFE760-0925-4351-AF8B-907D3545FF72}" dt="2021-07-20T20:27:15.724" v="232"/>
          <ac:spMkLst>
            <pc:docMk/>
            <pc:sldMk cId="566278852" sldId="306"/>
            <ac:spMk id="7" creationId="{1045B59B-615E-4718-A150-42DE5D03E1C8}"/>
          </ac:spMkLst>
        </pc:spChg>
        <pc:spChg chg="add">
          <ac:chgData name="jose ramon jorca" userId="4df42de720a68e87" providerId="Windows Live" clId="Web-{73DFE760-0925-4351-AF8B-907D3545FF72}" dt="2021-07-20T20:27:15.755" v="233"/>
          <ac:spMkLst>
            <pc:docMk/>
            <pc:sldMk cId="566278852" sldId="306"/>
            <ac:spMk id="8" creationId="{427F7AF4-72C6-4B71-9E40-53E8BFEF36B2}"/>
          </ac:spMkLst>
        </pc:spChg>
        <pc:spChg chg="add del">
          <ac:chgData name="jose ramon jorca" userId="4df42de720a68e87" providerId="Windows Live" clId="Web-{73DFE760-0925-4351-AF8B-907D3545FF72}" dt="2021-07-20T20:27:05.395" v="228"/>
          <ac:spMkLst>
            <pc:docMk/>
            <pc:sldMk cId="566278852" sldId="306"/>
            <ac:spMk id="9" creationId="{D12DDE76-C203-4047-9998-63900085B5E8}"/>
          </ac:spMkLst>
        </pc:spChg>
        <pc:spChg chg="add del">
          <ac:chgData name="jose ramon jorca" userId="4df42de720a68e87" providerId="Windows Live" clId="Web-{73DFE760-0925-4351-AF8B-907D3545FF72}" dt="2021-07-20T20:27:15.724" v="232"/>
          <ac:spMkLst>
            <pc:docMk/>
            <pc:sldMk cId="566278852" sldId="306"/>
            <ac:spMk id="11" creationId="{D6CF29CD-38B8-4924-BA11-6D60517487EF}"/>
          </ac:spMkLst>
        </pc:spChg>
        <pc:graphicFrameChg chg="add mod modGraphic">
          <ac:chgData name="jose ramon jorca" userId="4df42de720a68e87" providerId="Windows Live" clId="Web-{73DFE760-0925-4351-AF8B-907D3545FF72}" dt="2021-07-20T20:27:15.755" v="233"/>
          <ac:graphicFrameMkLst>
            <pc:docMk/>
            <pc:sldMk cId="566278852" sldId="306"/>
            <ac:graphicFrameMk id="4" creationId="{85718F18-ED76-4F97-94F6-3458E1D5210A}"/>
          </ac:graphicFrameMkLst>
        </pc:graphicFrameChg>
      </pc:sldChg>
      <pc:sldChg chg="new modNotes">
        <pc:chgData name="jose ramon jorca" userId="4df42de720a68e87" providerId="Windows Live" clId="Web-{73DFE760-0925-4351-AF8B-907D3545FF72}" dt="2021-07-20T20:29:12.116" v="236"/>
        <pc:sldMkLst>
          <pc:docMk/>
          <pc:sldMk cId="1889738250" sldId="307"/>
        </pc:sldMkLst>
      </pc:sldChg>
      <pc:sldChg chg="addSp delSp modSp new mod setBg">
        <pc:chgData name="jose ramon jorca" userId="4df42de720a68e87" providerId="Windows Live" clId="Web-{73DFE760-0925-4351-AF8B-907D3545FF72}" dt="2021-07-20T21:03:53.514" v="327"/>
        <pc:sldMkLst>
          <pc:docMk/>
          <pc:sldMk cId="2658114286" sldId="308"/>
        </pc:sldMkLst>
        <pc:spChg chg="mod">
          <ac:chgData name="jose ramon jorca" userId="4df42de720a68e87" providerId="Windows Live" clId="Web-{73DFE760-0925-4351-AF8B-907D3545FF72}" dt="2021-07-20T20:30:38.493" v="286"/>
          <ac:spMkLst>
            <pc:docMk/>
            <pc:sldMk cId="2658114286" sldId="308"/>
            <ac:spMk id="2" creationId="{2F53F410-1F05-4731-88CF-A3C95890DBAE}"/>
          </ac:spMkLst>
        </pc:spChg>
        <pc:spChg chg="mod">
          <ac:chgData name="jose ramon jorca" userId="4df42de720a68e87" providerId="Windows Live" clId="Web-{73DFE760-0925-4351-AF8B-907D3545FF72}" dt="2021-07-20T20:30:38.493" v="286"/>
          <ac:spMkLst>
            <pc:docMk/>
            <pc:sldMk cId="2658114286" sldId="308"/>
            <ac:spMk id="3" creationId="{ADC29E3D-4C7A-47F9-8FF6-A1B9799F9722}"/>
          </ac:spMkLst>
        </pc:spChg>
        <pc:spChg chg="add">
          <ac:chgData name="jose ramon jorca" userId="4df42de720a68e87" providerId="Windows Live" clId="Web-{73DFE760-0925-4351-AF8B-907D3545FF72}" dt="2021-07-20T21:03:53.514" v="327"/>
          <ac:spMkLst>
            <pc:docMk/>
            <pc:sldMk cId="2658114286" sldId="308"/>
            <ac:spMk id="4" creationId="{89F4C988-DE43-4E8A-B14D-D4169FAF9F1D}"/>
          </ac:spMkLst>
        </pc:spChg>
        <pc:spChg chg="add">
          <ac:chgData name="jose ramon jorca" userId="4df42de720a68e87" providerId="Windows Live" clId="Web-{73DFE760-0925-4351-AF8B-907D3545FF72}" dt="2021-07-20T20:30:38.493" v="286"/>
          <ac:spMkLst>
            <pc:docMk/>
            <pc:sldMk cId="2658114286" sldId="308"/>
            <ac:spMk id="5" creationId="{C2554CA6-288E-4202-BC52-2E5A8F0C0AED}"/>
          </ac:spMkLst>
        </pc:spChg>
        <pc:spChg chg="add">
          <ac:chgData name="jose ramon jorca" userId="4df42de720a68e87" providerId="Windows Live" clId="Web-{73DFE760-0925-4351-AF8B-907D3545FF72}" dt="2021-07-20T20:30:38.493" v="286"/>
          <ac:spMkLst>
            <pc:docMk/>
            <pc:sldMk cId="2658114286" sldId="308"/>
            <ac:spMk id="6" creationId="{B10BB131-AC8E-4A8E-A5D1-36260F720C3B}"/>
          </ac:spMkLst>
        </pc:spChg>
        <pc:spChg chg="add">
          <ac:chgData name="jose ramon jorca" userId="4df42de720a68e87" providerId="Windows Live" clId="Web-{73DFE760-0925-4351-AF8B-907D3545FF72}" dt="2021-07-20T20:30:38.493" v="286"/>
          <ac:spMkLst>
            <pc:docMk/>
            <pc:sldMk cId="2658114286" sldId="308"/>
            <ac:spMk id="7" creationId="{5B7778FC-632E-4DCA-A7CB-0D7731CCF970}"/>
          </ac:spMkLst>
        </pc:spChg>
        <pc:spChg chg="add del">
          <ac:chgData name="jose ramon jorca" userId="4df42de720a68e87" providerId="Windows Live" clId="Web-{73DFE760-0925-4351-AF8B-907D3545FF72}" dt="2021-07-20T20:30:38.493" v="285"/>
          <ac:spMkLst>
            <pc:docMk/>
            <pc:sldMk cId="2658114286" sldId="308"/>
            <ac:spMk id="8" creationId="{76EFD3D9-44F0-4267-BCC1-1613E79D8274}"/>
          </ac:spMkLst>
        </pc:spChg>
        <pc:spChg chg="add">
          <ac:chgData name="jose ramon jorca" userId="4df42de720a68e87" providerId="Windows Live" clId="Web-{73DFE760-0925-4351-AF8B-907D3545FF72}" dt="2021-07-20T20:30:38.493" v="286"/>
          <ac:spMkLst>
            <pc:docMk/>
            <pc:sldMk cId="2658114286" sldId="308"/>
            <ac:spMk id="9" creationId="{FA23A907-97FB-4A8F-880A-DD77401C4296}"/>
          </ac:spMkLst>
        </pc:spChg>
        <pc:spChg chg="add del">
          <ac:chgData name="jose ramon jorca" userId="4df42de720a68e87" providerId="Windows Live" clId="Web-{73DFE760-0925-4351-AF8B-907D3545FF72}" dt="2021-07-20T20:30:38.493" v="285"/>
          <ac:spMkLst>
            <pc:docMk/>
            <pc:sldMk cId="2658114286" sldId="308"/>
            <ac:spMk id="10" creationId="{A779A851-95D6-41AF-937A-B0E4B7F6FA8D}"/>
          </ac:spMkLst>
        </pc:spChg>
        <pc:spChg chg="add del">
          <ac:chgData name="jose ramon jorca" userId="4df42de720a68e87" providerId="Windows Live" clId="Web-{73DFE760-0925-4351-AF8B-907D3545FF72}" dt="2021-07-20T20:30:38.493" v="285"/>
          <ac:spMkLst>
            <pc:docMk/>
            <pc:sldMk cId="2658114286" sldId="308"/>
            <ac:spMk id="12" creationId="{953FB2E7-B6CB-429C-81EB-D9516D6D5C8D}"/>
          </ac:spMkLst>
        </pc:spChg>
        <pc:spChg chg="add del">
          <ac:chgData name="jose ramon jorca" userId="4df42de720a68e87" providerId="Windows Live" clId="Web-{73DFE760-0925-4351-AF8B-907D3545FF72}" dt="2021-07-20T20:30:38.493" v="285"/>
          <ac:spMkLst>
            <pc:docMk/>
            <pc:sldMk cId="2658114286" sldId="308"/>
            <ac:spMk id="14" creationId="{2EC40DB1-B719-4A13-9A4D-0966B4B27866}"/>
          </ac:spMkLst>
        </pc:spChg>
        <pc:spChg chg="add del">
          <ac:chgData name="jose ramon jorca" userId="4df42de720a68e87" providerId="Windows Live" clId="Web-{73DFE760-0925-4351-AF8B-907D3545FF72}" dt="2021-07-20T20:30:38.493" v="285"/>
          <ac:spMkLst>
            <pc:docMk/>
            <pc:sldMk cId="2658114286" sldId="308"/>
            <ac:spMk id="16" creationId="{82211336-CFF3-412D-868A-6679C1004C45}"/>
          </ac:spMkLst>
        </pc:spChg>
      </pc:sldChg>
    </pc:docChg>
  </pc:docChgLst>
  <pc:docChgLst>
    <pc:chgData name="jose ramon jorca" userId="4df42de720a68e87" providerId="Windows Live" clId="Web-{F3D3ABF2-AF77-4ADD-B625-28C884B559C0}"/>
    <pc:docChg chg="addSld modSld sldOrd">
      <pc:chgData name="jose ramon jorca" userId="4df42de720a68e87" providerId="Windows Live" clId="Web-{F3D3ABF2-AF77-4ADD-B625-28C884B559C0}" dt="2021-07-19T14:43:31.727" v="1987"/>
      <pc:docMkLst>
        <pc:docMk/>
      </pc:docMkLst>
      <pc:sldChg chg="modNotes">
        <pc:chgData name="jose ramon jorca" userId="4df42de720a68e87" providerId="Windows Live" clId="Web-{F3D3ABF2-AF77-4ADD-B625-28C884B559C0}" dt="2021-07-19T11:15:22.781" v="1004"/>
        <pc:sldMkLst>
          <pc:docMk/>
          <pc:sldMk cId="3856144342" sldId="256"/>
        </pc:sldMkLst>
      </pc:sldChg>
      <pc:sldChg chg="modNotes">
        <pc:chgData name="jose ramon jorca" userId="4df42de720a68e87" providerId="Windows Live" clId="Web-{F3D3ABF2-AF77-4ADD-B625-28C884B559C0}" dt="2021-07-19T11:17:20.692" v="1031"/>
        <pc:sldMkLst>
          <pc:docMk/>
          <pc:sldMk cId="3573227519" sldId="257"/>
        </pc:sldMkLst>
      </pc:sldChg>
      <pc:sldChg chg="addSp delSp modSp modNotes">
        <pc:chgData name="jose ramon jorca" userId="4df42de720a68e87" providerId="Windows Live" clId="Web-{F3D3ABF2-AF77-4ADD-B625-28C884B559C0}" dt="2021-07-19T11:16:07.470" v="1016"/>
        <pc:sldMkLst>
          <pc:docMk/>
          <pc:sldMk cId="3461833459" sldId="258"/>
        </pc:sldMkLst>
        <pc:spChg chg="add del mod">
          <ac:chgData name="jose ramon jorca" userId="4df42de720a68e87" providerId="Windows Live" clId="Web-{F3D3ABF2-AF77-4ADD-B625-28C884B559C0}" dt="2021-07-19T11:13:31.010" v="968"/>
          <ac:spMkLst>
            <pc:docMk/>
            <pc:sldMk cId="3461833459" sldId="258"/>
            <ac:spMk id="4" creationId="{06BEE042-EAEA-4D45-BCED-1EA453177162}"/>
          </ac:spMkLst>
        </pc:spChg>
      </pc:sldChg>
      <pc:sldChg chg="addSp delSp modSp ord modNotes">
        <pc:chgData name="jose ramon jorca" userId="4df42de720a68e87" providerId="Windows Live" clId="Web-{F3D3ABF2-AF77-4ADD-B625-28C884B559C0}" dt="2021-07-19T13:56:47.584" v="1557"/>
        <pc:sldMkLst>
          <pc:docMk/>
          <pc:sldMk cId="3105548798" sldId="260"/>
        </pc:sldMkLst>
        <pc:spChg chg="mod">
          <ac:chgData name="jose ramon jorca" userId="4df42de720a68e87" providerId="Windows Live" clId="Web-{F3D3ABF2-AF77-4ADD-B625-28C884B559C0}" dt="2021-07-19T13:55:12.459" v="1548"/>
          <ac:spMkLst>
            <pc:docMk/>
            <pc:sldMk cId="3105548798" sldId="260"/>
            <ac:spMk id="2" creationId="{00000000-0000-0000-0000-000000000000}"/>
          </ac:spMkLst>
        </pc:spChg>
        <pc:spChg chg="mod">
          <ac:chgData name="jose ramon jorca" userId="4df42de720a68e87" providerId="Windows Live" clId="Web-{F3D3ABF2-AF77-4ADD-B625-28C884B559C0}" dt="2021-07-19T13:55:34.755" v="1553" actId="1076"/>
          <ac:spMkLst>
            <pc:docMk/>
            <pc:sldMk cId="3105548798" sldId="260"/>
            <ac:spMk id="3" creationId="{5B40DFF2-365E-4DFA-A502-99F6D567B085}"/>
          </ac:spMkLst>
        </pc:spChg>
        <pc:spChg chg="del">
          <ac:chgData name="jose ramon jorca" userId="4df42de720a68e87" providerId="Windows Live" clId="Web-{F3D3ABF2-AF77-4ADD-B625-28C884B559C0}" dt="2021-07-19T13:55:12.459" v="1548"/>
          <ac:spMkLst>
            <pc:docMk/>
            <pc:sldMk cId="3105548798" sldId="260"/>
            <ac:spMk id="8" creationId="{8C790BE2-4E4F-4AAF-81A2-4A6F4885EBE6}"/>
          </ac:spMkLst>
        </pc:spChg>
        <pc:spChg chg="del">
          <ac:chgData name="jose ramon jorca" userId="4df42de720a68e87" providerId="Windows Live" clId="Web-{F3D3ABF2-AF77-4ADD-B625-28C884B559C0}" dt="2021-07-19T13:55:12.459" v="1548"/>
          <ac:spMkLst>
            <pc:docMk/>
            <pc:sldMk cId="3105548798" sldId="260"/>
            <ac:spMk id="10" creationId="{D28B54C3-B57B-472A-B96E-1FCB67093DC2}"/>
          </ac:spMkLst>
        </pc:spChg>
        <pc:spChg chg="del">
          <ac:chgData name="jose ramon jorca" userId="4df42de720a68e87" providerId="Windows Live" clId="Web-{F3D3ABF2-AF77-4ADD-B625-28C884B559C0}" dt="2021-07-19T13:55:12.459" v="1548"/>
          <ac:spMkLst>
            <pc:docMk/>
            <pc:sldMk cId="3105548798" sldId="260"/>
            <ac:spMk id="12" creationId="{7DB3C429-F8DA-49B9-AF84-21996FCF78B5}"/>
          </ac:spMkLst>
        </pc:spChg>
        <pc:spChg chg="del">
          <ac:chgData name="jose ramon jorca" userId="4df42de720a68e87" providerId="Windows Live" clId="Web-{F3D3ABF2-AF77-4ADD-B625-28C884B559C0}" dt="2021-07-19T13:55:12.459" v="1548"/>
          <ac:spMkLst>
            <pc:docMk/>
            <pc:sldMk cId="3105548798" sldId="260"/>
            <ac:spMk id="14" creationId="{E12088DD-B1AD-40E0-8B86-1D87A2CCD9BE}"/>
          </ac:spMkLst>
        </pc:spChg>
        <pc:spChg chg="del">
          <ac:chgData name="jose ramon jorca" userId="4df42de720a68e87" providerId="Windows Live" clId="Web-{F3D3ABF2-AF77-4ADD-B625-28C884B559C0}" dt="2021-07-19T13:55:12.459" v="1548"/>
          <ac:spMkLst>
            <pc:docMk/>
            <pc:sldMk cId="3105548798" sldId="260"/>
            <ac:spMk id="16" creationId="{C4C9F2B0-1044-46EB-8AEB-C3BFFDE6C2CC}"/>
          </ac:spMkLst>
        </pc:spChg>
        <pc:spChg chg="del">
          <ac:chgData name="jose ramon jorca" userId="4df42de720a68e87" providerId="Windows Live" clId="Web-{F3D3ABF2-AF77-4ADD-B625-28C884B559C0}" dt="2021-07-19T13:55:12.459" v="1548"/>
          <ac:spMkLst>
            <pc:docMk/>
            <pc:sldMk cId="3105548798" sldId="260"/>
            <ac:spMk id="18" creationId="{0C395952-4E26-45A2-8756-2ADFD6E53C6E}"/>
          </ac:spMkLst>
        </pc:spChg>
        <pc:spChg chg="del">
          <ac:chgData name="jose ramon jorca" userId="4df42de720a68e87" providerId="Windows Live" clId="Web-{F3D3ABF2-AF77-4ADD-B625-28C884B559C0}" dt="2021-07-19T13:55:12.459" v="1548"/>
          <ac:spMkLst>
            <pc:docMk/>
            <pc:sldMk cId="3105548798" sldId="260"/>
            <ac:spMk id="20" creationId="{4734BADF-9461-4621-B112-2D7BABEA7DD0}"/>
          </ac:spMkLst>
        </pc:spChg>
        <pc:spChg chg="add">
          <ac:chgData name="jose ramon jorca" userId="4df42de720a68e87" providerId="Windows Live" clId="Web-{F3D3ABF2-AF77-4ADD-B625-28C884B559C0}" dt="2021-07-19T13:55:12.459" v="1548"/>
          <ac:spMkLst>
            <pc:docMk/>
            <pc:sldMk cId="3105548798" sldId="260"/>
            <ac:spMk id="25" creationId="{B712E947-0734-45F9-9C4F-41114EC3A33E}"/>
          </ac:spMkLst>
        </pc:spChg>
        <pc:spChg chg="add">
          <ac:chgData name="jose ramon jorca" userId="4df42de720a68e87" providerId="Windows Live" clId="Web-{F3D3ABF2-AF77-4ADD-B625-28C884B559C0}" dt="2021-07-19T13:55:12.459" v="1548"/>
          <ac:spMkLst>
            <pc:docMk/>
            <pc:sldMk cId="3105548798" sldId="260"/>
            <ac:spMk id="27" creationId="{4C6B5652-C661-4C58-B937-F0F490F7FCB2}"/>
          </ac:spMkLst>
        </pc:spChg>
        <pc:spChg chg="add">
          <ac:chgData name="jose ramon jorca" userId="4df42de720a68e87" providerId="Windows Live" clId="Web-{F3D3ABF2-AF77-4ADD-B625-28C884B559C0}" dt="2021-07-19T13:55:12.459" v="1548"/>
          <ac:spMkLst>
            <pc:docMk/>
            <pc:sldMk cId="3105548798" sldId="260"/>
            <ac:spMk id="29" creationId="{0B936867-6407-43FB-9DE6-1B0879D0CB31}"/>
          </ac:spMkLst>
        </pc:spChg>
        <pc:spChg chg="add">
          <ac:chgData name="jose ramon jorca" userId="4df42de720a68e87" providerId="Windows Live" clId="Web-{F3D3ABF2-AF77-4ADD-B625-28C884B559C0}" dt="2021-07-19T13:55:12.459" v="1548"/>
          <ac:spMkLst>
            <pc:docMk/>
            <pc:sldMk cId="3105548798" sldId="260"/>
            <ac:spMk id="31" creationId="{ACD0B258-678B-4A8C-894F-848AF24A1922}"/>
          </ac:spMkLst>
        </pc:spChg>
        <pc:spChg chg="add">
          <ac:chgData name="jose ramon jorca" userId="4df42de720a68e87" providerId="Windows Live" clId="Web-{F3D3ABF2-AF77-4ADD-B625-28C884B559C0}" dt="2021-07-19T13:55:12.459" v="1548"/>
          <ac:spMkLst>
            <pc:docMk/>
            <pc:sldMk cId="3105548798" sldId="260"/>
            <ac:spMk id="33" creationId="{C8D58395-74AF-401A-AF2F-76B6FCF71DFE}"/>
          </ac:spMkLst>
        </pc:spChg>
        <pc:spChg chg="add">
          <ac:chgData name="jose ramon jorca" userId="4df42de720a68e87" providerId="Windows Live" clId="Web-{F3D3ABF2-AF77-4ADD-B625-28C884B559C0}" dt="2021-07-19T13:55:12.459" v="1548"/>
          <ac:spMkLst>
            <pc:docMk/>
            <pc:sldMk cId="3105548798" sldId="260"/>
            <ac:spMk id="35" creationId="{2F003F3F-F118-41D2-AA3F-74DB0D1970BB}"/>
          </ac:spMkLst>
        </pc:spChg>
        <pc:picChg chg="add mod ord">
          <ac:chgData name="jose ramon jorca" userId="4df42de720a68e87" providerId="Windows Live" clId="Web-{F3D3ABF2-AF77-4ADD-B625-28C884B559C0}" dt="2021-07-19T13:55:21.662" v="1550" actId="14100"/>
          <ac:picMkLst>
            <pc:docMk/>
            <pc:sldMk cId="3105548798" sldId="260"/>
            <ac:picMk id="4" creationId="{B5102B58-4000-4BF6-A781-4B59E8FA9855}"/>
          </ac:picMkLst>
        </pc:picChg>
        <pc:picChg chg="add mod">
          <ac:chgData name="jose ramon jorca" userId="4df42de720a68e87" providerId="Windows Live" clId="Web-{F3D3ABF2-AF77-4ADD-B625-28C884B559C0}" dt="2021-07-19T13:55:18.193" v="1549" actId="14100"/>
          <ac:picMkLst>
            <pc:docMk/>
            <pc:sldMk cId="3105548798" sldId="260"/>
            <ac:picMk id="5" creationId="{7ECC2744-241B-4B84-9917-55F5E83753EE}"/>
          </ac:picMkLst>
        </pc:picChg>
      </pc:sldChg>
      <pc:sldChg chg="addSp modSp">
        <pc:chgData name="jose ramon jorca" userId="4df42de720a68e87" providerId="Windows Live" clId="Web-{F3D3ABF2-AF77-4ADD-B625-28C884B559C0}" dt="2021-07-19T10:48:20.208" v="778"/>
        <pc:sldMkLst>
          <pc:docMk/>
          <pc:sldMk cId="1670633500" sldId="265"/>
        </pc:sldMkLst>
        <pc:spChg chg="mod">
          <ac:chgData name="jose ramon jorca" userId="4df42de720a68e87" providerId="Windows Live" clId="Web-{F3D3ABF2-AF77-4ADD-B625-28C884B559C0}" dt="2021-07-19T10:44:47.026" v="774" actId="20577"/>
          <ac:spMkLst>
            <pc:docMk/>
            <pc:sldMk cId="1670633500" sldId="265"/>
            <ac:spMk id="2" creationId="{00000000-0000-0000-0000-000000000000}"/>
          </ac:spMkLst>
        </pc:spChg>
        <pc:picChg chg="add mod">
          <ac:chgData name="jose ramon jorca" userId="4df42de720a68e87" providerId="Windows Live" clId="Web-{F3D3ABF2-AF77-4ADD-B625-28C884B559C0}" dt="2021-07-19T10:48:20.208" v="778"/>
          <ac:picMkLst>
            <pc:docMk/>
            <pc:sldMk cId="1670633500" sldId="265"/>
            <ac:picMk id="4" creationId="{629BADC9-219B-4C74-BCC4-50B046404D42}"/>
          </ac:picMkLst>
        </pc:picChg>
      </pc:sldChg>
      <pc:sldChg chg="modNotes">
        <pc:chgData name="jose ramon jorca" userId="4df42de720a68e87" providerId="Windows Live" clId="Web-{F3D3ABF2-AF77-4ADD-B625-28C884B559C0}" dt="2021-07-19T11:57:41.351" v="1394"/>
        <pc:sldMkLst>
          <pc:docMk/>
          <pc:sldMk cId="4190364801" sldId="277"/>
        </pc:sldMkLst>
      </pc:sldChg>
      <pc:sldChg chg="addSp delSp modSp modNotes">
        <pc:chgData name="jose ramon jorca" userId="4df42de720a68e87" providerId="Windows Live" clId="Web-{F3D3ABF2-AF77-4ADD-B625-28C884B559C0}" dt="2021-07-19T10:20:44.992" v="243" actId="14100"/>
        <pc:sldMkLst>
          <pc:docMk/>
          <pc:sldMk cId="836581216" sldId="284"/>
        </pc:sldMkLst>
        <pc:spChg chg="mod">
          <ac:chgData name="jose ramon jorca" userId="4df42de720a68e87" providerId="Windows Live" clId="Web-{F3D3ABF2-AF77-4ADD-B625-28C884B559C0}" dt="2021-07-19T10:16:29.090" v="128" actId="14100"/>
          <ac:spMkLst>
            <pc:docMk/>
            <pc:sldMk cId="836581216" sldId="284"/>
            <ac:spMk id="2" creationId="{C19DAEA8-FC7D-4972-AF0A-C7AD553686AC}"/>
          </ac:spMkLst>
        </pc:spChg>
        <pc:spChg chg="add mod">
          <ac:chgData name="jose ramon jorca" userId="4df42de720a68e87" providerId="Windows Live" clId="Web-{F3D3ABF2-AF77-4ADD-B625-28C884B559C0}" dt="2021-07-19T10:11:39.421" v="44" actId="1076"/>
          <ac:spMkLst>
            <pc:docMk/>
            <pc:sldMk cId="836581216" sldId="284"/>
            <ac:spMk id="22" creationId="{81BDA242-C938-4E13-907C-2D09B6FA7249}"/>
          </ac:spMkLst>
        </pc:spChg>
        <pc:spChg chg="add mod">
          <ac:chgData name="jose ramon jorca" userId="4df42de720a68e87" providerId="Windows Live" clId="Web-{F3D3ABF2-AF77-4ADD-B625-28C884B559C0}" dt="2021-07-19T10:18:35.830" v="156" actId="14100"/>
          <ac:spMkLst>
            <pc:docMk/>
            <pc:sldMk cId="836581216" sldId="284"/>
            <ac:spMk id="54" creationId="{103EC5C7-DCDC-4E37-98EA-BC70FE9174FA}"/>
          </ac:spMkLst>
        </pc:spChg>
        <pc:spChg chg="add mod">
          <ac:chgData name="jose ramon jorca" userId="4df42de720a68e87" providerId="Windows Live" clId="Web-{F3D3ABF2-AF77-4ADD-B625-28C884B559C0}" dt="2021-07-19T10:20:44.992" v="243" actId="14100"/>
          <ac:spMkLst>
            <pc:docMk/>
            <pc:sldMk cId="836581216" sldId="284"/>
            <ac:spMk id="55" creationId="{6065B6BB-6C43-4699-93D2-7FB2E21E7F75}"/>
          </ac:spMkLst>
        </pc:spChg>
        <pc:graphicFrameChg chg="mod modGraphic">
          <ac:chgData name="jose ramon jorca" userId="4df42de720a68e87" providerId="Windows Live" clId="Web-{F3D3ABF2-AF77-4ADD-B625-28C884B559C0}" dt="2021-07-19T10:12:49.549" v="73" actId="20577"/>
          <ac:graphicFrameMkLst>
            <pc:docMk/>
            <pc:sldMk cId="836581216" sldId="284"/>
            <ac:graphicFrameMk id="6" creationId="{1EB5828F-B705-454D-973F-F24C28601B44}"/>
          </ac:graphicFrameMkLst>
        </pc:graphicFrameChg>
        <pc:picChg chg="add del mod">
          <ac:chgData name="jose ramon jorca" userId="4df42de720a68e87" providerId="Windows Live" clId="Web-{F3D3ABF2-AF77-4ADD-B625-28C884B559C0}" dt="2021-07-19T10:16:12.043" v="124"/>
          <ac:picMkLst>
            <pc:docMk/>
            <pc:sldMk cId="836581216" sldId="284"/>
            <ac:picMk id="11" creationId="{CD4CBB1C-38B7-46FD-8A34-14CDE7C10087}"/>
          </ac:picMkLst>
        </pc:picChg>
        <pc:picChg chg="add mod">
          <ac:chgData name="jose ramon jorca" userId="4df42de720a68e87" providerId="Windows Live" clId="Web-{F3D3ABF2-AF77-4ADD-B625-28C884B559C0}" dt="2021-07-19T10:16:39.716" v="131" actId="14100"/>
          <ac:picMkLst>
            <pc:docMk/>
            <pc:sldMk cId="836581216" sldId="284"/>
            <ac:picMk id="53" creationId="{BFF7DC97-270B-4817-AAB2-4D79A0395579}"/>
          </ac:picMkLst>
        </pc:picChg>
      </pc:sldChg>
      <pc:sldChg chg="addSp modSp new mod setBg modNotes">
        <pc:chgData name="jose ramon jorca" userId="4df42de720a68e87" providerId="Windows Live" clId="Web-{F3D3ABF2-AF77-4ADD-B625-28C884B559C0}" dt="2021-07-19T10:32:49.619" v="630"/>
        <pc:sldMkLst>
          <pc:docMk/>
          <pc:sldMk cId="3909644112" sldId="285"/>
        </pc:sldMkLst>
        <pc:spChg chg="mod">
          <ac:chgData name="jose ramon jorca" userId="4df42de720a68e87" providerId="Windows Live" clId="Web-{F3D3ABF2-AF77-4ADD-B625-28C884B559C0}" dt="2021-07-19T10:27:43.589" v="541"/>
          <ac:spMkLst>
            <pc:docMk/>
            <pc:sldMk cId="3909644112" sldId="285"/>
            <ac:spMk id="2" creationId="{FF368DE0-DCBB-4482-BECE-0F95BD57C34A}"/>
          </ac:spMkLst>
        </pc:spChg>
        <pc:spChg chg="mod">
          <ac:chgData name="jose ramon jorca" userId="4df42de720a68e87" providerId="Windows Live" clId="Web-{F3D3ABF2-AF77-4ADD-B625-28C884B559C0}" dt="2021-07-19T10:28:17.341" v="550" actId="20577"/>
          <ac:spMkLst>
            <pc:docMk/>
            <pc:sldMk cId="3909644112" sldId="285"/>
            <ac:spMk id="3" creationId="{49848F58-CCC4-454E-9CFD-2866E82976F5}"/>
          </ac:spMkLst>
        </pc:spChg>
        <pc:spChg chg="add">
          <ac:chgData name="jose ramon jorca" userId="4df42de720a68e87" providerId="Windows Live" clId="Web-{F3D3ABF2-AF77-4ADD-B625-28C884B559C0}" dt="2021-07-19T10:27:43.589" v="541"/>
          <ac:spMkLst>
            <pc:docMk/>
            <pc:sldMk cId="3909644112" sldId="285"/>
            <ac:spMk id="10" creationId="{AAAE94E3-A7DB-4868-B1E3-E49703488BBC}"/>
          </ac:spMkLst>
        </pc:spChg>
        <pc:spChg chg="add">
          <ac:chgData name="jose ramon jorca" userId="4df42de720a68e87" providerId="Windows Live" clId="Web-{F3D3ABF2-AF77-4ADD-B625-28C884B559C0}" dt="2021-07-19T10:27:43.589" v="541"/>
          <ac:spMkLst>
            <pc:docMk/>
            <pc:sldMk cId="3909644112" sldId="285"/>
            <ac:spMk id="16" creationId="{3873B707-463F-40B0-8227-E8CC6C67EB25}"/>
          </ac:spMkLst>
        </pc:spChg>
        <pc:spChg chg="add">
          <ac:chgData name="jose ramon jorca" userId="4df42de720a68e87" providerId="Windows Live" clId="Web-{F3D3ABF2-AF77-4ADD-B625-28C884B559C0}" dt="2021-07-19T10:27:43.589" v="541"/>
          <ac:spMkLst>
            <pc:docMk/>
            <pc:sldMk cId="3909644112" sldId="285"/>
            <ac:spMk id="18" creationId="{C13237C8-E62C-4F0D-A318-BD6FB6C2D138}"/>
          </ac:spMkLst>
        </pc:spChg>
        <pc:spChg chg="add">
          <ac:chgData name="jose ramon jorca" userId="4df42de720a68e87" providerId="Windows Live" clId="Web-{F3D3ABF2-AF77-4ADD-B625-28C884B559C0}" dt="2021-07-19T10:27:43.589" v="541"/>
          <ac:spMkLst>
            <pc:docMk/>
            <pc:sldMk cId="3909644112" sldId="285"/>
            <ac:spMk id="20" creationId="{19C9EAEA-39D0-4B0E-A0EB-51E7B26740B1}"/>
          </ac:spMkLst>
        </pc:spChg>
        <pc:spChg chg="add">
          <ac:chgData name="jose ramon jorca" userId="4df42de720a68e87" providerId="Windows Live" clId="Web-{F3D3ABF2-AF77-4ADD-B625-28C884B559C0}" dt="2021-07-19T10:27:43.589" v="541"/>
          <ac:spMkLst>
            <pc:docMk/>
            <pc:sldMk cId="3909644112" sldId="285"/>
            <ac:spMk id="22" creationId="{8CB5D2D7-DF65-4E86-BFBA-FFB9B5ACEB64}"/>
          </ac:spMkLst>
        </pc:spChg>
        <pc:grpChg chg="add">
          <ac:chgData name="jose ramon jorca" userId="4df42de720a68e87" providerId="Windows Live" clId="Web-{F3D3ABF2-AF77-4ADD-B625-28C884B559C0}" dt="2021-07-19T10:27:43.589" v="541"/>
          <ac:grpSpMkLst>
            <pc:docMk/>
            <pc:sldMk cId="3909644112" sldId="285"/>
            <ac:grpSpMk id="12" creationId="{1DE889C7-FAD6-4397-98E2-05D503484459}"/>
          </ac:grpSpMkLst>
        </pc:grpChg>
        <pc:picChg chg="add mod ord">
          <ac:chgData name="jose ramon jorca" userId="4df42de720a68e87" providerId="Windows Live" clId="Web-{F3D3ABF2-AF77-4ADD-B625-28C884B559C0}" dt="2021-07-19T10:28:08.059" v="548" actId="1076"/>
          <ac:picMkLst>
            <pc:docMk/>
            <pc:sldMk cId="3909644112" sldId="285"/>
            <ac:picMk id="4" creationId="{A2B67C85-8762-423A-B044-8A2997718A6B}"/>
          </ac:picMkLst>
        </pc:picChg>
        <pc:picChg chg="add mod ord">
          <ac:chgData name="jose ramon jorca" userId="4df42de720a68e87" providerId="Windows Live" clId="Web-{F3D3ABF2-AF77-4ADD-B625-28C884B559C0}" dt="2021-07-19T10:28:04.762" v="547" actId="1076"/>
          <ac:picMkLst>
            <pc:docMk/>
            <pc:sldMk cId="3909644112" sldId="285"/>
            <ac:picMk id="5" creationId="{6F7C38FF-6B12-4212-8E51-CAE6EFC7FD34}"/>
          </ac:picMkLst>
        </pc:picChg>
      </pc:sldChg>
      <pc:sldChg chg="modSp add ord replId modNotes">
        <pc:chgData name="jose ramon jorca" userId="4df42de720a68e87" providerId="Windows Live" clId="Web-{F3D3ABF2-AF77-4ADD-B625-28C884B559C0}" dt="2021-07-19T13:45:02.083" v="1406" actId="20577"/>
        <pc:sldMkLst>
          <pc:docMk/>
          <pc:sldMk cId="568491688" sldId="286"/>
        </pc:sldMkLst>
        <pc:spChg chg="mod">
          <ac:chgData name="jose ramon jorca" userId="4df42de720a68e87" providerId="Windows Live" clId="Web-{F3D3ABF2-AF77-4ADD-B625-28C884B559C0}" dt="2021-07-19T10:33:00.260" v="633" actId="20577"/>
          <ac:spMkLst>
            <pc:docMk/>
            <pc:sldMk cId="568491688" sldId="286"/>
            <ac:spMk id="2" creationId="{AB57930B-5841-4663-B126-CF878B6CEB1C}"/>
          </ac:spMkLst>
        </pc:spChg>
        <pc:spChg chg="mod">
          <ac:chgData name="jose ramon jorca" userId="4df42de720a68e87" providerId="Windows Live" clId="Web-{F3D3ABF2-AF77-4ADD-B625-28C884B559C0}" dt="2021-07-19T13:45:02.083" v="1406" actId="20577"/>
          <ac:spMkLst>
            <pc:docMk/>
            <pc:sldMk cId="568491688" sldId="286"/>
            <ac:spMk id="3" creationId="{49FA6742-0E81-49AA-9AF2-4FC5C531BD1B}"/>
          </ac:spMkLst>
        </pc:spChg>
      </pc:sldChg>
      <pc:sldChg chg="addSp delSp modSp new mod setBg modNotes">
        <pc:chgData name="jose ramon jorca" userId="4df42de720a68e87" providerId="Windows Live" clId="Web-{F3D3ABF2-AF77-4ADD-B625-28C884B559C0}" dt="2021-07-19T11:00:29.897" v="895"/>
        <pc:sldMkLst>
          <pc:docMk/>
          <pc:sldMk cId="3083586556" sldId="287"/>
        </pc:sldMkLst>
        <pc:spChg chg="mod">
          <ac:chgData name="jose ramon jorca" userId="4df42de720a68e87" providerId="Windows Live" clId="Web-{F3D3ABF2-AF77-4ADD-B625-28C884B559C0}" dt="2021-07-19T10:59:32.347" v="852" actId="20577"/>
          <ac:spMkLst>
            <pc:docMk/>
            <pc:sldMk cId="3083586556" sldId="287"/>
            <ac:spMk id="2" creationId="{17CD85C2-3998-4E90-A72D-26267E1FA725}"/>
          </ac:spMkLst>
        </pc:spChg>
        <pc:spChg chg="del mod">
          <ac:chgData name="jose ramon jorca" userId="4df42de720a68e87" providerId="Windows Live" clId="Web-{F3D3ABF2-AF77-4ADD-B625-28C884B559C0}" dt="2021-07-19T10:52:06.187" v="834"/>
          <ac:spMkLst>
            <pc:docMk/>
            <pc:sldMk cId="3083586556" sldId="287"/>
            <ac:spMk id="3" creationId="{93D92246-D7AB-4F73-B904-C2C2D51AA323}"/>
          </ac:spMkLst>
        </pc:spChg>
        <pc:spChg chg="add mod">
          <ac:chgData name="jose ramon jorca" userId="4df42de720a68e87" providerId="Windows Live" clId="Web-{F3D3ABF2-AF77-4ADD-B625-28C884B559C0}" dt="2021-07-19T10:58:45.970" v="838" actId="1076"/>
          <ac:spMkLst>
            <pc:docMk/>
            <pc:sldMk cId="3083586556" sldId="287"/>
            <ac:spMk id="11" creationId="{A227671C-962C-4DF0-818F-C27BB90E32C5}"/>
          </ac:spMkLst>
        </pc:spChg>
        <pc:graphicFrameChg chg="add">
          <ac:chgData name="jose ramon jorca" userId="4df42de720a68e87" providerId="Windows Live" clId="Web-{F3D3ABF2-AF77-4ADD-B625-28C884B559C0}" dt="2021-07-19T10:52:06.187" v="834"/>
          <ac:graphicFrameMkLst>
            <pc:docMk/>
            <pc:sldMk cId="3083586556" sldId="287"/>
            <ac:graphicFrameMk id="5" creationId="{4C7CE3B2-0DEA-4813-9ABB-42792751C12E}"/>
          </ac:graphicFrameMkLst>
        </pc:graphicFrameChg>
      </pc:sldChg>
      <pc:sldChg chg="addSp delSp modSp new mod ord setBg modNotes">
        <pc:chgData name="jose ramon jorca" userId="4df42de720a68e87" providerId="Windows Live" clId="Web-{F3D3ABF2-AF77-4ADD-B625-28C884B559C0}" dt="2021-07-19T13:52:15.208" v="1525"/>
        <pc:sldMkLst>
          <pc:docMk/>
          <pc:sldMk cId="1437440991" sldId="288"/>
        </pc:sldMkLst>
        <pc:spChg chg="mod">
          <ac:chgData name="jose ramon jorca" userId="4df42de720a68e87" providerId="Windows Live" clId="Web-{F3D3ABF2-AF77-4ADD-B625-28C884B559C0}" dt="2021-07-19T13:50:18.536" v="1466"/>
          <ac:spMkLst>
            <pc:docMk/>
            <pc:sldMk cId="1437440991" sldId="288"/>
            <ac:spMk id="2" creationId="{52CFA7B6-4826-45C2-878C-078797BFF910}"/>
          </ac:spMkLst>
        </pc:spChg>
        <pc:spChg chg="add del">
          <ac:chgData name="jose ramon jorca" userId="4df42de720a68e87" providerId="Windows Live" clId="Web-{F3D3ABF2-AF77-4ADD-B625-28C884B559C0}" dt="2021-07-19T13:51:12.927" v="1480"/>
          <ac:spMkLst>
            <pc:docMk/>
            <pc:sldMk cId="1437440991" sldId="288"/>
            <ac:spMk id="3" creationId="{40804BA8-ABD3-4628-927C-7CCA90B07306}"/>
          </ac:spMkLst>
        </pc:spChg>
        <pc:spChg chg="del">
          <ac:chgData name="jose ramon jorca" userId="4df42de720a68e87" providerId="Windows Live" clId="Web-{F3D3ABF2-AF77-4ADD-B625-28C884B559C0}" dt="2021-07-19T11:01:08.539" v="905"/>
          <ac:spMkLst>
            <pc:docMk/>
            <pc:sldMk cId="1437440991" sldId="288"/>
            <ac:spMk id="3" creationId="{C9EA130B-4E80-4E3D-A6AF-0ABFDCAA088F}"/>
          </ac:spMkLst>
        </pc:spChg>
        <pc:spChg chg="add del">
          <ac:chgData name="jose ramon jorca" userId="4df42de720a68e87" providerId="Windows Live" clId="Web-{F3D3ABF2-AF77-4ADD-B625-28C884B559C0}" dt="2021-07-19T13:51:09.661" v="1479"/>
          <ac:spMkLst>
            <pc:docMk/>
            <pc:sldMk cId="1437440991" sldId="288"/>
            <ac:spMk id="4" creationId="{85F2AEC9-8BCD-4852-BE52-2B462373171B}"/>
          </ac:spMkLst>
        </pc:spChg>
        <pc:spChg chg="add del">
          <ac:chgData name="jose ramon jorca" userId="4df42de720a68e87" providerId="Windows Live" clId="Web-{F3D3ABF2-AF77-4ADD-B625-28C884B559C0}" dt="2021-07-19T13:50:18.536" v="1466"/>
          <ac:spMkLst>
            <pc:docMk/>
            <pc:sldMk cId="1437440991" sldId="288"/>
            <ac:spMk id="7" creationId="{BACC6370-2D7E-4714-9D71-7542949D7D5D}"/>
          </ac:spMkLst>
        </pc:spChg>
        <pc:spChg chg="add mod">
          <ac:chgData name="jose ramon jorca" userId="4df42de720a68e87" providerId="Windows Live" clId="Web-{F3D3ABF2-AF77-4ADD-B625-28C884B559C0}" dt="2021-07-19T13:51:00.771" v="1474" actId="1076"/>
          <ac:spMkLst>
            <pc:docMk/>
            <pc:sldMk cId="1437440991" sldId="288"/>
            <ac:spMk id="8" creationId="{4065C57B-CE32-40ED-9CFC-FB4817BF055E}"/>
          </ac:spMkLst>
        </pc:spChg>
        <pc:spChg chg="add del">
          <ac:chgData name="jose ramon jorca" userId="4df42de720a68e87" providerId="Windows Live" clId="Web-{F3D3ABF2-AF77-4ADD-B625-28C884B559C0}" dt="2021-07-19T11:01:52.072" v="920"/>
          <ac:spMkLst>
            <pc:docMk/>
            <pc:sldMk cId="1437440991" sldId="288"/>
            <ac:spMk id="10" creationId="{D12DDE76-C203-4047-9998-63900085B5E8}"/>
          </ac:spMkLst>
        </pc:spChg>
        <pc:spChg chg="add del">
          <ac:chgData name="jose ramon jorca" userId="4df42de720a68e87" providerId="Windows Live" clId="Web-{F3D3ABF2-AF77-4ADD-B625-28C884B559C0}" dt="2021-07-19T13:50:18.536" v="1466"/>
          <ac:spMkLst>
            <pc:docMk/>
            <pc:sldMk cId="1437440991" sldId="288"/>
            <ac:spMk id="12" creationId="{F68B3F68-107C-434F-AA38-110D5EA91B85}"/>
          </ac:spMkLst>
        </pc:spChg>
        <pc:spChg chg="add del">
          <ac:chgData name="jose ramon jorca" userId="4df42de720a68e87" providerId="Windows Live" clId="Web-{F3D3ABF2-AF77-4ADD-B625-28C884B559C0}" dt="2021-07-19T13:50:18.536" v="1466"/>
          <ac:spMkLst>
            <pc:docMk/>
            <pc:sldMk cId="1437440991" sldId="288"/>
            <ac:spMk id="14" creationId="{AAD0DBB9-1A4B-4391-81D4-CB19F9AB918A}"/>
          </ac:spMkLst>
        </pc:spChg>
        <pc:spChg chg="add del">
          <ac:chgData name="jose ramon jorca" userId="4df42de720a68e87" providerId="Windows Live" clId="Web-{F3D3ABF2-AF77-4ADD-B625-28C884B559C0}" dt="2021-07-19T13:50:18.536" v="1466"/>
          <ac:spMkLst>
            <pc:docMk/>
            <pc:sldMk cId="1437440991" sldId="288"/>
            <ac:spMk id="16" creationId="{063BBA22-50EA-4C4D-BE05-F1CE4E63AA56}"/>
          </ac:spMkLst>
        </pc:spChg>
        <pc:spChg chg="add">
          <ac:chgData name="jose ramon jorca" userId="4df42de720a68e87" providerId="Windows Live" clId="Web-{F3D3ABF2-AF77-4ADD-B625-28C884B559C0}" dt="2021-07-19T13:50:18.536" v="1466"/>
          <ac:spMkLst>
            <pc:docMk/>
            <pc:sldMk cId="1437440991" sldId="288"/>
            <ac:spMk id="21" creationId="{746E2A38-ACC8-44E6-85E2-A79CBAF15174}"/>
          </ac:spMkLst>
        </pc:spChg>
        <pc:graphicFrameChg chg="add mod ord modGraphic">
          <ac:chgData name="jose ramon jorca" userId="4df42de720a68e87" providerId="Windows Live" clId="Web-{F3D3ABF2-AF77-4ADD-B625-28C884B559C0}" dt="2021-07-19T13:52:15.208" v="1525"/>
          <ac:graphicFrameMkLst>
            <pc:docMk/>
            <pc:sldMk cId="1437440991" sldId="288"/>
            <ac:graphicFrameMk id="5" creationId="{7256FA9A-13DC-42A8-BC79-0458C7DA76C8}"/>
          </ac:graphicFrameMkLst>
        </pc:graphicFrameChg>
        <pc:picChg chg="add mod">
          <ac:chgData name="jose ramon jorca" userId="4df42de720a68e87" providerId="Windows Live" clId="Web-{F3D3ABF2-AF77-4ADD-B625-28C884B559C0}" dt="2021-07-19T13:51:16.318" v="1481" actId="1076"/>
          <ac:picMkLst>
            <pc:docMk/>
            <pc:sldMk cId="1437440991" sldId="288"/>
            <ac:picMk id="6" creationId="{14771F97-FDDB-41CB-A960-636ABF823E60}"/>
          </ac:picMkLst>
        </pc:picChg>
      </pc:sldChg>
      <pc:sldChg chg="addSp delSp modSp new mod setBg modNotes">
        <pc:chgData name="jose ramon jorca" userId="4df42de720a68e87" providerId="Windows Live" clId="Web-{F3D3ABF2-AF77-4ADD-B625-28C884B559C0}" dt="2021-07-19T11:55:54.440" v="1392"/>
        <pc:sldMkLst>
          <pc:docMk/>
          <pc:sldMk cId="3546972384" sldId="289"/>
        </pc:sldMkLst>
        <pc:spChg chg="mod">
          <ac:chgData name="jose ramon jorca" userId="4df42de720a68e87" providerId="Windows Live" clId="Web-{F3D3ABF2-AF77-4ADD-B625-28C884B559C0}" dt="2021-07-19T11:55:54.424" v="1391"/>
          <ac:spMkLst>
            <pc:docMk/>
            <pc:sldMk cId="3546972384" sldId="289"/>
            <ac:spMk id="2" creationId="{B4E92D04-3650-4ECF-BCF1-5ABB0748C9FF}"/>
          </ac:spMkLst>
        </pc:spChg>
        <pc:spChg chg="mod">
          <ac:chgData name="jose ramon jorca" userId="4df42de720a68e87" providerId="Windows Live" clId="Web-{F3D3ABF2-AF77-4ADD-B625-28C884B559C0}" dt="2021-07-19T11:55:54.424" v="1391"/>
          <ac:spMkLst>
            <pc:docMk/>
            <pc:sldMk cId="3546972384" sldId="289"/>
            <ac:spMk id="3" creationId="{68F49EDC-47B8-43AA-A658-DF96800E7A33}"/>
          </ac:spMkLst>
        </pc:spChg>
        <pc:spChg chg="add del">
          <ac:chgData name="jose ramon jorca" userId="4df42de720a68e87" providerId="Windows Live" clId="Web-{F3D3ABF2-AF77-4ADD-B625-28C884B559C0}" dt="2021-07-19T11:55:54.440" v="1392"/>
          <ac:spMkLst>
            <pc:docMk/>
            <pc:sldMk cId="3546972384" sldId="289"/>
            <ac:spMk id="8" creationId="{907EF6B7-1338-4443-8C46-6A318D952DFD}"/>
          </ac:spMkLst>
        </pc:spChg>
        <pc:spChg chg="add del">
          <ac:chgData name="jose ramon jorca" userId="4df42de720a68e87" providerId="Windows Live" clId="Web-{F3D3ABF2-AF77-4ADD-B625-28C884B559C0}" dt="2021-07-19T11:55:54.440" v="1392"/>
          <ac:spMkLst>
            <pc:docMk/>
            <pc:sldMk cId="3546972384" sldId="289"/>
            <ac:spMk id="10" creationId="{DAAE4CDD-124C-4DCF-9584-B6033B545DD5}"/>
          </ac:spMkLst>
        </pc:spChg>
        <pc:spChg chg="add del">
          <ac:chgData name="jose ramon jorca" userId="4df42de720a68e87" providerId="Windows Live" clId="Web-{F3D3ABF2-AF77-4ADD-B625-28C884B559C0}" dt="2021-07-19T11:55:54.440" v="1392"/>
          <ac:spMkLst>
            <pc:docMk/>
            <pc:sldMk cId="3546972384" sldId="289"/>
            <ac:spMk id="12" creationId="{081E4A58-353D-44AE-B2FC-2A74E2E400F7}"/>
          </ac:spMkLst>
        </pc:spChg>
        <pc:spChg chg="add">
          <ac:chgData name="jose ramon jorca" userId="4df42de720a68e87" providerId="Windows Live" clId="Web-{F3D3ABF2-AF77-4ADD-B625-28C884B559C0}" dt="2021-07-19T11:55:54.440" v="1392"/>
          <ac:spMkLst>
            <pc:docMk/>
            <pc:sldMk cId="3546972384" sldId="289"/>
            <ac:spMk id="14" creationId="{907EF6B7-1338-4443-8C46-6A318D952DFD}"/>
          </ac:spMkLst>
        </pc:spChg>
        <pc:spChg chg="add">
          <ac:chgData name="jose ramon jorca" userId="4df42de720a68e87" providerId="Windows Live" clId="Web-{F3D3ABF2-AF77-4ADD-B625-28C884B559C0}" dt="2021-07-19T11:55:54.440" v="1392"/>
          <ac:spMkLst>
            <pc:docMk/>
            <pc:sldMk cId="3546972384" sldId="289"/>
            <ac:spMk id="15" creationId="{DAAE4CDD-124C-4DCF-9584-B6033B545DD5}"/>
          </ac:spMkLst>
        </pc:spChg>
        <pc:spChg chg="add del">
          <ac:chgData name="jose ramon jorca" userId="4df42de720a68e87" providerId="Windows Live" clId="Web-{F3D3ABF2-AF77-4ADD-B625-28C884B559C0}" dt="2021-07-19T11:55:54.424" v="1391"/>
          <ac:spMkLst>
            <pc:docMk/>
            <pc:sldMk cId="3546972384" sldId="289"/>
            <ac:spMk id="17" creationId="{AC17DE74-01C9-4859-B65A-85CF999E8580}"/>
          </ac:spMkLst>
        </pc:spChg>
        <pc:spChg chg="add del">
          <ac:chgData name="jose ramon jorca" userId="4df42de720a68e87" providerId="Windows Live" clId="Web-{F3D3ABF2-AF77-4ADD-B625-28C884B559C0}" dt="2021-07-19T11:55:54.424" v="1391"/>
          <ac:spMkLst>
            <pc:docMk/>
            <pc:sldMk cId="3546972384" sldId="289"/>
            <ac:spMk id="19" creationId="{068C0432-0E90-4CC1-8CD3-D44A90DF07EF}"/>
          </ac:spMkLst>
        </pc:spChg>
        <pc:spChg chg="add">
          <ac:chgData name="jose ramon jorca" userId="4df42de720a68e87" providerId="Windows Live" clId="Web-{F3D3ABF2-AF77-4ADD-B625-28C884B559C0}" dt="2021-07-19T11:55:54.440" v="1392"/>
          <ac:spMkLst>
            <pc:docMk/>
            <pc:sldMk cId="3546972384" sldId="289"/>
            <ac:spMk id="21" creationId="{081E4A58-353D-44AE-B2FC-2A74E2E400F7}"/>
          </ac:spMkLst>
        </pc:spChg>
      </pc:sldChg>
      <pc:sldChg chg="addSp delSp modSp new modNotes">
        <pc:chgData name="jose ramon jorca" userId="4df42de720a68e87" providerId="Windows Live" clId="Web-{F3D3ABF2-AF77-4ADD-B625-28C884B559C0}" dt="2021-07-19T11:54:57.125" v="1389"/>
        <pc:sldMkLst>
          <pc:docMk/>
          <pc:sldMk cId="3571045008" sldId="290"/>
        </pc:sldMkLst>
        <pc:spChg chg="mod">
          <ac:chgData name="jose ramon jorca" userId="4df42de720a68e87" providerId="Windows Live" clId="Web-{F3D3ABF2-AF77-4ADD-B625-28C884B559C0}" dt="2021-07-19T11:29:08.239" v="1235"/>
          <ac:spMkLst>
            <pc:docMk/>
            <pc:sldMk cId="3571045008" sldId="290"/>
            <ac:spMk id="2" creationId="{AB3DF0D0-AC27-4487-95B9-CB88B4E1C324}"/>
          </ac:spMkLst>
        </pc:spChg>
        <pc:spChg chg="del">
          <ac:chgData name="jose ramon jorca" userId="4df42de720a68e87" providerId="Windows Live" clId="Web-{F3D3ABF2-AF77-4ADD-B625-28C884B559C0}" dt="2021-07-19T11:24:53.547" v="1092"/>
          <ac:spMkLst>
            <pc:docMk/>
            <pc:sldMk cId="3571045008" sldId="290"/>
            <ac:spMk id="3" creationId="{8E626432-E609-424A-A6F4-2C4D4CBE97F2}"/>
          </ac:spMkLst>
        </pc:spChg>
        <pc:graphicFrameChg chg="add mod ord modGraphic">
          <ac:chgData name="jose ramon jorca" userId="4df42de720a68e87" providerId="Windows Live" clId="Web-{F3D3ABF2-AF77-4ADD-B625-28C884B559C0}" dt="2021-07-19T11:54:57.125" v="1389"/>
          <ac:graphicFrameMkLst>
            <pc:docMk/>
            <pc:sldMk cId="3571045008" sldId="290"/>
            <ac:graphicFrameMk id="4" creationId="{9ACA5609-32EB-4239-B89E-54925759F4C4}"/>
          </ac:graphicFrameMkLst>
        </pc:graphicFrameChg>
      </pc:sldChg>
      <pc:sldChg chg="addSp delSp modSp new mod setBg modClrScheme chgLayout">
        <pc:chgData name="jose ramon jorca" userId="4df42de720a68e87" providerId="Windows Live" clId="Web-{F3D3ABF2-AF77-4ADD-B625-28C884B559C0}" dt="2021-07-19T11:23:54.044" v="1091"/>
        <pc:sldMkLst>
          <pc:docMk/>
          <pc:sldMk cId="2851977827" sldId="291"/>
        </pc:sldMkLst>
        <pc:spChg chg="del">
          <ac:chgData name="jose ramon jorca" userId="4df42de720a68e87" providerId="Windows Live" clId="Web-{F3D3ABF2-AF77-4ADD-B625-28C884B559C0}" dt="2021-07-19T11:23:16.167" v="1085"/>
          <ac:spMkLst>
            <pc:docMk/>
            <pc:sldMk cId="2851977827" sldId="291"/>
            <ac:spMk id="2" creationId="{234A0946-019E-46C6-8142-DA771B68940B}"/>
          </ac:spMkLst>
        </pc:spChg>
        <pc:spChg chg="del">
          <ac:chgData name="jose ramon jorca" userId="4df42de720a68e87" providerId="Windows Live" clId="Web-{F3D3ABF2-AF77-4ADD-B625-28C884B559C0}" dt="2021-07-19T11:23:16.167" v="1085"/>
          <ac:spMkLst>
            <pc:docMk/>
            <pc:sldMk cId="2851977827" sldId="291"/>
            <ac:spMk id="3" creationId="{4E345D5D-6E5B-4AEB-A441-F19398EE93AC}"/>
          </ac:spMkLst>
        </pc:spChg>
        <pc:spChg chg="add">
          <ac:chgData name="jose ramon jorca" userId="4df42de720a68e87" providerId="Windows Live" clId="Web-{F3D3ABF2-AF77-4ADD-B625-28C884B559C0}" dt="2021-07-19T11:23:54.044" v="1091"/>
          <ac:spMkLst>
            <pc:docMk/>
            <pc:sldMk cId="2851977827" sldId="291"/>
            <ac:spMk id="9" creationId="{AB8C311F-7253-4AED-9701-7FC0708C41C7}"/>
          </ac:spMkLst>
        </pc:spChg>
        <pc:spChg chg="add">
          <ac:chgData name="jose ramon jorca" userId="4df42de720a68e87" providerId="Windows Live" clId="Web-{F3D3ABF2-AF77-4ADD-B625-28C884B559C0}" dt="2021-07-19T11:23:54.044" v="1091"/>
          <ac:spMkLst>
            <pc:docMk/>
            <pc:sldMk cId="2851977827" sldId="291"/>
            <ac:spMk id="11" creationId="{E2384209-CB15-4CDF-9D31-C44FD9A3F20D}"/>
          </ac:spMkLst>
        </pc:spChg>
        <pc:spChg chg="add">
          <ac:chgData name="jose ramon jorca" userId="4df42de720a68e87" providerId="Windows Live" clId="Web-{F3D3ABF2-AF77-4ADD-B625-28C884B559C0}" dt="2021-07-19T11:23:54.044" v="1091"/>
          <ac:spMkLst>
            <pc:docMk/>
            <pc:sldMk cId="2851977827" sldId="291"/>
            <ac:spMk id="13" creationId="{2633B3B5-CC90-43F0-8714-D31D1F3F0209}"/>
          </ac:spMkLst>
        </pc:spChg>
        <pc:spChg chg="add">
          <ac:chgData name="jose ramon jorca" userId="4df42de720a68e87" providerId="Windows Live" clId="Web-{F3D3ABF2-AF77-4ADD-B625-28C884B559C0}" dt="2021-07-19T11:23:54.044" v="1091"/>
          <ac:spMkLst>
            <pc:docMk/>
            <pc:sldMk cId="2851977827" sldId="291"/>
            <ac:spMk id="15" creationId="{A8D57A06-A426-446D-B02C-A2DC6B62E45E}"/>
          </ac:spMkLst>
        </pc:spChg>
        <pc:picChg chg="add mod">
          <ac:chgData name="jose ramon jorca" userId="4df42de720a68e87" providerId="Windows Live" clId="Web-{F3D3ABF2-AF77-4ADD-B625-28C884B559C0}" dt="2021-07-19T11:23:54.044" v="1091"/>
          <ac:picMkLst>
            <pc:docMk/>
            <pc:sldMk cId="2851977827" sldId="291"/>
            <ac:picMk id="4" creationId="{6FEABE20-301E-40A0-85BC-CD21A5955248}"/>
          </ac:picMkLst>
        </pc:picChg>
      </pc:sldChg>
      <pc:sldChg chg="addSp delSp modSp new mod ord setBg modNotes">
        <pc:chgData name="jose ramon jorca" userId="4df42de720a68e87" providerId="Windows Live" clId="Web-{F3D3ABF2-AF77-4ADD-B625-28C884B559C0}" dt="2021-07-19T13:49:19.005" v="1465"/>
        <pc:sldMkLst>
          <pc:docMk/>
          <pc:sldMk cId="1744729539" sldId="292"/>
        </pc:sldMkLst>
        <pc:spChg chg="mod">
          <ac:chgData name="jose ramon jorca" userId="4df42de720a68e87" providerId="Windows Live" clId="Web-{F3D3ABF2-AF77-4ADD-B625-28C884B559C0}" dt="2021-07-19T13:49:19.005" v="1465"/>
          <ac:spMkLst>
            <pc:docMk/>
            <pc:sldMk cId="1744729539" sldId="292"/>
            <ac:spMk id="2" creationId="{AAAFBF59-E72F-4209-9557-02E00AC7CC21}"/>
          </ac:spMkLst>
        </pc:spChg>
        <pc:spChg chg="mod ord">
          <ac:chgData name="jose ramon jorca" userId="4df42de720a68e87" providerId="Windows Live" clId="Web-{F3D3ABF2-AF77-4ADD-B625-28C884B559C0}" dt="2021-07-19T13:49:19.005" v="1465"/>
          <ac:spMkLst>
            <pc:docMk/>
            <pc:sldMk cId="1744729539" sldId="292"/>
            <ac:spMk id="3" creationId="{80EE1AC0-882B-4123-9960-A3FC21BD2E46}"/>
          </ac:spMkLst>
        </pc:spChg>
        <pc:spChg chg="add del">
          <ac:chgData name="jose ramon jorca" userId="4df42de720a68e87" providerId="Windows Live" clId="Web-{F3D3ABF2-AF77-4ADD-B625-28C884B559C0}" dt="2021-07-19T13:48:55.005" v="1454"/>
          <ac:spMkLst>
            <pc:docMk/>
            <pc:sldMk cId="1744729539" sldId="292"/>
            <ac:spMk id="6" creationId="{3346177D-ADC4-4968-B747-5CFCD390B5B9}"/>
          </ac:spMkLst>
        </pc:spChg>
        <pc:spChg chg="add del">
          <ac:chgData name="jose ramon jorca" userId="4df42de720a68e87" providerId="Windows Live" clId="Web-{F3D3ABF2-AF77-4ADD-B625-28C884B559C0}" dt="2021-07-19T13:48:55.005" v="1454"/>
          <ac:spMkLst>
            <pc:docMk/>
            <pc:sldMk cId="1744729539" sldId="292"/>
            <ac:spMk id="7" creationId="{0844A943-BF79-4FEA-ABB1-3BD54D236606}"/>
          </ac:spMkLst>
        </pc:spChg>
        <pc:spChg chg="add del">
          <ac:chgData name="jose ramon jorca" userId="4df42de720a68e87" providerId="Windows Live" clId="Web-{F3D3ABF2-AF77-4ADD-B625-28C884B559C0}" dt="2021-07-19T13:48:58.724" v="1456"/>
          <ac:spMkLst>
            <pc:docMk/>
            <pc:sldMk cId="1744729539" sldId="292"/>
            <ac:spMk id="8" creationId="{DB304A14-32D0-4873-B914-423ED7B8DAFD}"/>
          </ac:spMkLst>
        </pc:spChg>
        <pc:spChg chg="add del">
          <ac:chgData name="jose ramon jorca" userId="4df42de720a68e87" providerId="Windows Live" clId="Web-{F3D3ABF2-AF77-4ADD-B625-28C884B559C0}" dt="2021-07-19T13:48:52.271" v="1452"/>
          <ac:spMkLst>
            <pc:docMk/>
            <pc:sldMk cId="1744729539" sldId="292"/>
            <ac:spMk id="9" creationId="{5E39A796-BE83-48B1-B33F-35C4A32AAB57}"/>
          </ac:spMkLst>
        </pc:spChg>
        <pc:spChg chg="add del">
          <ac:chgData name="jose ramon jorca" userId="4df42de720a68e87" providerId="Windows Live" clId="Web-{F3D3ABF2-AF77-4ADD-B625-28C884B559C0}" dt="2021-07-19T13:48:58.724" v="1456"/>
          <ac:spMkLst>
            <pc:docMk/>
            <pc:sldMk cId="1744729539" sldId="292"/>
            <ac:spMk id="10" creationId="{1D460C86-854F-4FB3-ABC2-E823D8FEB9DB}"/>
          </ac:spMkLst>
        </pc:spChg>
        <pc:spChg chg="add del">
          <ac:chgData name="jose ramon jorca" userId="4df42de720a68e87" providerId="Windows Live" clId="Web-{F3D3ABF2-AF77-4ADD-B625-28C884B559C0}" dt="2021-07-19T13:48:52.271" v="1452"/>
          <ac:spMkLst>
            <pc:docMk/>
            <pc:sldMk cId="1744729539" sldId="292"/>
            <ac:spMk id="11" creationId="{72F84B47-E267-4194-8194-831DB7B5547F}"/>
          </ac:spMkLst>
        </pc:spChg>
        <pc:spChg chg="add del">
          <ac:chgData name="jose ramon jorca" userId="4df42de720a68e87" providerId="Windows Live" clId="Web-{F3D3ABF2-AF77-4ADD-B625-28C884B559C0}" dt="2021-07-19T13:48:58.724" v="1456"/>
          <ac:spMkLst>
            <pc:docMk/>
            <pc:sldMk cId="1744729539" sldId="292"/>
            <ac:spMk id="12" creationId="{BB48116A-278A-4CC5-89D3-9DE8E8FF1245}"/>
          </ac:spMkLst>
        </pc:spChg>
        <pc:spChg chg="add del">
          <ac:chgData name="jose ramon jorca" userId="4df42de720a68e87" providerId="Windows Live" clId="Web-{F3D3ABF2-AF77-4ADD-B625-28C884B559C0}" dt="2021-07-19T13:48:55.005" v="1454"/>
          <ac:spMkLst>
            <pc:docMk/>
            <pc:sldMk cId="1744729539" sldId="292"/>
            <ac:spMk id="13" creationId="{6437CC72-F4A8-4DC3-AFAB-D22C482C8100}"/>
          </ac:spMkLst>
        </pc:spChg>
        <pc:spChg chg="add del">
          <ac:chgData name="jose ramon jorca" userId="4df42de720a68e87" providerId="Windows Live" clId="Web-{F3D3ABF2-AF77-4ADD-B625-28C884B559C0}" dt="2021-07-19T13:49:02.786" v="1458"/>
          <ac:spMkLst>
            <pc:docMk/>
            <pc:sldMk cId="1744729539" sldId="292"/>
            <ac:spMk id="14" creationId="{201CC55D-ED54-4C5C-95E6-10947BD1103B}"/>
          </ac:spMkLst>
        </pc:spChg>
        <pc:spChg chg="add del">
          <ac:chgData name="jose ramon jorca" userId="4df42de720a68e87" providerId="Windows Live" clId="Web-{F3D3ABF2-AF77-4ADD-B625-28C884B559C0}" dt="2021-07-19T13:49:02.786" v="1458"/>
          <ac:spMkLst>
            <pc:docMk/>
            <pc:sldMk cId="1744729539" sldId="292"/>
            <ac:spMk id="15" creationId="{3873B707-463F-40B0-8227-E8CC6C67EB25}"/>
          </ac:spMkLst>
        </pc:spChg>
        <pc:spChg chg="add del">
          <ac:chgData name="jose ramon jorca" userId="4df42de720a68e87" providerId="Windows Live" clId="Web-{F3D3ABF2-AF77-4ADD-B625-28C884B559C0}" dt="2021-07-19T13:49:02.786" v="1458"/>
          <ac:spMkLst>
            <pc:docMk/>
            <pc:sldMk cId="1744729539" sldId="292"/>
            <ac:spMk id="17" creationId="{C13237C8-E62C-4F0D-A318-BD6FB6C2D138}"/>
          </ac:spMkLst>
        </pc:spChg>
        <pc:spChg chg="add del">
          <ac:chgData name="jose ramon jorca" userId="4df42de720a68e87" providerId="Windows Live" clId="Web-{F3D3ABF2-AF77-4ADD-B625-28C884B559C0}" dt="2021-07-19T13:49:12.318" v="1460"/>
          <ac:spMkLst>
            <pc:docMk/>
            <pc:sldMk cId="1744729539" sldId="292"/>
            <ac:spMk id="18" creationId="{12609869-9E80-471B-A487-A53288E0E791}"/>
          </ac:spMkLst>
        </pc:spChg>
        <pc:spChg chg="add del">
          <ac:chgData name="jose ramon jorca" userId="4df42de720a68e87" providerId="Windows Live" clId="Web-{F3D3ABF2-AF77-4ADD-B625-28C884B559C0}" dt="2021-07-19T13:49:02.786" v="1458"/>
          <ac:spMkLst>
            <pc:docMk/>
            <pc:sldMk cId="1744729539" sldId="292"/>
            <ac:spMk id="19" creationId="{19C9EAEA-39D0-4B0E-A0EB-51E7B26740B1}"/>
          </ac:spMkLst>
        </pc:spChg>
        <pc:spChg chg="add del">
          <ac:chgData name="jose ramon jorca" userId="4df42de720a68e87" providerId="Windows Live" clId="Web-{F3D3ABF2-AF77-4ADD-B625-28C884B559C0}" dt="2021-07-19T13:49:12.318" v="1460"/>
          <ac:spMkLst>
            <pc:docMk/>
            <pc:sldMk cId="1744729539" sldId="292"/>
            <ac:spMk id="20" creationId="{7004738A-9D34-43E8-97D2-CA0EED4F8BE0}"/>
          </ac:spMkLst>
        </pc:spChg>
        <pc:spChg chg="add del">
          <ac:chgData name="jose ramon jorca" userId="4df42de720a68e87" providerId="Windows Live" clId="Web-{F3D3ABF2-AF77-4ADD-B625-28C884B559C0}" dt="2021-07-19T13:49:12.318" v="1460"/>
          <ac:spMkLst>
            <pc:docMk/>
            <pc:sldMk cId="1744729539" sldId="292"/>
            <ac:spMk id="21" creationId="{B8B8D07F-F13E-443E-BA68-2D26672D76B9}"/>
          </ac:spMkLst>
        </pc:spChg>
        <pc:spChg chg="add del">
          <ac:chgData name="jose ramon jorca" userId="4df42de720a68e87" providerId="Windows Live" clId="Web-{F3D3ABF2-AF77-4ADD-B625-28C884B559C0}" dt="2021-07-19T13:49:12.318" v="1460"/>
          <ac:spMkLst>
            <pc:docMk/>
            <pc:sldMk cId="1744729539" sldId="292"/>
            <ac:spMk id="22" creationId="{2813A4FA-24A5-41ED-A534-3807D1B2F344}"/>
          </ac:spMkLst>
        </pc:spChg>
        <pc:spChg chg="add del">
          <ac:chgData name="jose ramon jorca" userId="4df42de720a68e87" providerId="Windows Live" clId="Web-{F3D3ABF2-AF77-4ADD-B625-28C884B559C0}" dt="2021-07-19T13:49:12.318" v="1460"/>
          <ac:spMkLst>
            <pc:docMk/>
            <pc:sldMk cId="1744729539" sldId="292"/>
            <ac:spMk id="23" creationId="{C3944F27-CA70-4E84-A51A-E6BF89558979}"/>
          </ac:spMkLst>
        </pc:spChg>
        <pc:spChg chg="add del">
          <ac:chgData name="jose ramon jorca" userId="4df42de720a68e87" providerId="Windows Live" clId="Web-{F3D3ABF2-AF77-4ADD-B625-28C884B559C0}" dt="2021-07-19T13:49:15.021" v="1462"/>
          <ac:spMkLst>
            <pc:docMk/>
            <pc:sldMk cId="1744729539" sldId="292"/>
            <ac:spMk id="24" creationId="{5AA03EDC-7067-4DFF-B672-541D016AAAB8}"/>
          </ac:spMkLst>
        </pc:spChg>
        <pc:spChg chg="add del">
          <ac:chgData name="jose ramon jorca" userId="4df42de720a68e87" providerId="Windows Live" clId="Web-{F3D3ABF2-AF77-4ADD-B625-28C884B559C0}" dt="2021-07-19T13:49:15.021" v="1462"/>
          <ac:spMkLst>
            <pc:docMk/>
            <pc:sldMk cId="1744729539" sldId="292"/>
            <ac:spMk id="25" creationId="{0EBF3E39-B0BE-496A-8604-9007470FFA3A}"/>
          </ac:spMkLst>
        </pc:spChg>
        <pc:spChg chg="add del">
          <ac:chgData name="jose ramon jorca" userId="4df42de720a68e87" providerId="Windows Live" clId="Web-{F3D3ABF2-AF77-4ADD-B625-28C884B559C0}" dt="2021-07-19T13:49:18.989" v="1464"/>
          <ac:spMkLst>
            <pc:docMk/>
            <pc:sldMk cId="1744729539" sldId="292"/>
            <ac:spMk id="26" creationId="{2596F992-698C-48C0-9D89-70DA4CE927EF}"/>
          </ac:spMkLst>
        </pc:spChg>
        <pc:spChg chg="add del">
          <ac:chgData name="jose ramon jorca" userId="4df42de720a68e87" providerId="Windows Live" clId="Web-{F3D3ABF2-AF77-4ADD-B625-28C884B559C0}" dt="2021-07-19T13:49:18.989" v="1464"/>
          <ac:spMkLst>
            <pc:docMk/>
            <pc:sldMk cId="1744729539" sldId="292"/>
            <ac:spMk id="27" creationId="{A344AAA5-41F4-4862-97EF-688D31DC7567}"/>
          </ac:spMkLst>
        </pc:spChg>
        <pc:spChg chg="add del">
          <ac:chgData name="jose ramon jorca" userId="4df42de720a68e87" providerId="Windows Live" clId="Web-{F3D3ABF2-AF77-4ADD-B625-28C884B559C0}" dt="2021-07-19T13:49:18.989" v="1464"/>
          <ac:spMkLst>
            <pc:docMk/>
            <pc:sldMk cId="1744729539" sldId="292"/>
            <ac:spMk id="28" creationId="{69E1A62C-2AAF-4B3E-8CDB-65E237080997}"/>
          </ac:spMkLst>
        </pc:spChg>
        <pc:spChg chg="add">
          <ac:chgData name="jose ramon jorca" userId="4df42de720a68e87" providerId="Windows Live" clId="Web-{F3D3ABF2-AF77-4ADD-B625-28C884B559C0}" dt="2021-07-19T13:49:19.005" v="1465"/>
          <ac:spMkLst>
            <pc:docMk/>
            <pc:sldMk cId="1744729539" sldId="292"/>
            <ac:spMk id="29" creationId="{4AC6B390-BC59-4F1D-A0EE-D71A92F0A0B2}"/>
          </ac:spMkLst>
        </pc:spChg>
        <pc:spChg chg="add">
          <ac:chgData name="jose ramon jorca" userId="4df42de720a68e87" providerId="Windows Live" clId="Web-{F3D3ABF2-AF77-4ADD-B625-28C884B559C0}" dt="2021-07-19T13:49:19.005" v="1465"/>
          <ac:spMkLst>
            <pc:docMk/>
            <pc:sldMk cId="1744729539" sldId="292"/>
            <ac:spMk id="30" creationId="{B6C60D79-16F1-4C4B-B7E3-7634E7069CDE}"/>
          </ac:spMkLst>
        </pc:spChg>
        <pc:spChg chg="add">
          <ac:chgData name="jose ramon jorca" userId="4df42de720a68e87" providerId="Windows Live" clId="Web-{F3D3ABF2-AF77-4ADD-B625-28C884B559C0}" dt="2021-07-19T13:49:19.005" v="1465"/>
          <ac:spMkLst>
            <pc:docMk/>
            <pc:sldMk cId="1744729539" sldId="292"/>
            <ac:spMk id="31" creationId="{426B127E-6498-4C77-9C9D-4553A5113B80}"/>
          </ac:spMkLst>
        </pc:spChg>
        <pc:grpChg chg="add del">
          <ac:chgData name="jose ramon jorca" userId="4df42de720a68e87" providerId="Windows Live" clId="Web-{F3D3ABF2-AF77-4ADD-B625-28C884B559C0}" dt="2021-07-19T13:49:02.786" v="1458"/>
          <ac:grpSpMkLst>
            <pc:docMk/>
            <pc:sldMk cId="1744729539" sldId="292"/>
            <ac:grpSpMk id="16" creationId="{1DE889C7-FAD6-4397-98E2-05D503484459}"/>
          </ac:grpSpMkLst>
        </pc:grpChg>
        <pc:picChg chg="add mod ord">
          <ac:chgData name="jose ramon jorca" userId="4df42de720a68e87" providerId="Windows Live" clId="Web-{F3D3ABF2-AF77-4ADD-B625-28C884B559C0}" dt="2021-07-19T13:49:19.005" v="1465"/>
          <ac:picMkLst>
            <pc:docMk/>
            <pc:sldMk cId="1744729539" sldId="292"/>
            <ac:picMk id="4" creationId="{4A6E11B0-9FD3-47A8-8071-2D95F56CED3F}"/>
          </ac:picMkLst>
        </pc:picChg>
      </pc:sldChg>
      <pc:sldChg chg="addSp delSp modSp new mod setBg">
        <pc:chgData name="jose ramon jorca" userId="4df42de720a68e87" providerId="Windows Live" clId="Web-{F3D3ABF2-AF77-4ADD-B625-28C884B559C0}" dt="2021-07-19T14:14:07.085" v="1741" actId="20577"/>
        <pc:sldMkLst>
          <pc:docMk/>
          <pc:sldMk cId="3671479825" sldId="293"/>
        </pc:sldMkLst>
        <pc:spChg chg="mod">
          <ac:chgData name="jose ramon jorca" userId="4df42de720a68e87" providerId="Windows Live" clId="Web-{F3D3ABF2-AF77-4ADD-B625-28C884B559C0}" dt="2021-07-19T14:13:54.492" v="1740"/>
          <ac:spMkLst>
            <pc:docMk/>
            <pc:sldMk cId="3671479825" sldId="293"/>
            <ac:spMk id="2" creationId="{E0C0A884-3EA9-43C2-A1BF-399C5A1360E5}"/>
          </ac:spMkLst>
        </pc:spChg>
        <pc:spChg chg="del">
          <ac:chgData name="jose ramon jorca" userId="4df42de720a68e87" providerId="Windows Live" clId="Web-{F3D3ABF2-AF77-4ADD-B625-28C884B559C0}" dt="2021-07-19T14:06:03.273" v="1668"/>
          <ac:spMkLst>
            <pc:docMk/>
            <pc:sldMk cId="3671479825" sldId="293"/>
            <ac:spMk id="3" creationId="{599C03D6-D684-4889-8A14-E74D1A97585D}"/>
          </ac:spMkLst>
        </pc:spChg>
        <pc:spChg chg="add mod ord">
          <ac:chgData name="jose ramon jorca" userId="4df42de720a68e87" providerId="Windows Live" clId="Web-{F3D3ABF2-AF77-4ADD-B625-28C884B559C0}" dt="2021-07-19T14:11:29.648" v="1716" actId="1076"/>
          <ac:spMkLst>
            <pc:docMk/>
            <pc:sldMk cId="3671479825" sldId="293"/>
            <ac:spMk id="4" creationId="{80539363-8054-47C3-8C8C-FFD637035DA1}"/>
          </ac:spMkLst>
        </pc:spChg>
        <pc:spChg chg="add mod">
          <ac:chgData name="jose ramon jorca" userId="4df42de720a68e87" providerId="Windows Live" clId="Web-{F3D3ABF2-AF77-4ADD-B625-28C884B559C0}" dt="2021-07-19T14:13:54.492" v="1740"/>
          <ac:spMkLst>
            <pc:docMk/>
            <pc:sldMk cId="3671479825" sldId="293"/>
            <ac:spMk id="5" creationId="{39389797-2DB5-400F-8041-6D9112211842}"/>
          </ac:spMkLst>
        </pc:spChg>
        <pc:spChg chg="add mod">
          <ac:chgData name="jose ramon jorca" userId="4df42de720a68e87" providerId="Windows Live" clId="Web-{F3D3ABF2-AF77-4ADD-B625-28C884B559C0}" dt="2021-07-19T14:14:07.085" v="1741" actId="20577"/>
          <ac:spMkLst>
            <pc:docMk/>
            <pc:sldMk cId="3671479825" sldId="293"/>
            <ac:spMk id="6" creationId="{DDC7B53B-386B-4A9B-B315-93134E8F51B2}"/>
          </ac:spMkLst>
        </pc:spChg>
        <pc:spChg chg="add del mod">
          <ac:chgData name="jose ramon jorca" userId="4df42de720a68e87" providerId="Windows Live" clId="Web-{F3D3ABF2-AF77-4ADD-B625-28C884B559C0}" dt="2021-07-19T14:11:56.851" v="1721"/>
          <ac:spMkLst>
            <pc:docMk/>
            <pc:sldMk cId="3671479825" sldId="293"/>
            <ac:spMk id="7" creationId="{E4E5E967-84B5-4F50-AABE-0854BE913C80}"/>
          </ac:spMkLst>
        </pc:spChg>
        <pc:spChg chg="add mod">
          <ac:chgData name="jose ramon jorca" userId="4df42de720a68e87" providerId="Windows Live" clId="Web-{F3D3ABF2-AF77-4ADD-B625-28C884B559C0}" dt="2021-07-19T14:13:54.492" v="1740"/>
          <ac:spMkLst>
            <pc:docMk/>
            <pc:sldMk cId="3671479825" sldId="293"/>
            <ac:spMk id="8" creationId="{D95C4412-B787-44D5-8F97-5CFC1249487B}"/>
          </ac:spMkLst>
        </pc:spChg>
        <pc:spChg chg="add del">
          <ac:chgData name="jose ramon jorca" userId="4df42de720a68e87" providerId="Windows Live" clId="Web-{F3D3ABF2-AF77-4ADD-B625-28C884B559C0}" dt="2021-07-19T14:13:54.492" v="1740"/>
          <ac:spMkLst>
            <pc:docMk/>
            <pc:sldMk cId="3671479825" sldId="293"/>
            <ac:spMk id="11" creationId="{2151139A-886F-4B97-8815-729AD3831BBD}"/>
          </ac:spMkLst>
        </pc:spChg>
        <pc:spChg chg="add del">
          <ac:chgData name="jose ramon jorca" userId="4df42de720a68e87" providerId="Windows Live" clId="Web-{F3D3ABF2-AF77-4ADD-B625-28C884B559C0}" dt="2021-07-19T14:13:54.492" v="1740"/>
          <ac:spMkLst>
            <pc:docMk/>
            <pc:sldMk cId="3671479825" sldId="293"/>
            <ac:spMk id="13" creationId="{AB5E08C4-8CDD-4623-A5B8-E998C6DEE3B7}"/>
          </ac:spMkLst>
        </pc:spChg>
        <pc:spChg chg="add del">
          <ac:chgData name="jose ramon jorca" userId="4df42de720a68e87" providerId="Windows Live" clId="Web-{F3D3ABF2-AF77-4ADD-B625-28C884B559C0}" dt="2021-07-19T14:13:54.492" v="1740"/>
          <ac:spMkLst>
            <pc:docMk/>
            <pc:sldMk cId="3671479825" sldId="293"/>
            <ac:spMk id="15" creationId="{AFFC87AC-C919-4FE5-BAC3-39509E001152}"/>
          </ac:spMkLst>
        </pc:spChg>
        <pc:spChg chg="add del">
          <ac:chgData name="jose ramon jorca" userId="4df42de720a68e87" providerId="Windows Live" clId="Web-{F3D3ABF2-AF77-4ADD-B625-28C884B559C0}" dt="2021-07-19T14:13:54.492" v="1740"/>
          <ac:spMkLst>
            <pc:docMk/>
            <pc:sldMk cId="3671479825" sldId="293"/>
            <ac:spMk id="17" creationId="{7D0659F6-0853-468D-B1B2-44FDBE98B80F}"/>
          </ac:spMkLst>
        </pc:spChg>
        <pc:spChg chg="add del">
          <ac:chgData name="jose ramon jorca" userId="4df42de720a68e87" providerId="Windows Live" clId="Web-{F3D3ABF2-AF77-4ADD-B625-28C884B559C0}" dt="2021-07-19T14:13:54.492" v="1740"/>
          <ac:spMkLst>
            <pc:docMk/>
            <pc:sldMk cId="3671479825" sldId="293"/>
            <ac:spMk id="19" creationId="{15F33878-D502-4FFA-8ACE-F2AECDB2A23F}"/>
          </ac:spMkLst>
        </pc:spChg>
        <pc:spChg chg="add del">
          <ac:chgData name="jose ramon jorca" userId="4df42de720a68e87" providerId="Windows Live" clId="Web-{F3D3ABF2-AF77-4ADD-B625-28C884B559C0}" dt="2021-07-19T14:13:54.492" v="1740"/>
          <ac:spMkLst>
            <pc:docMk/>
            <pc:sldMk cId="3671479825" sldId="293"/>
            <ac:spMk id="21" creationId="{977ACDD7-882D-4B81-A213-84C82B96B01E}"/>
          </ac:spMkLst>
        </pc:spChg>
        <pc:spChg chg="add del">
          <ac:chgData name="jose ramon jorca" userId="4df42de720a68e87" providerId="Windows Live" clId="Web-{F3D3ABF2-AF77-4ADD-B625-28C884B559C0}" dt="2021-07-19T14:13:54.492" v="1740"/>
          <ac:spMkLst>
            <pc:docMk/>
            <pc:sldMk cId="3671479825" sldId="293"/>
            <ac:spMk id="23" creationId="{D625ED14-F0D2-4FCA-87F3-4E3D2A03DF4A}"/>
          </ac:spMkLst>
        </pc:spChg>
        <pc:spChg chg="add">
          <ac:chgData name="jose ramon jorca" userId="4df42de720a68e87" providerId="Windows Live" clId="Web-{F3D3ABF2-AF77-4ADD-B625-28C884B559C0}" dt="2021-07-19T14:13:54.492" v="1740"/>
          <ac:spMkLst>
            <pc:docMk/>
            <pc:sldMk cId="3671479825" sldId="293"/>
            <ac:spMk id="25" creationId="{ADA216DF-C268-4A25-A2DC-51E15F55003F}"/>
          </ac:spMkLst>
        </pc:spChg>
        <pc:spChg chg="add">
          <ac:chgData name="jose ramon jorca" userId="4df42de720a68e87" providerId="Windows Live" clId="Web-{F3D3ABF2-AF77-4ADD-B625-28C884B559C0}" dt="2021-07-19T14:13:54.492" v="1740"/>
          <ac:spMkLst>
            <pc:docMk/>
            <pc:sldMk cId="3671479825" sldId="293"/>
            <ac:spMk id="30" creationId="{DE127D07-37F2-4FE3-9F47-F0CD6740D5D8}"/>
          </ac:spMkLst>
        </pc:spChg>
        <pc:cxnChg chg="add del">
          <ac:chgData name="jose ramon jorca" userId="4df42de720a68e87" providerId="Windows Live" clId="Web-{F3D3ABF2-AF77-4ADD-B625-28C884B559C0}" dt="2021-07-19T14:13:54.476" v="1739"/>
          <ac:cxnSpMkLst>
            <pc:docMk/>
            <pc:sldMk cId="3671479825" sldId="293"/>
            <ac:cxnSpMk id="28" creationId="{8F880EF2-DF79-4D9D-8F11-E91D48C79741}"/>
          </ac:cxnSpMkLst>
        </pc:cxnChg>
      </pc:sldChg>
      <pc:sldChg chg="addSp modSp new mod modClrScheme chgLayout modNotes">
        <pc:chgData name="jose ramon jorca" userId="4df42de720a68e87" providerId="Windows Live" clId="Web-{F3D3ABF2-AF77-4ADD-B625-28C884B559C0}" dt="2021-07-19T14:04:28.538" v="1660"/>
        <pc:sldMkLst>
          <pc:docMk/>
          <pc:sldMk cId="763527461" sldId="294"/>
        </pc:sldMkLst>
        <pc:spChg chg="mod ord">
          <ac:chgData name="jose ramon jorca" userId="4df42de720a68e87" providerId="Windows Live" clId="Web-{F3D3ABF2-AF77-4ADD-B625-28C884B559C0}" dt="2021-07-19T14:04:28.538" v="1660"/>
          <ac:spMkLst>
            <pc:docMk/>
            <pc:sldMk cId="763527461" sldId="294"/>
            <ac:spMk id="2" creationId="{2B5851B1-F662-4F7F-8AA8-993806ED9B87}"/>
          </ac:spMkLst>
        </pc:spChg>
        <pc:spChg chg="mod ord">
          <ac:chgData name="jose ramon jorca" userId="4df42de720a68e87" providerId="Windows Live" clId="Web-{F3D3ABF2-AF77-4ADD-B625-28C884B559C0}" dt="2021-07-19T14:02:34.304" v="1641" actId="20577"/>
          <ac:spMkLst>
            <pc:docMk/>
            <pc:sldMk cId="763527461" sldId="294"/>
            <ac:spMk id="3" creationId="{D787EBB8-D839-434F-AB95-748DE9E0771D}"/>
          </ac:spMkLst>
        </pc:spChg>
        <pc:spChg chg="add mod ord">
          <ac:chgData name="jose ramon jorca" userId="4df42de720a68e87" providerId="Windows Live" clId="Web-{F3D3ABF2-AF77-4ADD-B625-28C884B559C0}" dt="2021-07-19T14:03:33.351" v="1651" actId="20577"/>
          <ac:spMkLst>
            <pc:docMk/>
            <pc:sldMk cId="763527461" sldId="294"/>
            <ac:spMk id="4" creationId="{62F29F59-1002-47F4-9AEC-EA3E1D53428E}"/>
          </ac:spMkLst>
        </pc:spChg>
        <pc:spChg chg="add mod">
          <ac:chgData name="jose ramon jorca" userId="4df42de720a68e87" providerId="Windows Live" clId="Web-{F3D3ABF2-AF77-4ADD-B625-28C884B559C0}" dt="2021-07-19T14:03:58.460" v="1655" actId="20577"/>
          <ac:spMkLst>
            <pc:docMk/>
            <pc:sldMk cId="763527461" sldId="294"/>
            <ac:spMk id="5" creationId="{2D1C3713-4CCB-4A91-8A02-36080869816B}"/>
          </ac:spMkLst>
        </pc:spChg>
        <pc:picChg chg="add mod">
          <ac:chgData name="jose ramon jorca" userId="4df42de720a68e87" providerId="Windows Live" clId="Web-{F3D3ABF2-AF77-4ADD-B625-28C884B559C0}" dt="2021-07-19T14:03:22.070" v="1646" actId="1076"/>
          <ac:picMkLst>
            <pc:docMk/>
            <pc:sldMk cId="763527461" sldId="294"/>
            <ac:picMk id="6" creationId="{20F853C3-5FF4-4D03-87CB-992057996480}"/>
          </ac:picMkLst>
        </pc:picChg>
      </pc:sldChg>
      <pc:sldChg chg="addSp delSp modSp new mod setBg modClrScheme chgLayout">
        <pc:chgData name="jose ramon jorca" userId="4df42de720a68e87" providerId="Windows Live" clId="Web-{F3D3ABF2-AF77-4ADD-B625-28C884B559C0}" dt="2021-07-19T14:27:00.289" v="1765" actId="14100"/>
        <pc:sldMkLst>
          <pc:docMk/>
          <pc:sldMk cId="3521699969" sldId="295"/>
        </pc:sldMkLst>
        <pc:spChg chg="mod ord">
          <ac:chgData name="jose ramon jorca" userId="4df42de720a68e87" providerId="Windows Live" clId="Web-{F3D3ABF2-AF77-4ADD-B625-28C884B559C0}" dt="2021-07-19T14:26:50.304" v="1763"/>
          <ac:spMkLst>
            <pc:docMk/>
            <pc:sldMk cId="3521699969" sldId="295"/>
            <ac:spMk id="2" creationId="{CA4C10E5-8A20-4467-9010-E3D6B3683991}"/>
          </ac:spMkLst>
        </pc:spChg>
        <pc:spChg chg="del">
          <ac:chgData name="jose ramon jorca" userId="4df42de720a68e87" providerId="Windows Live" clId="Web-{F3D3ABF2-AF77-4ADD-B625-28C884B559C0}" dt="2021-07-19T14:26:08.445" v="1743"/>
          <ac:spMkLst>
            <pc:docMk/>
            <pc:sldMk cId="3521699969" sldId="295"/>
            <ac:spMk id="3" creationId="{DF4241CA-1E83-403B-8DEB-B5ECBE6B9E26}"/>
          </ac:spMkLst>
        </pc:spChg>
        <pc:spChg chg="add">
          <ac:chgData name="jose ramon jorca" userId="4df42de720a68e87" providerId="Windows Live" clId="Web-{F3D3ABF2-AF77-4ADD-B625-28C884B559C0}" dt="2021-07-19T14:26:50.304" v="1763"/>
          <ac:spMkLst>
            <pc:docMk/>
            <pc:sldMk cId="3521699969" sldId="295"/>
            <ac:spMk id="9" creationId="{D4771268-CB57-404A-9271-370EB28F6090}"/>
          </ac:spMkLst>
        </pc:spChg>
        <pc:picChg chg="add mod">
          <ac:chgData name="jose ramon jorca" userId="4df42de720a68e87" providerId="Windows Live" clId="Web-{F3D3ABF2-AF77-4ADD-B625-28C884B559C0}" dt="2021-07-19T14:27:00.289" v="1765" actId="14100"/>
          <ac:picMkLst>
            <pc:docMk/>
            <pc:sldMk cId="3521699969" sldId="295"/>
            <ac:picMk id="4" creationId="{3BE62D31-0BED-4B17-A87E-D8BB6EF05CD1}"/>
          </ac:picMkLst>
        </pc:picChg>
      </pc:sldChg>
      <pc:sldChg chg="addSp delSp modSp new ord modNotes">
        <pc:chgData name="jose ramon jorca" userId="4df42de720a68e87" providerId="Windows Live" clId="Web-{F3D3ABF2-AF77-4ADD-B625-28C884B559C0}" dt="2021-07-19T14:43:31.727" v="1987"/>
        <pc:sldMkLst>
          <pc:docMk/>
          <pc:sldMk cId="2804514288" sldId="296"/>
        </pc:sldMkLst>
        <pc:spChg chg="mod">
          <ac:chgData name="jose ramon jorca" userId="4df42de720a68e87" providerId="Windows Live" clId="Web-{F3D3ABF2-AF77-4ADD-B625-28C884B559C0}" dt="2021-07-19T14:38:49.102" v="1877"/>
          <ac:spMkLst>
            <pc:docMk/>
            <pc:sldMk cId="2804514288" sldId="296"/>
            <ac:spMk id="2" creationId="{1B401D28-8AB2-49C2-AC3C-87BE6DA86489}"/>
          </ac:spMkLst>
        </pc:spChg>
        <pc:spChg chg="del">
          <ac:chgData name="jose ramon jorca" userId="4df42de720a68e87" providerId="Windows Live" clId="Web-{F3D3ABF2-AF77-4ADD-B625-28C884B559C0}" dt="2021-07-19T14:31:34.117" v="1784"/>
          <ac:spMkLst>
            <pc:docMk/>
            <pc:sldMk cId="2804514288" sldId="296"/>
            <ac:spMk id="3" creationId="{E70FCA59-5844-4340-B893-8C5DBD111EE2}"/>
          </ac:spMkLst>
        </pc:spChg>
        <pc:spChg chg="add mod">
          <ac:chgData name="jose ramon jorca" userId="4df42de720a68e87" providerId="Windows Live" clId="Web-{F3D3ABF2-AF77-4ADD-B625-28C884B559C0}" dt="2021-07-19T14:38:35.383" v="1875" actId="1076"/>
          <ac:spMkLst>
            <pc:docMk/>
            <pc:sldMk cId="2804514288" sldId="296"/>
            <ac:spMk id="5" creationId="{76B0BE8C-AF9A-426B-87B6-444758F47802}"/>
          </ac:spMkLst>
        </pc:spChg>
        <pc:spChg chg="add del mod">
          <ac:chgData name="jose ramon jorca" userId="4df42de720a68e87" providerId="Windows Live" clId="Web-{F3D3ABF2-AF77-4ADD-B625-28C884B559C0}" dt="2021-07-19T14:37:44.227" v="1865"/>
          <ac:spMkLst>
            <pc:docMk/>
            <pc:sldMk cId="2804514288" sldId="296"/>
            <ac:spMk id="6" creationId="{71ECA0FC-F9D1-481B-AA16-30BA3540ADF5}"/>
          </ac:spMkLst>
        </pc:spChg>
        <pc:spChg chg="add mod">
          <ac:chgData name="jose ramon jorca" userId="4df42de720a68e87" providerId="Windows Live" clId="Web-{F3D3ABF2-AF77-4ADD-B625-28C884B559C0}" dt="2021-07-19T14:42:13.461" v="1936" actId="1076"/>
          <ac:spMkLst>
            <pc:docMk/>
            <pc:sldMk cId="2804514288" sldId="296"/>
            <ac:spMk id="8" creationId="{A9534DF9-699E-40F4-A8D8-CF7FD53DA340}"/>
          </ac:spMkLst>
        </pc:spChg>
        <pc:spChg chg="add mod">
          <ac:chgData name="jose ramon jorca" userId="4df42de720a68e87" providerId="Windows Live" clId="Web-{F3D3ABF2-AF77-4ADD-B625-28C884B559C0}" dt="2021-07-19T14:43:31.727" v="1987"/>
          <ac:spMkLst>
            <pc:docMk/>
            <pc:sldMk cId="2804514288" sldId="296"/>
            <ac:spMk id="9" creationId="{2CB04498-F049-4F61-9724-6124B38CC02F}"/>
          </ac:spMkLst>
        </pc:spChg>
        <pc:picChg chg="add mod ord">
          <ac:chgData name="jose ramon jorca" userId="4df42de720a68e87" providerId="Windows Live" clId="Web-{F3D3ABF2-AF77-4ADD-B625-28C884B559C0}" dt="2021-07-19T14:31:40.586" v="1786" actId="14100"/>
          <ac:picMkLst>
            <pc:docMk/>
            <pc:sldMk cId="2804514288" sldId="296"/>
            <ac:picMk id="4" creationId="{F005F467-9B89-42C2-A74E-361570C047BD}"/>
          </ac:picMkLst>
        </pc:picChg>
        <pc:picChg chg="add mod">
          <ac:chgData name="jose ramon jorca" userId="4df42de720a68e87" providerId="Windows Live" clId="Web-{F3D3ABF2-AF77-4ADD-B625-28C884B559C0}" dt="2021-07-19T14:38:10.727" v="1868" actId="14100"/>
          <ac:picMkLst>
            <pc:docMk/>
            <pc:sldMk cId="2804514288" sldId="296"/>
            <ac:picMk id="7" creationId="{7FE28977-CA10-49A7-9F85-6DC718161A10}"/>
          </ac:picMkLst>
        </pc:picChg>
      </pc:sldChg>
    </pc:docChg>
  </pc:docChgLst>
  <pc:docChgLst>
    <pc:chgData name="jose ramon jorca" userId="4df42de720a68e87" providerId="Windows Live" clId="Web-{39941C34-2147-4940-BC7A-44DC7869DD7F}"/>
    <pc:docChg chg="modSld">
      <pc:chgData name="jose ramon jorca" userId="4df42de720a68e87" providerId="Windows Live" clId="Web-{39941C34-2147-4940-BC7A-44DC7869DD7F}" dt="2021-07-17T21:38:56.072" v="23"/>
      <pc:docMkLst>
        <pc:docMk/>
      </pc:docMkLst>
      <pc:sldChg chg="addSp delSp modSp mod setBg setClrOvrMap">
        <pc:chgData name="jose ramon jorca" userId="4df42de720a68e87" providerId="Windows Live" clId="Web-{39941C34-2147-4940-BC7A-44DC7869DD7F}" dt="2021-07-17T21:38:56.072" v="23"/>
        <pc:sldMkLst>
          <pc:docMk/>
          <pc:sldMk cId="3856144342" sldId="256"/>
        </pc:sldMkLst>
        <pc:spChg chg="mod">
          <ac:chgData name="jose ramon jorca" userId="4df42de720a68e87" providerId="Windows Live" clId="Web-{39941C34-2147-4940-BC7A-44DC7869DD7F}" dt="2021-07-17T21:38:56.072" v="23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jose ramon jorca" userId="4df42de720a68e87" providerId="Windows Live" clId="Web-{39941C34-2147-4940-BC7A-44DC7869DD7F}" dt="2021-07-17T21:38:56.072" v="23"/>
          <ac:spMkLst>
            <pc:docMk/>
            <pc:sldMk cId="3856144342" sldId="256"/>
            <ac:spMk id="3" creationId="{00000000-0000-0000-0000-000000000000}"/>
          </ac:spMkLst>
        </pc:spChg>
        <pc:spChg chg="add mod">
          <ac:chgData name="jose ramon jorca" userId="4df42de720a68e87" providerId="Windows Live" clId="Web-{39941C34-2147-4940-BC7A-44DC7869DD7F}" dt="2021-07-17T21:38:56.072" v="23"/>
          <ac:spMkLst>
            <pc:docMk/>
            <pc:sldMk cId="3856144342" sldId="256"/>
            <ac:spMk id="5" creationId="{E8D37D98-81A7-4112-B186-F40BDB3EB197}"/>
          </ac:spMkLst>
        </pc:spChg>
        <pc:spChg chg="add mod">
          <ac:chgData name="jose ramon jorca" userId="4df42de720a68e87" providerId="Windows Live" clId="Web-{39941C34-2147-4940-BC7A-44DC7869DD7F}" dt="2021-07-17T21:38:56.072" v="23"/>
          <ac:spMkLst>
            <pc:docMk/>
            <pc:sldMk cId="3856144342" sldId="256"/>
            <ac:spMk id="62" creationId="{E8324997-AAC6-49A3-A185-5FE16664811E}"/>
          </ac:spMkLst>
        </pc:spChg>
        <pc:spChg chg="del">
          <ac:chgData name="jose ramon jorca" userId="4df42de720a68e87" providerId="Windows Live" clId="Web-{39941C34-2147-4940-BC7A-44DC7869DD7F}" dt="2021-07-17T21:38:56.072" v="23"/>
          <ac:spMkLst>
            <pc:docMk/>
            <pc:sldMk cId="3856144342" sldId="256"/>
            <ac:spMk id="69" creationId="{7A070EAD-1DCD-4F3D-BA84-799B891A0E19}"/>
          </ac:spMkLst>
        </pc:spChg>
        <pc:spChg chg="add">
          <ac:chgData name="jose ramon jorca" userId="4df42de720a68e87" providerId="Windows Live" clId="Web-{39941C34-2147-4940-BC7A-44DC7869DD7F}" dt="2021-07-17T21:38:56.072" v="23"/>
          <ac:spMkLst>
            <pc:docMk/>
            <pc:sldMk cId="3856144342" sldId="256"/>
            <ac:spMk id="130" creationId="{29EF3596-DF97-4605-88C4-E1D6634C1B19}"/>
          </ac:spMkLst>
        </pc:spChg>
        <pc:spChg chg="add">
          <ac:chgData name="jose ramon jorca" userId="4df42de720a68e87" providerId="Windows Live" clId="Web-{39941C34-2147-4940-BC7A-44DC7869DD7F}" dt="2021-07-17T21:38:56.072" v="23"/>
          <ac:spMkLst>
            <pc:docMk/>
            <pc:sldMk cId="3856144342" sldId="256"/>
            <ac:spMk id="190" creationId="{0F4BA0F2-1035-4F3D-B3FE-C551450E423A}"/>
          </ac:spMkLst>
        </pc:spChg>
        <pc:grpChg chg="del">
          <ac:chgData name="jose ramon jorca" userId="4df42de720a68e87" providerId="Windows Live" clId="Web-{39941C34-2147-4940-BC7A-44DC7869DD7F}" dt="2021-07-17T21:38:56.072" v="23"/>
          <ac:grpSpMkLst>
            <pc:docMk/>
            <pc:sldMk cId="3856144342" sldId="256"/>
            <ac:grpSpMk id="71" creationId="{DE471E13-6104-4637-8A8F-B545529B1D11}"/>
          </ac:grpSpMkLst>
        </pc:grpChg>
        <pc:grpChg chg="add">
          <ac:chgData name="jose ramon jorca" userId="4df42de720a68e87" providerId="Windows Live" clId="Web-{39941C34-2147-4940-BC7A-44DC7869DD7F}" dt="2021-07-17T21:38:56.072" v="23"/>
          <ac:grpSpMkLst>
            <pc:docMk/>
            <pc:sldMk cId="3856144342" sldId="256"/>
            <ac:grpSpMk id="132" creationId="{A04CF5AE-1525-458C-805A-277612287C4F}"/>
          </ac:grpSpMkLst>
        </pc:grpChg>
        <pc:picChg chg="add mod">
          <ac:chgData name="jose ramon jorca" userId="4df42de720a68e87" providerId="Windows Live" clId="Web-{39941C34-2147-4940-BC7A-44DC7869DD7F}" dt="2021-07-17T21:38:56.072" v="23"/>
          <ac:picMkLst>
            <pc:docMk/>
            <pc:sldMk cId="3856144342" sldId="256"/>
            <ac:picMk id="4" creationId="{2AACAFA5-97C0-4F81-980D-26ABDF3A0533}"/>
          </ac:picMkLst>
        </pc:picChg>
        <pc:picChg chg="add">
          <ac:chgData name="jose ramon jorca" userId="4df42de720a68e87" providerId="Windows Live" clId="Web-{39941C34-2147-4940-BC7A-44DC7869DD7F}" dt="2021-07-17T21:38:56.072" v="23"/>
          <ac:picMkLst>
            <pc:docMk/>
            <pc:sldMk cId="3856144342" sldId="256"/>
            <ac:picMk id="188" creationId="{EE045C80-5D28-4F64-9892-322DA1D2378F}"/>
          </ac:picMkLst>
        </pc:picChg>
      </pc:sldChg>
    </pc:docChg>
  </pc:docChgLst>
  <pc:docChgLst>
    <pc:chgData name="jose ramon jorca" userId="4df42de720a68e87" providerId="Windows Live" clId="Web-{E6E41090-999C-4DF0-AFF3-B981629141E6}"/>
    <pc:docChg chg="addSld modSld sldOrd">
      <pc:chgData name="jose ramon jorca" userId="4df42de720a68e87" providerId="Windows Live" clId="Web-{E6E41090-999C-4DF0-AFF3-B981629141E6}" dt="2021-07-18T21:57:23.351" v="2395" actId="1076"/>
      <pc:docMkLst>
        <pc:docMk/>
      </pc:docMkLst>
      <pc:sldChg chg="addSp delSp modSp mod setClrOvrMap">
        <pc:chgData name="jose ramon jorca" userId="4df42de720a68e87" providerId="Windows Live" clId="Web-{E6E41090-999C-4DF0-AFF3-B981629141E6}" dt="2021-07-18T09:17:44.425" v="101" actId="14100"/>
        <pc:sldMkLst>
          <pc:docMk/>
          <pc:sldMk cId="2624726369" sldId="266"/>
        </pc:sldMkLst>
        <pc:spChg chg="mod">
          <ac:chgData name="jose ramon jorca" userId="4df42de720a68e87" providerId="Windows Live" clId="Web-{E6E41090-999C-4DF0-AFF3-B981629141E6}" dt="2021-07-18T09:17:20.581" v="97"/>
          <ac:spMkLst>
            <pc:docMk/>
            <pc:sldMk cId="2624726369" sldId="266"/>
            <ac:spMk id="2" creationId="{530D3370-BF49-4BA8-B0F3-240DA7AB3FC2}"/>
          </ac:spMkLst>
        </pc:spChg>
        <pc:spChg chg="mod">
          <ac:chgData name="jose ramon jorca" userId="4df42de720a68e87" providerId="Windows Live" clId="Web-{E6E41090-999C-4DF0-AFF3-B981629141E6}" dt="2021-07-18T09:17:20.581" v="97"/>
          <ac:spMkLst>
            <pc:docMk/>
            <pc:sldMk cId="2624726369" sldId="266"/>
            <ac:spMk id="3" creationId="{E7059957-7807-4B8A-B06C-3631A75BDDB4}"/>
          </ac:spMkLst>
        </pc:spChg>
        <pc:spChg chg="add mod">
          <ac:chgData name="jose ramon jorca" userId="4df42de720a68e87" providerId="Windows Live" clId="Web-{E6E41090-999C-4DF0-AFF3-B981629141E6}" dt="2021-07-18T09:17:44.425" v="101" actId="14100"/>
          <ac:spMkLst>
            <pc:docMk/>
            <pc:sldMk cId="2624726369" sldId="266"/>
            <ac:spMk id="5" creationId="{FE4A36E4-C361-4DD7-BEB6-7A96E6911F7D}"/>
          </ac:spMkLst>
        </pc:spChg>
        <pc:spChg chg="add del">
          <ac:chgData name="jose ramon jorca" userId="4df42de720a68e87" providerId="Windows Live" clId="Web-{E6E41090-999C-4DF0-AFF3-B981629141E6}" dt="2021-07-18T09:17:20.581" v="97"/>
          <ac:spMkLst>
            <pc:docMk/>
            <pc:sldMk cId="2624726369" sldId="266"/>
            <ac:spMk id="8" creationId="{1B15ED52-F352-441B-82BF-E0EA34836D08}"/>
          </ac:spMkLst>
        </pc:spChg>
        <pc:spChg chg="add del">
          <ac:chgData name="jose ramon jorca" userId="4df42de720a68e87" providerId="Windows Live" clId="Web-{E6E41090-999C-4DF0-AFF3-B981629141E6}" dt="2021-07-18T09:17:20.581" v="97"/>
          <ac:spMkLst>
            <pc:docMk/>
            <pc:sldMk cId="2624726369" sldId="266"/>
            <ac:spMk id="10" creationId="{3B2E3793-BFE6-45A2-9B7B-E18844431C99}"/>
          </ac:spMkLst>
        </pc:spChg>
        <pc:spChg chg="add del">
          <ac:chgData name="jose ramon jorca" userId="4df42de720a68e87" providerId="Windows Live" clId="Web-{E6E41090-999C-4DF0-AFF3-B981629141E6}" dt="2021-07-18T09:17:20.581" v="97"/>
          <ac:spMkLst>
            <pc:docMk/>
            <pc:sldMk cId="2624726369" sldId="266"/>
            <ac:spMk id="12" creationId="{BC4C4868-CB8F-4AF9-9CDB-8108F2C19B67}"/>
          </ac:spMkLst>
        </pc:spChg>
        <pc:spChg chg="add del">
          <ac:chgData name="jose ramon jorca" userId="4df42de720a68e87" providerId="Windows Live" clId="Web-{E6E41090-999C-4DF0-AFF3-B981629141E6}" dt="2021-07-18T09:17:20.581" v="97"/>
          <ac:spMkLst>
            <pc:docMk/>
            <pc:sldMk cId="2624726369" sldId="266"/>
            <ac:spMk id="14" creationId="{375E0459-6403-40CD-989D-56A4407CA12E}"/>
          </ac:spMkLst>
        </pc:spChg>
        <pc:spChg chg="add del">
          <ac:chgData name="jose ramon jorca" userId="4df42de720a68e87" providerId="Windows Live" clId="Web-{E6E41090-999C-4DF0-AFF3-B981629141E6}" dt="2021-07-18T09:17:20.581" v="97"/>
          <ac:spMkLst>
            <pc:docMk/>
            <pc:sldMk cId="2624726369" sldId="266"/>
            <ac:spMk id="16" creationId="{53E5B1A8-3AC9-4BD1-9BBC-78CA94F2D1BA}"/>
          </ac:spMkLst>
        </pc:spChg>
        <pc:spChg chg="add del">
          <ac:chgData name="jose ramon jorca" userId="4df42de720a68e87" providerId="Windows Live" clId="Web-{E6E41090-999C-4DF0-AFF3-B981629141E6}" dt="2021-07-18T09:17:03.658" v="94"/>
          <ac:spMkLst>
            <pc:docMk/>
            <pc:sldMk cId="2624726369" sldId="266"/>
            <ac:spMk id="18" creationId="{9F701746-0657-4467-BBD3-24051A715C25}"/>
          </ac:spMkLst>
        </pc:spChg>
        <pc:spChg chg="add del">
          <ac:chgData name="jose ramon jorca" userId="4df42de720a68e87" providerId="Windows Live" clId="Web-{E6E41090-999C-4DF0-AFF3-B981629141E6}" dt="2021-07-18T09:17:03.658" v="94"/>
          <ac:spMkLst>
            <pc:docMk/>
            <pc:sldMk cId="2624726369" sldId="266"/>
            <ac:spMk id="19" creationId="{117BEB00-3E3D-4F08-AF56-DB0D22FB5F64}"/>
          </ac:spMkLst>
        </pc:spChg>
        <pc:spChg chg="add del">
          <ac:chgData name="jose ramon jorca" userId="4df42de720a68e87" providerId="Windows Live" clId="Web-{E6E41090-999C-4DF0-AFF3-B981629141E6}" dt="2021-07-18T09:17:20.565" v="96"/>
          <ac:spMkLst>
            <pc:docMk/>
            <pc:sldMk cId="2624726369" sldId="266"/>
            <ac:spMk id="20" creationId="{F13C74B1-5B17-4795-BED0-7140497B445A}"/>
          </ac:spMkLst>
        </pc:spChg>
        <pc:spChg chg="add del">
          <ac:chgData name="jose ramon jorca" userId="4df42de720a68e87" providerId="Windows Live" clId="Web-{E6E41090-999C-4DF0-AFF3-B981629141E6}" dt="2021-07-18T09:16:57.783" v="92"/>
          <ac:spMkLst>
            <pc:docMk/>
            <pc:sldMk cId="2624726369" sldId="266"/>
            <ac:spMk id="21" creationId="{9AA72BD9-2C5A-4EDC-931F-5AA08EACA0F3}"/>
          </ac:spMkLst>
        </pc:spChg>
        <pc:spChg chg="add del">
          <ac:chgData name="jose ramon jorca" userId="4df42de720a68e87" providerId="Windows Live" clId="Web-{E6E41090-999C-4DF0-AFF3-B981629141E6}" dt="2021-07-18T09:17:20.565" v="96"/>
          <ac:spMkLst>
            <pc:docMk/>
            <pc:sldMk cId="2624726369" sldId="266"/>
            <ac:spMk id="22" creationId="{D4974D33-8DC5-464E-8C6D-BE58F0669C17}"/>
          </ac:spMkLst>
        </pc:spChg>
        <pc:spChg chg="add del">
          <ac:chgData name="jose ramon jorca" userId="4df42de720a68e87" providerId="Windows Live" clId="Web-{E6E41090-999C-4DF0-AFF3-B981629141E6}" dt="2021-07-18T09:16:57.783" v="92"/>
          <ac:spMkLst>
            <pc:docMk/>
            <pc:sldMk cId="2624726369" sldId="266"/>
            <ac:spMk id="23" creationId="{DD3981AC-7B61-4947-BCF3-F7AA7FA385B9}"/>
          </ac:spMkLst>
        </pc:spChg>
        <pc:spChg chg="add">
          <ac:chgData name="jose ramon jorca" userId="4df42de720a68e87" providerId="Windows Live" clId="Web-{E6E41090-999C-4DF0-AFF3-B981629141E6}" dt="2021-07-18T09:17:20.581" v="97"/>
          <ac:spMkLst>
            <pc:docMk/>
            <pc:sldMk cId="2624726369" sldId="266"/>
            <ac:spMk id="24" creationId="{9AA72BD9-2C5A-4EDC-931F-5AA08EACA0F3}"/>
          </ac:spMkLst>
        </pc:spChg>
        <pc:spChg chg="add del">
          <ac:chgData name="jose ramon jorca" userId="4df42de720a68e87" providerId="Windows Live" clId="Web-{E6E41090-999C-4DF0-AFF3-B981629141E6}" dt="2021-07-18T09:16:57.783" v="92"/>
          <ac:spMkLst>
            <pc:docMk/>
            <pc:sldMk cId="2624726369" sldId="266"/>
            <ac:spMk id="25" creationId="{55D4142C-5077-457F-A6AD-3FECFDB39685}"/>
          </ac:spMkLst>
        </pc:spChg>
        <pc:spChg chg="add">
          <ac:chgData name="jose ramon jorca" userId="4df42de720a68e87" providerId="Windows Live" clId="Web-{E6E41090-999C-4DF0-AFF3-B981629141E6}" dt="2021-07-18T09:17:20.581" v="97"/>
          <ac:spMkLst>
            <pc:docMk/>
            <pc:sldMk cId="2624726369" sldId="266"/>
            <ac:spMk id="26" creationId="{DD3981AC-7B61-4947-BCF3-F7AA7FA385B9}"/>
          </ac:spMkLst>
        </pc:spChg>
        <pc:spChg chg="add del">
          <ac:chgData name="jose ramon jorca" userId="4df42de720a68e87" providerId="Windows Live" clId="Web-{E6E41090-999C-4DF0-AFF3-B981629141E6}" dt="2021-07-18T09:16:57.783" v="92"/>
          <ac:spMkLst>
            <pc:docMk/>
            <pc:sldMk cId="2624726369" sldId="266"/>
            <ac:spMk id="27" creationId="{7A5F0580-5EE9-419F-96EE-B6529EF6E7D0}"/>
          </ac:spMkLst>
        </pc:spChg>
        <pc:spChg chg="add">
          <ac:chgData name="jose ramon jorca" userId="4df42de720a68e87" providerId="Windows Live" clId="Web-{E6E41090-999C-4DF0-AFF3-B981629141E6}" dt="2021-07-18T09:17:20.581" v="97"/>
          <ac:spMkLst>
            <pc:docMk/>
            <pc:sldMk cId="2624726369" sldId="266"/>
            <ac:spMk id="28" creationId="{55D4142C-5077-457F-A6AD-3FECFDB39685}"/>
          </ac:spMkLst>
        </pc:spChg>
        <pc:spChg chg="add">
          <ac:chgData name="jose ramon jorca" userId="4df42de720a68e87" providerId="Windows Live" clId="Web-{E6E41090-999C-4DF0-AFF3-B981629141E6}" dt="2021-07-18T09:17:20.581" v="97"/>
          <ac:spMkLst>
            <pc:docMk/>
            <pc:sldMk cId="2624726369" sldId="266"/>
            <ac:spMk id="29" creationId="{7A5F0580-5EE9-419F-96EE-B6529EF6E7D0}"/>
          </ac:spMkLst>
        </pc:spChg>
        <pc:picChg chg="add mod ord">
          <ac:chgData name="jose ramon jorca" userId="4df42de720a68e87" providerId="Windows Live" clId="Web-{E6E41090-999C-4DF0-AFF3-B981629141E6}" dt="2021-07-18T09:17:20.581" v="97"/>
          <ac:picMkLst>
            <pc:docMk/>
            <pc:sldMk cId="2624726369" sldId="266"/>
            <ac:picMk id="4" creationId="{88AF44AD-B9FF-4808-9759-FDB707D8EA18}"/>
          </ac:picMkLst>
        </pc:picChg>
      </pc:sldChg>
      <pc:sldChg chg="addSp delSp modSp add mod replId setClrOvrMap">
        <pc:chgData name="jose ramon jorca" userId="4df42de720a68e87" providerId="Windows Live" clId="Web-{E6E41090-999C-4DF0-AFF3-B981629141E6}" dt="2021-07-18T19:03:13.742" v="1536"/>
        <pc:sldMkLst>
          <pc:docMk/>
          <pc:sldMk cId="663698687" sldId="267"/>
        </pc:sldMkLst>
        <pc:spChg chg="mod">
          <ac:chgData name="jose ramon jorca" userId="4df42de720a68e87" providerId="Windows Live" clId="Web-{E6E41090-999C-4DF0-AFF3-B981629141E6}" dt="2021-07-18T19:03:13.742" v="1536"/>
          <ac:spMkLst>
            <pc:docMk/>
            <pc:sldMk cId="663698687" sldId="267"/>
            <ac:spMk id="2" creationId="{530D3370-BF49-4BA8-B0F3-240DA7AB3FC2}"/>
          </ac:spMkLst>
        </pc:spChg>
        <pc:spChg chg="mod">
          <ac:chgData name="jose ramon jorca" userId="4df42de720a68e87" providerId="Windows Live" clId="Web-{E6E41090-999C-4DF0-AFF3-B981629141E6}" dt="2021-07-18T19:03:13.742" v="1536"/>
          <ac:spMkLst>
            <pc:docMk/>
            <pc:sldMk cId="663698687" sldId="267"/>
            <ac:spMk id="3" creationId="{E7059957-7807-4B8A-B06C-3631A75BDDB4}"/>
          </ac:spMkLst>
        </pc:spChg>
        <pc:spChg chg="ord">
          <ac:chgData name="jose ramon jorca" userId="4df42de720a68e87" providerId="Windows Live" clId="Web-{E6E41090-999C-4DF0-AFF3-B981629141E6}" dt="2021-07-18T09:23:13.531" v="147"/>
          <ac:spMkLst>
            <pc:docMk/>
            <pc:sldMk cId="663698687" sldId="267"/>
            <ac:spMk id="5" creationId="{FE4A36E4-C361-4DD7-BEB6-7A96E6911F7D}"/>
          </ac:spMkLst>
        </pc:spChg>
        <pc:spChg chg="add del mod">
          <ac:chgData name="jose ramon jorca" userId="4df42de720a68e87" providerId="Windows Live" clId="Web-{E6E41090-999C-4DF0-AFF3-B981629141E6}" dt="2021-07-18T09:20:36.042" v="116"/>
          <ac:spMkLst>
            <pc:docMk/>
            <pc:sldMk cId="663698687" sldId="267"/>
            <ac:spMk id="6" creationId="{CD79248B-2CAA-4417-B39E-AE86CB6B30A2}"/>
          </ac:spMkLst>
        </pc:spChg>
        <pc:spChg chg="add del">
          <ac:chgData name="jose ramon jorca" userId="4df42de720a68e87" providerId="Windows Live" clId="Web-{E6E41090-999C-4DF0-AFF3-B981629141E6}" dt="2021-07-18T09:23:13.531" v="147"/>
          <ac:spMkLst>
            <pc:docMk/>
            <pc:sldMk cId="663698687" sldId="267"/>
            <ac:spMk id="24" creationId="{9AA72BD9-2C5A-4EDC-931F-5AA08EACA0F3}"/>
          </ac:spMkLst>
        </pc:spChg>
        <pc:spChg chg="add del">
          <ac:chgData name="jose ramon jorca" userId="4df42de720a68e87" providerId="Windows Live" clId="Web-{E6E41090-999C-4DF0-AFF3-B981629141E6}" dt="2021-07-18T09:23:13.531" v="147"/>
          <ac:spMkLst>
            <pc:docMk/>
            <pc:sldMk cId="663698687" sldId="267"/>
            <ac:spMk id="26" creationId="{DD3981AC-7B61-4947-BCF3-F7AA7FA385B9}"/>
          </ac:spMkLst>
        </pc:spChg>
        <pc:spChg chg="add del">
          <ac:chgData name="jose ramon jorca" userId="4df42de720a68e87" providerId="Windows Live" clId="Web-{E6E41090-999C-4DF0-AFF3-B981629141E6}" dt="2021-07-18T09:23:13.531" v="147"/>
          <ac:spMkLst>
            <pc:docMk/>
            <pc:sldMk cId="663698687" sldId="267"/>
            <ac:spMk id="28" creationId="{55D4142C-5077-457F-A6AD-3FECFDB39685}"/>
          </ac:spMkLst>
        </pc:spChg>
        <pc:spChg chg="add del">
          <ac:chgData name="jose ramon jorca" userId="4df42de720a68e87" providerId="Windows Live" clId="Web-{E6E41090-999C-4DF0-AFF3-B981629141E6}" dt="2021-07-18T09:23:13.531" v="147"/>
          <ac:spMkLst>
            <pc:docMk/>
            <pc:sldMk cId="663698687" sldId="267"/>
            <ac:spMk id="29" creationId="{7A5F0580-5EE9-419F-96EE-B6529EF6E7D0}"/>
          </ac:spMkLst>
        </pc:spChg>
        <pc:spChg chg="add del">
          <ac:chgData name="jose ramon jorca" userId="4df42de720a68e87" providerId="Windows Live" clId="Web-{E6E41090-999C-4DF0-AFF3-B981629141E6}" dt="2021-07-18T09:23:13.515" v="146"/>
          <ac:spMkLst>
            <pc:docMk/>
            <pc:sldMk cId="663698687" sldId="267"/>
            <ac:spMk id="31" creationId="{CEB41C5C-0F34-4DDA-9D7C-5E717F35F60C}"/>
          </ac:spMkLst>
        </pc:spChg>
        <pc:spChg chg="add del">
          <ac:chgData name="jose ramon jorca" userId="4df42de720a68e87" providerId="Windows Live" clId="Web-{E6E41090-999C-4DF0-AFF3-B981629141E6}" dt="2021-07-18T19:03:13.742" v="1536"/>
          <ac:spMkLst>
            <pc:docMk/>
            <pc:sldMk cId="663698687" sldId="267"/>
            <ac:spMk id="32" creationId="{9F79630B-0F0B-446E-A637-38FA8F61D10E}"/>
          </ac:spMkLst>
        </pc:spChg>
        <pc:spChg chg="add del">
          <ac:chgData name="jose ramon jorca" userId="4df42de720a68e87" providerId="Windows Live" clId="Web-{E6E41090-999C-4DF0-AFF3-B981629141E6}" dt="2021-07-18T19:03:13.742" v="1536"/>
          <ac:spMkLst>
            <pc:docMk/>
            <pc:sldMk cId="663698687" sldId="267"/>
            <ac:spMk id="33" creationId="{B3437C99-FC8E-4311-B48A-F0C4C329B154}"/>
          </ac:spMkLst>
        </pc:spChg>
        <pc:spChg chg="add del">
          <ac:chgData name="jose ramon jorca" userId="4df42de720a68e87" providerId="Windows Live" clId="Web-{E6E41090-999C-4DF0-AFF3-B981629141E6}" dt="2021-07-18T09:22:40.905" v="142"/>
          <ac:spMkLst>
            <pc:docMk/>
            <pc:sldMk cId="663698687" sldId="267"/>
            <ac:spMk id="34" creationId="{B95B9BA8-1D69-4796-85F5-B6D0BD52354B}"/>
          </ac:spMkLst>
        </pc:spChg>
        <pc:spChg chg="add">
          <ac:chgData name="jose ramon jorca" userId="4df42de720a68e87" providerId="Windows Live" clId="Web-{E6E41090-999C-4DF0-AFF3-B981629141E6}" dt="2021-07-18T19:03:13.742" v="1536"/>
          <ac:spMkLst>
            <pc:docMk/>
            <pc:sldMk cId="663698687" sldId="267"/>
            <ac:spMk id="38" creationId="{D009D6D5-DAC2-4A8B-A17A-E206B9012D09}"/>
          </ac:spMkLst>
        </pc:spChg>
        <pc:picChg chg="del">
          <ac:chgData name="jose ramon jorca" userId="4df42de720a68e87" providerId="Windows Live" clId="Web-{E6E41090-999C-4DF0-AFF3-B981629141E6}" dt="2021-07-18T09:20:32.605" v="112"/>
          <ac:picMkLst>
            <pc:docMk/>
            <pc:sldMk cId="663698687" sldId="267"/>
            <ac:picMk id="4" creationId="{88AF44AD-B9FF-4808-9759-FDB707D8EA18}"/>
          </ac:picMkLst>
        </pc:picChg>
        <pc:picChg chg="add mod ord">
          <ac:chgData name="jose ramon jorca" userId="4df42de720a68e87" providerId="Windows Live" clId="Web-{E6E41090-999C-4DF0-AFF3-B981629141E6}" dt="2021-07-18T19:03:13.742" v="1536"/>
          <ac:picMkLst>
            <pc:docMk/>
            <pc:sldMk cId="663698687" sldId="267"/>
            <ac:picMk id="7" creationId="{EB694F34-7032-4111-82CD-3E288AACCA76}"/>
          </ac:picMkLst>
        </pc:picChg>
        <pc:cxnChg chg="add del">
          <ac:chgData name="jose ramon jorca" userId="4df42de720a68e87" providerId="Windows Live" clId="Web-{E6E41090-999C-4DF0-AFF3-B981629141E6}" dt="2021-07-18T09:23:13.515" v="146"/>
          <ac:cxnSpMkLst>
            <pc:docMk/>
            <pc:sldMk cId="663698687" sldId="267"/>
            <ac:cxnSpMk id="36" creationId="{57E1E5E6-F385-4E9C-B201-BA5BDE5CAD52}"/>
          </ac:cxnSpMkLst>
        </pc:cxnChg>
      </pc:sldChg>
      <pc:sldChg chg="addSp delSp modSp add replId modNotes">
        <pc:chgData name="jose ramon jorca" userId="4df42de720a68e87" providerId="Windows Live" clId="Web-{E6E41090-999C-4DF0-AFF3-B981629141E6}" dt="2021-07-18T09:53:41.270" v="471"/>
        <pc:sldMkLst>
          <pc:docMk/>
          <pc:sldMk cId="3122052028" sldId="268"/>
        </pc:sldMkLst>
        <pc:spChg chg="mod">
          <ac:chgData name="jose ramon jorca" userId="4df42de720a68e87" providerId="Windows Live" clId="Web-{E6E41090-999C-4DF0-AFF3-B981629141E6}" dt="2021-07-18T09:35:36.722" v="330" actId="1076"/>
          <ac:spMkLst>
            <pc:docMk/>
            <pc:sldMk cId="3122052028" sldId="268"/>
            <ac:spMk id="2" creationId="{530D3370-BF49-4BA8-B0F3-240DA7AB3FC2}"/>
          </ac:spMkLst>
        </pc:spChg>
        <pc:spChg chg="mod ord">
          <ac:chgData name="jose ramon jorca" userId="4df42de720a68e87" providerId="Windows Live" clId="Web-{E6E41090-999C-4DF0-AFF3-B981629141E6}" dt="2021-07-18T09:35:41.441" v="332" actId="1076"/>
          <ac:spMkLst>
            <pc:docMk/>
            <pc:sldMk cId="3122052028" sldId="268"/>
            <ac:spMk id="3" creationId="{E7059957-7807-4B8A-B06C-3631A75BDDB4}"/>
          </ac:spMkLst>
        </pc:spChg>
        <pc:spChg chg="add mod">
          <ac:chgData name="jose ramon jorca" userId="4df42de720a68e87" providerId="Windows Live" clId="Web-{E6E41090-999C-4DF0-AFF3-B981629141E6}" dt="2021-07-18T09:33:05.796" v="318"/>
          <ac:spMkLst>
            <pc:docMk/>
            <pc:sldMk cId="3122052028" sldId="268"/>
            <ac:spMk id="4" creationId="{0F690D34-EC10-4C64-9673-9869A347480E}"/>
          </ac:spMkLst>
        </pc:spChg>
        <pc:spChg chg="add del">
          <ac:chgData name="jose ramon jorca" userId="4df42de720a68e87" providerId="Windows Live" clId="Web-{E6E41090-999C-4DF0-AFF3-B981629141E6}" dt="2021-07-18T09:29:33.744" v="277"/>
          <ac:spMkLst>
            <pc:docMk/>
            <pc:sldMk cId="3122052028" sldId="268"/>
            <ac:spMk id="6" creationId="{8E8BFD4D-54E6-418A-A319-7DB4F53F645B}"/>
          </ac:spMkLst>
        </pc:spChg>
        <pc:spChg chg="add mod">
          <ac:chgData name="jose ramon jorca" userId="4df42de720a68e87" providerId="Windows Live" clId="Web-{E6E41090-999C-4DF0-AFF3-B981629141E6}" dt="2021-07-18T09:34:25.876" v="327" actId="14100"/>
          <ac:spMkLst>
            <pc:docMk/>
            <pc:sldMk cId="3122052028" sldId="268"/>
            <ac:spMk id="9" creationId="{125922C4-3FAC-4717-8340-63A1C8A6F342}"/>
          </ac:spMkLst>
        </pc:spChg>
        <pc:spChg chg="add del">
          <ac:chgData name="jose ramon jorca" userId="4df42de720a68e87" providerId="Windows Live" clId="Web-{E6E41090-999C-4DF0-AFF3-B981629141E6}" dt="2021-07-18T09:30:06.198" v="283"/>
          <ac:spMkLst>
            <pc:docMk/>
            <pc:sldMk cId="3122052028" sldId="268"/>
            <ac:spMk id="32" creationId="{9F79630B-0F0B-446E-A637-38FA8F61D10E}"/>
          </ac:spMkLst>
        </pc:spChg>
        <pc:spChg chg="add del">
          <ac:chgData name="jose ramon jorca" userId="4df42de720a68e87" providerId="Windows Live" clId="Web-{E6E41090-999C-4DF0-AFF3-B981629141E6}" dt="2021-07-18T09:30:06.198" v="283"/>
          <ac:spMkLst>
            <pc:docMk/>
            <pc:sldMk cId="3122052028" sldId="268"/>
            <ac:spMk id="33" creationId="{B3437C99-FC8E-4311-B48A-F0C4C329B154}"/>
          </ac:spMkLst>
        </pc:spChg>
        <pc:spChg chg="add del">
          <ac:chgData name="jose ramon jorca" userId="4df42de720a68e87" providerId="Windows Live" clId="Web-{E6E41090-999C-4DF0-AFF3-B981629141E6}" dt="2021-07-18T09:30:29.276" v="288"/>
          <ac:spMkLst>
            <pc:docMk/>
            <pc:sldMk cId="3122052028" sldId="268"/>
            <ac:spMk id="35" creationId="{73DE2CFE-42F2-48F0-8706-5264E012B10C}"/>
          </ac:spMkLst>
        </pc:spChg>
        <pc:spChg chg="add del">
          <ac:chgData name="jose ramon jorca" userId="4df42de720a68e87" providerId="Windows Live" clId="Web-{E6E41090-999C-4DF0-AFF3-B981629141E6}" dt="2021-07-18T09:30:29.261" v="287"/>
          <ac:spMkLst>
            <pc:docMk/>
            <pc:sldMk cId="3122052028" sldId="268"/>
            <ac:spMk id="37" creationId="{2550BE34-C2B8-49B8-8519-67A8CAD51AE9}"/>
          </ac:spMkLst>
        </pc:spChg>
        <pc:spChg chg="add del">
          <ac:chgData name="jose ramon jorca" userId="4df42de720a68e87" providerId="Windows Live" clId="Web-{E6E41090-999C-4DF0-AFF3-B981629141E6}" dt="2021-07-18T09:30:06.198" v="282"/>
          <ac:spMkLst>
            <pc:docMk/>
            <pc:sldMk cId="3122052028" sldId="268"/>
            <ac:spMk id="38" creationId="{C232B152-3720-4D3B-97ED-45CE5483F16F}"/>
          </ac:spMkLst>
        </pc:spChg>
        <pc:spChg chg="add del">
          <ac:chgData name="jose ramon jorca" userId="4df42de720a68e87" providerId="Windows Live" clId="Web-{E6E41090-999C-4DF0-AFF3-B981629141E6}" dt="2021-07-18T09:30:29.261" v="287"/>
          <ac:spMkLst>
            <pc:docMk/>
            <pc:sldMk cId="3122052028" sldId="268"/>
            <ac:spMk id="39" creationId="{A7457DD9-5A45-400A-AB4B-4B4EDECA25F1}"/>
          </ac:spMkLst>
        </pc:spChg>
        <pc:spChg chg="add del">
          <ac:chgData name="jose ramon jorca" userId="4df42de720a68e87" providerId="Windows Live" clId="Web-{E6E41090-999C-4DF0-AFF3-B981629141E6}" dt="2021-07-18T09:30:06.198" v="282"/>
          <ac:spMkLst>
            <pc:docMk/>
            <pc:sldMk cId="3122052028" sldId="268"/>
            <ac:spMk id="40" creationId="{11BAB570-FF10-4E96-8A3F-FA9804702B89}"/>
          </ac:spMkLst>
        </pc:spChg>
        <pc:spChg chg="add">
          <ac:chgData name="jose ramon jorca" userId="4df42de720a68e87" providerId="Windows Live" clId="Web-{E6E41090-999C-4DF0-AFF3-B981629141E6}" dt="2021-07-18T09:30:29.276" v="288"/>
          <ac:spMkLst>
            <pc:docMk/>
            <pc:sldMk cId="3122052028" sldId="268"/>
            <ac:spMk id="41" creationId="{42A5316D-ED2F-4F89-B4B4-8D9240B1A348}"/>
          </ac:spMkLst>
        </pc:spChg>
        <pc:spChg chg="add del">
          <ac:chgData name="jose ramon jorca" userId="4df42de720a68e87" providerId="Windows Live" clId="Web-{E6E41090-999C-4DF0-AFF3-B981629141E6}" dt="2021-07-18T09:30:06.198" v="282"/>
          <ac:spMkLst>
            <pc:docMk/>
            <pc:sldMk cId="3122052028" sldId="268"/>
            <ac:spMk id="42" creationId="{4B9FAFB2-BEB5-4848-8018-BCAD99E2E1AA}"/>
          </ac:spMkLst>
        </pc:spChg>
        <pc:spChg chg="add del">
          <ac:chgData name="jose ramon jorca" userId="4df42de720a68e87" providerId="Windows Live" clId="Web-{E6E41090-999C-4DF0-AFF3-B981629141E6}" dt="2021-07-18T09:30:29.261" v="287"/>
          <ac:spMkLst>
            <pc:docMk/>
            <pc:sldMk cId="3122052028" sldId="268"/>
            <ac:spMk id="44" creationId="{441CF7D6-A660-431A-B0BB-140A0D5556B6}"/>
          </ac:spMkLst>
        </pc:spChg>
        <pc:spChg chg="add del">
          <ac:chgData name="jose ramon jorca" userId="4df42de720a68e87" providerId="Windows Live" clId="Web-{E6E41090-999C-4DF0-AFF3-B981629141E6}" dt="2021-07-18T09:30:29.261" v="287"/>
          <ac:spMkLst>
            <pc:docMk/>
            <pc:sldMk cId="3122052028" sldId="268"/>
            <ac:spMk id="46" creationId="{0570A85B-3810-4F95-97B0-CBF4CCDB381C}"/>
          </ac:spMkLst>
        </pc:spChg>
        <pc:picChg chg="del">
          <ac:chgData name="jose ramon jorca" userId="4df42de720a68e87" providerId="Windows Live" clId="Web-{E6E41090-999C-4DF0-AFF3-B981629141E6}" dt="2021-07-18T09:29:35.697" v="278"/>
          <ac:picMkLst>
            <pc:docMk/>
            <pc:sldMk cId="3122052028" sldId="268"/>
            <ac:picMk id="7" creationId="{EB694F34-7032-4111-82CD-3E288AACCA76}"/>
          </ac:picMkLst>
        </pc:picChg>
        <pc:picChg chg="add mod ord">
          <ac:chgData name="jose ramon jorca" userId="4df42de720a68e87" providerId="Windows Live" clId="Web-{E6E41090-999C-4DF0-AFF3-B981629141E6}" dt="2021-07-18T09:35:36.753" v="331" actId="1076"/>
          <ac:picMkLst>
            <pc:docMk/>
            <pc:sldMk cId="3122052028" sldId="268"/>
            <ac:picMk id="10" creationId="{477B0CC0-DB4B-4036-B530-391D105FA6D8}"/>
          </ac:picMkLst>
        </pc:picChg>
        <pc:picChg chg="add mod">
          <ac:chgData name="jose ramon jorca" userId="4df42de720a68e87" providerId="Windows Live" clId="Web-{E6E41090-999C-4DF0-AFF3-B981629141E6}" dt="2021-07-18T09:35:48.785" v="333" actId="1076"/>
          <ac:picMkLst>
            <pc:docMk/>
            <pc:sldMk cId="3122052028" sldId="268"/>
            <ac:picMk id="12" creationId="{EDC82719-34CB-4843-A756-847A564044B0}"/>
          </ac:picMkLst>
        </pc:picChg>
      </pc:sldChg>
      <pc:sldChg chg="addSp delSp modSp add mod ord replId setBg setClrOvrMap modNotes">
        <pc:chgData name="jose ramon jorca" userId="4df42de720a68e87" providerId="Windows Live" clId="Web-{E6E41090-999C-4DF0-AFF3-B981629141E6}" dt="2021-07-18T20:50:13.392" v="1537" actId="20577"/>
        <pc:sldMkLst>
          <pc:docMk/>
          <pc:sldMk cId="2610250805" sldId="269"/>
        </pc:sldMkLst>
        <pc:spChg chg="mod">
          <ac:chgData name="jose ramon jorca" userId="4df42de720a68e87" providerId="Windows Live" clId="Web-{E6E41090-999C-4DF0-AFF3-B981629141E6}" dt="2021-07-18T09:44:10.740" v="407" actId="20577"/>
          <ac:spMkLst>
            <pc:docMk/>
            <pc:sldMk cId="2610250805" sldId="269"/>
            <ac:spMk id="2" creationId="{530D3370-BF49-4BA8-B0F3-240DA7AB3FC2}"/>
          </ac:spMkLst>
        </pc:spChg>
        <pc:spChg chg="mod">
          <ac:chgData name="jose ramon jorca" userId="4df42de720a68e87" providerId="Windows Live" clId="Web-{E6E41090-999C-4DF0-AFF3-B981629141E6}" dt="2021-07-18T20:50:13.392" v="1537" actId="20577"/>
          <ac:spMkLst>
            <pc:docMk/>
            <pc:sldMk cId="2610250805" sldId="269"/>
            <ac:spMk id="3" creationId="{E7059957-7807-4B8A-B06C-3631A75BDDB4}"/>
          </ac:spMkLst>
        </pc:spChg>
        <pc:spChg chg="ord">
          <ac:chgData name="jose ramon jorca" userId="4df42de720a68e87" providerId="Windows Live" clId="Web-{E6E41090-999C-4DF0-AFF3-B981629141E6}" dt="2021-07-18T09:42:25.831" v="378"/>
          <ac:spMkLst>
            <pc:docMk/>
            <pc:sldMk cId="2610250805" sldId="269"/>
            <ac:spMk id="5" creationId="{FE4A36E4-C361-4DD7-BEB6-7A96E6911F7D}"/>
          </ac:spMkLst>
        </pc:spChg>
        <pc:spChg chg="add mod">
          <ac:chgData name="jose ramon jorca" userId="4df42de720a68e87" providerId="Windows Live" clId="Web-{E6E41090-999C-4DF0-AFF3-B981629141E6}" dt="2021-07-18T09:48:08.840" v="449"/>
          <ac:spMkLst>
            <pc:docMk/>
            <pc:sldMk cId="2610250805" sldId="269"/>
            <ac:spMk id="6" creationId="{BD61D7E1-4F57-4475-BD00-5669EB8326A4}"/>
          </ac:spMkLst>
        </pc:spChg>
        <pc:spChg chg="add del">
          <ac:chgData name="jose ramon jorca" userId="4df42de720a68e87" providerId="Windows Live" clId="Web-{E6E41090-999C-4DF0-AFF3-B981629141E6}" dt="2021-07-18T09:42:25.831" v="378"/>
          <ac:spMkLst>
            <pc:docMk/>
            <pc:sldMk cId="2610250805" sldId="269"/>
            <ac:spMk id="32" creationId="{9F79630B-0F0B-446E-A637-38FA8F61D10E}"/>
          </ac:spMkLst>
        </pc:spChg>
        <pc:spChg chg="add del">
          <ac:chgData name="jose ramon jorca" userId="4df42de720a68e87" providerId="Windows Live" clId="Web-{E6E41090-999C-4DF0-AFF3-B981629141E6}" dt="2021-07-18T09:42:25.831" v="378"/>
          <ac:spMkLst>
            <pc:docMk/>
            <pc:sldMk cId="2610250805" sldId="269"/>
            <ac:spMk id="33" creationId="{B3437C99-FC8E-4311-B48A-F0C4C329B154}"/>
          </ac:spMkLst>
        </pc:spChg>
        <pc:spChg chg="add del">
          <ac:chgData name="jose ramon jorca" userId="4df42de720a68e87" providerId="Windows Live" clId="Web-{E6E41090-999C-4DF0-AFF3-B981629141E6}" dt="2021-07-18T09:41:57.877" v="371"/>
          <ac:spMkLst>
            <pc:docMk/>
            <pc:sldMk cId="2610250805" sldId="269"/>
            <ac:spMk id="35" creationId="{B0792D4F-247E-46FE-85FC-881DEFA41D94}"/>
          </ac:spMkLst>
        </pc:spChg>
        <pc:spChg chg="add del">
          <ac:chgData name="jose ramon jorca" userId="4df42de720a68e87" providerId="Windows Live" clId="Web-{E6E41090-999C-4DF0-AFF3-B981629141E6}" dt="2021-07-18T09:42:04.018" v="373"/>
          <ac:spMkLst>
            <pc:docMk/>
            <pc:sldMk cId="2610250805" sldId="269"/>
            <ac:spMk id="37" creationId="{B7694FDC-A66D-47C8-B5A5-E5FEE8256F08}"/>
          </ac:spMkLst>
        </pc:spChg>
        <pc:spChg chg="add del">
          <ac:chgData name="jose ramon jorca" userId="4df42de720a68e87" providerId="Windows Live" clId="Web-{E6E41090-999C-4DF0-AFF3-B981629141E6}" dt="2021-07-18T09:41:54.330" v="369"/>
          <ac:spMkLst>
            <pc:docMk/>
            <pc:sldMk cId="2610250805" sldId="269"/>
            <ac:spMk id="38" creationId="{5A0118C5-4F8D-4CF4-BADD-53FEACC6C42A}"/>
          </ac:spMkLst>
        </pc:spChg>
        <pc:spChg chg="add del">
          <ac:chgData name="jose ramon jorca" userId="4df42de720a68e87" providerId="Windows Live" clId="Web-{E6E41090-999C-4DF0-AFF3-B981629141E6}" dt="2021-07-18T09:42:04.018" v="373"/>
          <ac:spMkLst>
            <pc:docMk/>
            <pc:sldMk cId="2610250805" sldId="269"/>
            <ac:spMk id="39" creationId="{C3F69AFD-BDEB-4A68-B6CE-073AB5E449B4}"/>
          </ac:spMkLst>
        </pc:spChg>
        <pc:spChg chg="add del">
          <ac:chgData name="jose ramon jorca" userId="4df42de720a68e87" providerId="Windows Live" clId="Web-{E6E41090-999C-4DF0-AFF3-B981629141E6}" dt="2021-07-18T09:42:13.205" v="375"/>
          <ac:spMkLst>
            <pc:docMk/>
            <pc:sldMk cId="2610250805" sldId="269"/>
            <ac:spMk id="41" creationId="{4038CB10-1F5C-4D54-9DF7-12586DE5B007}"/>
          </ac:spMkLst>
        </pc:spChg>
        <pc:spChg chg="add del">
          <ac:chgData name="jose ramon jorca" userId="4df42de720a68e87" providerId="Windows Live" clId="Web-{E6E41090-999C-4DF0-AFF3-B981629141E6}" dt="2021-07-18T09:42:13.205" v="375"/>
          <ac:spMkLst>
            <pc:docMk/>
            <pc:sldMk cId="2610250805" sldId="269"/>
            <ac:spMk id="42" creationId="{73ED6512-6858-4552-B699-9A97FE9A4EA2}"/>
          </ac:spMkLst>
        </pc:spChg>
        <pc:spChg chg="add del">
          <ac:chgData name="jose ramon jorca" userId="4df42de720a68e87" providerId="Windows Live" clId="Web-{E6E41090-999C-4DF0-AFF3-B981629141E6}" dt="2021-07-18T09:42:13.205" v="375"/>
          <ac:spMkLst>
            <pc:docMk/>
            <pc:sldMk cId="2610250805" sldId="269"/>
            <ac:spMk id="43" creationId="{36D30126-6314-4A93-B27E-5C66CF781924}"/>
          </ac:spMkLst>
        </pc:spChg>
        <pc:spChg chg="add del">
          <ac:chgData name="jose ramon jorca" userId="4df42de720a68e87" providerId="Windows Live" clId="Web-{E6E41090-999C-4DF0-AFF3-B981629141E6}" dt="2021-07-18T09:41:54.330" v="369"/>
          <ac:spMkLst>
            <pc:docMk/>
            <pc:sldMk cId="2610250805" sldId="269"/>
            <ac:spMk id="44" creationId="{09645E15-CD1B-4EAA-B2F2-D41E53CA4E1C}"/>
          </ac:spMkLst>
        </pc:spChg>
        <pc:spChg chg="add">
          <ac:chgData name="jose ramon jorca" userId="4df42de720a68e87" providerId="Windows Live" clId="Web-{E6E41090-999C-4DF0-AFF3-B981629141E6}" dt="2021-07-18T09:42:25.831" v="378"/>
          <ac:spMkLst>
            <pc:docMk/>
            <pc:sldMk cId="2610250805" sldId="269"/>
            <ac:spMk id="45" creationId="{1A5ACB9A-B0E5-4B85-B616-BAAFCBF066AC}"/>
          </ac:spMkLst>
        </pc:spChg>
        <pc:spChg chg="add del">
          <ac:chgData name="jose ramon jorca" userId="4df42de720a68e87" providerId="Windows Live" clId="Web-{E6E41090-999C-4DF0-AFF3-B981629141E6}" dt="2021-07-18T09:41:54.330" v="369"/>
          <ac:spMkLst>
            <pc:docMk/>
            <pc:sldMk cId="2610250805" sldId="269"/>
            <ac:spMk id="46" creationId="{0C571069-A359-469A-98CD-9458DBAA0D39}"/>
          </ac:spMkLst>
        </pc:spChg>
        <pc:spChg chg="add del">
          <ac:chgData name="jose ramon jorca" userId="4df42de720a68e87" providerId="Windows Live" clId="Web-{E6E41090-999C-4DF0-AFF3-B981629141E6}" dt="2021-07-18T09:42:25.815" v="377"/>
          <ac:spMkLst>
            <pc:docMk/>
            <pc:sldMk cId="2610250805" sldId="269"/>
            <ac:spMk id="51" creationId="{5A0118C5-4F8D-4CF4-BADD-53FEACC6C42A}"/>
          </ac:spMkLst>
        </pc:spChg>
        <pc:spChg chg="add">
          <ac:chgData name="jose ramon jorca" userId="4df42de720a68e87" providerId="Windows Live" clId="Web-{E6E41090-999C-4DF0-AFF3-B981629141E6}" dt="2021-07-18T09:42:25.831" v="378"/>
          <ac:spMkLst>
            <pc:docMk/>
            <pc:sldMk cId="2610250805" sldId="269"/>
            <ac:spMk id="53" creationId="{21CD0CBD-C727-43F9-BDFE-34D6D1A97D46}"/>
          </ac:spMkLst>
        </pc:spChg>
        <pc:spChg chg="add del">
          <ac:chgData name="jose ramon jorca" userId="4df42de720a68e87" providerId="Windows Live" clId="Web-{E6E41090-999C-4DF0-AFF3-B981629141E6}" dt="2021-07-18T09:42:25.815" v="377"/>
          <ac:spMkLst>
            <pc:docMk/>
            <pc:sldMk cId="2610250805" sldId="269"/>
            <ac:spMk id="393" creationId="{52D7FCC1-2D52-49CE-A986-EE6E0CA64957}"/>
          </ac:spMkLst>
        </pc:spChg>
        <pc:spChg chg="add del">
          <ac:chgData name="jose ramon jorca" userId="4df42de720a68e87" providerId="Windows Live" clId="Web-{E6E41090-999C-4DF0-AFF3-B981629141E6}" dt="2021-07-18T09:42:25.815" v="377"/>
          <ac:spMkLst>
            <pc:docMk/>
            <pc:sldMk cId="2610250805" sldId="269"/>
            <ac:spMk id="394" creationId="{28C3CACD-E5A7-4AAC-AE47-75CF7D30FF7C}"/>
          </ac:spMkLst>
        </pc:spChg>
        <pc:grpChg chg="add del">
          <ac:chgData name="jose ramon jorca" userId="4df42de720a68e87" providerId="Windows Live" clId="Web-{E6E41090-999C-4DF0-AFF3-B981629141E6}" dt="2021-07-18T09:41:54.330" v="369"/>
          <ac:grpSpMkLst>
            <pc:docMk/>
            <pc:sldMk cId="2610250805" sldId="269"/>
            <ac:grpSpMk id="40" creationId="{9742E72B-7FDB-4BC3-84CE-9A8675647694}"/>
          </ac:grpSpMkLst>
        </pc:grpChg>
        <pc:grpChg chg="add">
          <ac:chgData name="jose ramon jorca" userId="4df42de720a68e87" providerId="Windows Live" clId="Web-{E6E41090-999C-4DF0-AFF3-B981629141E6}" dt="2021-07-18T09:42:25.831" v="378"/>
          <ac:grpSpMkLst>
            <pc:docMk/>
            <pc:sldMk cId="2610250805" sldId="269"/>
            <ac:grpSpMk id="47" creationId="{72E88C85-0C12-45AB-AB38-7DD8508C1CCB}"/>
          </ac:grpSpMkLst>
        </pc:grpChg>
        <pc:grpChg chg="add del">
          <ac:chgData name="jose ramon jorca" userId="4df42de720a68e87" providerId="Windows Live" clId="Web-{E6E41090-999C-4DF0-AFF3-B981629141E6}" dt="2021-07-18T09:41:54.330" v="369"/>
          <ac:grpSpMkLst>
            <pc:docMk/>
            <pc:sldMk cId="2610250805" sldId="269"/>
            <ac:grpSpMk id="48" creationId="{A61BDD87-32CE-4DE2-AAE1-62C2F4793885}"/>
          </ac:grpSpMkLst>
        </pc:grpChg>
        <pc:grpChg chg="add del">
          <ac:chgData name="jose ramon jorca" userId="4df42de720a68e87" providerId="Windows Live" clId="Web-{E6E41090-999C-4DF0-AFF3-B981629141E6}" dt="2021-07-18T09:42:25.815" v="377"/>
          <ac:grpSpMkLst>
            <pc:docMk/>
            <pc:sldMk cId="2610250805" sldId="269"/>
            <ac:grpSpMk id="52" creationId="{03AF83E4-4DE2-499C-9F36-0279E7E4FBBE}"/>
          </ac:grpSpMkLst>
        </pc:grpChg>
        <pc:grpChg chg="add del">
          <ac:chgData name="jose ramon jorca" userId="4df42de720a68e87" providerId="Windows Live" clId="Web-{E6E41090-999C-4DF0-AFF3-B981629141E6}" dt="2021-07-18T09:42:25.815" v="377"/>
          <ac:grpSpMkLst>
            <pc:docMk/>
            <pc:sldMk cId="2610250805" sldId="269"/>
            <ac:grpSpMk id="395" creationId="{3A35C15A-135A-4FD3-BA11-A046CFA3907A}"/>
          </ac:grpSpMkLst>
        </pc:grpChg>
        <pc:picChg chg="add mod ord">
          <ac:chgData name="jose ramon jorca" userId="4df42de720a68e87" providerId="Windows Live" clId="Web-{E6E41090-999C-4DF0-AFF3-B981629141E6}" dt="2021-07-18T09:43:53.896" v="405" actId="1076"/>
          <ac:picMkLst>
            <pc:docMk/>
            <pc:sldMk cId="2610250805" sldId="269"/>
            <ac:picMk id="4" creationId="{6A44CCD8-5E4B-49A4-BC64-BE7B833FBCA5}"/>
          </ac:picMkLst>
        </pc:picChg>
        <pc:picChg chg="del">
          <ac:chgData name="jose ramon jorca" userId="4df42de720a68e87" providerId="Windows Live" clId="Web-{E6E41090-999C-4DF0-AFF3-B981629141E6}" dt="2021-07-18T09:41:38.564" v="364"/>
          <ac:picMkLst>
            <pc:docMk/>
            <pc:sldMk cId="2610250805" sldId="269"/>
            <ac:picMk id="7" creationId="{EB694F34-7032-4111-82CD-3E288AACCA76}"/>
          </ac:picMkLst>
        </pc:picChg>
        <pc:cxnChg chg="add del">
          <ac:chgData name="jose ramon jorca" userId="4df42de720a68e87" providerId="Windows Live" clId="Web-{E6E41090-999C-4DF0-AFF3-B981629141E6}" dt="2021-07-18T09:41:57.877" v="371"/>
          <ac:cxnSpMkLst>
            <pc:docMk/>
            <pc:sldMk cId="2610250805" sldId="269"/>
            <ac:cxnSpMk id="36" creationId="{CE272F12-AF86-441A-BC1B-C014BBBF85B5}"/>
          </ac:cxnSpMkLst>
        </pc:cxnChg>
      </pc:sldChg>
      <pc:sldChg chg="addSp delSp modSp add replId modNotes">
        <pc:chgData name="jose ramon jorca" userId="4df42de720a68e87" providerId="Windows Live" clId="Web-{E6E41090-999C-4DF0-AFF3-B981629141E6}" dt="2021-07-18T10:00:57.500" v="508" actId="1076"/>
        <pc:sldMkLst>
          <pc:docMk/>
          <pc:sldMk cId="2030083776" sldId="270"/>
        </pc:sldMkLst>
        <pc:spChg chg="mod">
          <ac:chgData name="jose ramon jorca" userId="4df42de720a68e87" providerId="Windows Live" clId="Web-{E6E41090-999C-4DF0-AFF3-B981629141E6}" dt="2021-07-18T09:59:15.748" v="502" actId="1076"/>
          <ac:spMkLst>
            <pc:docMk/>
            <pc:sldMk cId="2030083776" sldId="270"/>
            <ac:spMk id="2" creationId="{530D3370-BF49-4BA8-B0F3-240DA7AB3FC2}"/>
          </ac:spMkLst>
        </pc:spChg>
        <pc:spChg chg="mod">
          <ac:chgData name="jose ramon jorca" userId="4df42de720a68e87" providerId="Windows Live" clId="Web-{E6E41090-999C-4DF0-AFF3-B981629141E6}" dt="2021-07-18T09:58:44.794" v="498" actId="20577"/>
          <ac:spMkLst>
            <pc:docMk/>
            <pc:sldMk cId="2030083776" sldId="270"/>
            <ac:spMk id="3" creationId="{E7059957-7807-4B8A-B06C-3631A75BDDB4}"/>
          </ac:spMkLst>
        </pc:spChg>
        <pc:spChg chg="del mod">
          <ac:chgData name="jose ramon jorca" userId="4df42de720a68e87" providerId="Windows Live" clId="Web-{E6E41090-999C-4DF0-AFF3-B981629141E6}" dt="2021-07-18T09:56:26.165" v="480"/>
          <ac:spMkLst>
            <pc:docMk/>
            <pc:sldMk cId="2030083776" sldId="270"/>
            <ac:spMk id="4" creationId="{0F690D34-EC10-4C64-9673-9869A347480E}"/>
          </ac:spMkLst>
        </pc:spChg>
        <pc:spChg chg="mod ord">
          <ac:chgData name="jose ramon jorca" userId="4df42de720a68e87" providerId="Windows Live" clId="Web-{E6E41090-999C-4DF0-AFF3-B981629141E6}" dt="2021-07-18T10:00:57.500" v="508" actId="1076"/>
          <ac:spMkLst>
            <pc:docMk/>
            <pc:sldMk cId="2030083776" sldId="270"/>
            <ac:spMk id="5" creationId="{FE4A36E4-C361-4DD7-BEB6-7A96E6911F7D}"/>
          </ac:spMkLst>
        </pc:spChg>
        <pc:spChg chg="del mod">
          <ac:chgData name="jose ramon jorca" userId="4df42de720a68e87" providerId="Windows Live" clId="Web-{E6E41090-999C-4DF0-AFF3-B981629141E6}" dt="2021-07-18T09:56:27.915" v="481"/>
          <ac:spMkLst>
            <pc:docMk/>
            <pc:sldMk cId="2030083776" sldId="270"/>
            <ac:spMk id="9" creationId="{125922C4-3FAC-4717-8340-63A1C8A6F342}"/>
          </ac:spMkLst>
        </pc:spChg>
        <pc:spChg chg="add del">
          <ac:chgData name="jose ramon jorca" userId="4df42de720a68e87" providerId="Windows Live" clId="Web-{E6E41090-999C-4DF0-AFF3-B981629141E6}" dt="2021-07-18T09:57:34.292" v="490"/>
          <ac:spMkLst>
            <pc:docMk/>
            <pc:sldMk cId="2030083776" sldId="270"/>
            <ac:spMk id="41" creationId="{42A5316D-ED2F-4F89-B4B4-8D9240B1A348}"/>
          </ac:spMkLst>
        </pc:spChg>
        <pc:spChg chg="add">
          <ac:chgData name="jose ramon jorca" userId="4df42de720a68e87" providerId="Windows Live" clId="Web-{E6E41090-999C-4DF0-AFF3-B981629141E6}" dt="2021-07-18T09:57:34.292" v="490"/>
          <ac:spMkLst>
            <pc:docMk/>
            <pc:sldMk cId="2030083776" sldId="270"/>
            <ac:spMk id="43" creationId="{2B97F24A-32CE-4C1C-A50D-3016B394DCFB}"/>
          </ac:spMkLst>
        </pc:spChg>
        <pc:spChg chg="add">
          <ac:chgData name="jose ramon jorca" userId="4df42de720a68e87" providerId="Windows Live" clId="Web-{E6E41090-999C-4DF0-AFF3-B981629141E6}" dt="2021-07-18T09:57:34.292" v="490"/>
          <ac:spMkLst>
            <pc:docMk/>
            <pc:sldMk cId="2030083776" sldId="270"/>
            <ac:spMk id="44" creationId="{CD8B4F24-440B-49E9-B85D-733523DC064B}"/>
          </ac:spMkLst>
        </pc:spChg>
        <pc:spChg chg="add del">
          <ac:chgData name="jose ramon jorca" userId="4df42de720a68e87" providerId="Windows Live" clId="Web-{E6E41090-999C-4DF0-AFF3-B981629141E6}" dt="2021-07-18T09:57:34.276" v="489"/>
          <ac:spMkLst>
            <pc:docMk/>
            <pc:sldMk cId="2030083776" sldId="270"/>
            <ac:spMk id="46" creationId="{5E39A796-BE83-48B1-B33F-35C4A32AAB57}"/>
          </ac:spMkLst>
        </pc:spChg>
        <pc:spChg chg="add del">
          <ac:chgData name="jose ramon jorca" userId="4df42de720a68e87" providerId="Windows Live" clId="Web-{E6E41090-999C-4DF0-AFF3-B981629141E6}" dt="2021-07-18T09:57:34.276" v="489"/>
          <ac:spMkLst>
            <pc:docMk/>
            <pc:sldMk cId="2030083776" sldId="270"/>
            <ac:spMk id="48" creationId="{72F84B47-E267-4194-8194-831DB7B5547F}"/>
          </ac:spMkLst>
        </pc:spChg>
        <pc:picChg chg="add mod">
          <ac:chgData name="jose ramon jorca" userId="4df42de720a68e87" providerId="Windows Live" clId="Web-{E6E41090-999C-4DF0-AFF3-B981629141E6}" dt="2021-07-18T10:00:02.077" v="503" actId="1076"/>
          <ac:picMkLst>
            <pc:docMk/>
            <pc:sldMk cId="2030083776" sldId="270"/>
            <ac:picMk id="6" creationId="{D84ACE33-E853-4582-B54E-1C5C79D09118}"/>
          </ac:picMkLst>
        </pc:picChg>
        <pc:picChg chg="add mod">
          <ac:chgData name="jose ramon jorca" userId="4df42de720a68e87" providerId="Windows Live" clId="Web-{E6E41090-999C-4DF0-AFF3-B981629141E6}" dt="2021-07-18T10:00:50.875" v="507" actId="1076"/>
          <ac:picMkLst>
            <pc:docMk/>
            <pc:sldMk cId="2030083776" sldId="270"/>
            <ac:picMk id="7" creationId="{D61BB973-717D-48F0-9F1A-5512A93F92B7}"/>
          </ac:picMkLst>
        </pc:picChg>
        <pc:picChg chg="del">
          <ac:chgData name="jose ramon jorca" userId="4df42de720a68e87" providerId="Windows Live" clId="Web-{E6E41090-999C-4DF0-AFF3-B981629141E6}" dt="2021-07-18T09:56:36.790" v="485"/>
          <ac:picMkLst>
            <pc:docMk/>
            <pc:sldMk cId="2030083776" sldId="270"/>
            <ac:picMk id="10" creationId="{477B0CC0-DB4B-4036-B530-391D105FA6D8}"/>
          </ac:picMkLst>
        </pc:picChg>
        <pc:picChg chg="del">
          <ac:chgData name="jose ramon jorca" userId="4df42de720a68e87" providerId="Windows Live" clId="Web-{E6E41090-999C-4DF0-AFF3-B981629141E6}" dt="2021-07-18T09:54:22.506" v="477"/>
          <ac:picMkLst>
            <pc:docMk/>
            <pc:sldMk cId="2030083776" sldId="270"/>
            <ac:picMk id="12" creationId="{EDC82719-34CB-4843-A756-847A564044B0}"/>
          </ac:picMkLst>
        </pc:picChg>
      </pc:sldChg>
      <pc:sldChg chg="addSp delSp modSp add replId modNotes">
        <pc:chgData name="jose ramon jorca" userId="4df42de720a68e87" providerId="Windows Live" clId="Web-{E6E41090-999C-4DF0-AFF3-B981629141E6}" dt="2021-07-18T17:27:24.036" v="670" actId="20577"/>
        <pc:sldMkLst>
          <pc:docMk/>
          <pc:sldMk cId="670304147" sldId="271"/>
        </pc:sldMkLst>
        <pc:spChg chg="mod">
          <ac:chgData name="jose ramon jorca" userId="4df42de720a68e87" providerId="Windows Live" clId="Web-{E6E41090-999C-4DF0-AFF3-B981629141E6}" dt="2021-07-18T10:15:57.867" v="593"/>
          <ac:spMkLst>
            <pc:docMk/>
            <pc:sldMk cId="670304147" sldId="271"/>
            <ac:spMk id="2" creationId="{530D3370-BF49-4BA8-B0F3-240DA7AB3FC2}"/>
          </ac:spMkLst>
        </pc:spChg>
        <pc:spChg chg="mod">
          <ac:chgData name="jose ramon jorca" userId="4df42de720a68e87" providerId="Windows Live" clId="Web-{E6E41090-999C-4DF0-AFF3-B981629141E6}" dt="2021-07-18T17:27:24.036" v="670" actId="20577"/>
          <ac:spMkLst>
            <pc:docMk/>
            <pc:sldMk cId="670304147" sldId="271"/>
            <ac:spMk id="3" creationId="{E7059957-7807-4B8A-B06C-3631A75BDDB4}"/>
          </ac:spMkLst>
        </pc:spChg>
        <pc:spChg chg="ord">
          <ac:chgData name="jose ramon jorca" userId="4df42de720a68e87" providerId="Windows Live" clId="Web-{E6E41090-999C-4DF0-AFF3-B981629141E6}" dt="2021-07-18T10:12:22.736" v="553"/>
          <ac:spMkLst>
            <pc:docMk/>
            <pc:sldMk cId="670304147" sldId="271"/>
            <ac:spMk id="5" creationId="{FE4A36E4-C361-4DD7-BEB6-7A96E6911F7D}"/>
          </ac:spMkLst>
        </pc:spChg>
        <pc:spChg chg="del">
          <ac:chgData name="jose ramon jorca" userId="4df42de720a68e87" providerId="Windows Live" clId="Web-{E6E41090-999C-4DF0-AFF3-B981629141E6}" dt="2021-07-18T10:12:22.736" v="553"/>
          <ac:spMkLst>
            <pc:docMk/>
            <pc:sldMk cId="670304147" sldId="271"/>
            <ac:spMk id="43" creationId="{2B97F24A-32CE-4C1C-A50D-3016B394DCFB}"/>
          </ac:spMkLst>
        </pc:spChg>
        <pc:spChg chg="del">
          <ac:chgData name="jose ramon jorca" userId="4df42de720a68e87" providerId="Windows Live" clId="Web-{E6E41090-999C-4DF0-AFF3-B981629141E6}" dt="2021-07-18T10:12:22.736" v="553"/>
          <ac:spMkLst>
            <pc:docMk/>
            <pc:sldMk cId="670304147" sldId="271"/>
            <ac:spMk id="44" creationId="{CD8B4F24-440B-49E9-B85D-733523DC064B}"/>
          </ac:spMkLst>
        </pc:spChg>
        <pc:spChg chg="add del">
          <ac:chgData name="jose ramon jorca" userId="4df42de720a68e87" providerId="Windows Live" clId="Web-{E6E41090-999C-4DF0-AFF3-B981629141E6}" dt="2021-07-18T10:13:29.269" v="587"/>
          <ac:spMkLst>
            <pc:docMk/>
            <pc:sldMk cId="670304147" sldId="271"/>
            <ac:spMk id="49" creationId="{12609869-9E80-471B-A487-A53288E0E791}"/>
          </ac:spMkLst>
        </pc:spChg>
        <pc:spChg chg="add del">
          <ac:chgData name="jose ramon jorca" userId="4df42de720a68e87" providerId="Windows Live" clId="Web-{E6E41090-999C-4DF0-AFF3-B981629141E6}" dt="2021-07-18T10:13:29.269" v="587"/>
          <ac:spMkLst>
            <pc:docMk/>
            <pc:sldMk cId="670304147" sldId="271"/>
            <ac:spMk id="51" creationId="{7004738A-9D34-43E8-97D2-CA0EED4F8BE0}"/>
          </ac:spMkLst>
        </pc:spChg>
        <pc:spChg chg="add del">
          <ac:chgData name="jose ramon jorca" userId="4df42de720a68e87" providerId="Windows Live" clId="Web-{E6E41090-999C-4DF0-AFF3-B981629141E6}" dt="2021-07-18T10:13:29.269" v="587"/>
          <ac:spMkLst>
            <pc:docMk/>
            <pc:sldMk cId="670304147" sldId="271"/>
            <ac:spMk id="53" creationId="{B8B8D07F-F13E-443E-BA68-2D26672D76B9}"/>
          </ac:spMkLst>
        </pc:spChg>
        <pc:spChg chg="add del">
          <ac:chgData name="jose ramon jorca" userId="4df42de720a68e87" providerId="Windows Live" clId="Web-{E6E41090-999C-4DF0-AFF3-B981629141E6}" dt="2021-07-18T10:13:29.269" v="587"/>
          <ac:spMkLst>
            <pc:docMk/>
            <pc:sldMk cId="670304147" sldId="271"/>
            <ac:spMk id="55" creationId="{2813A4FA-24A5-41ED-A534-3807D1B2F344}"/>
          </ac:spMkLst>
        </pc:spChg>
        <pc:spChg chg="add del">
          <ac:chgData name="jose ramon jorca" userId="4df42de720a68e87" providerId="Windows Live" clId="Web-{E6E41090-999C-4DF0-AFF3-B981629141E6}" dt="2021-07-18T10:13:29.269" v="587"/>
          <ac:spMkLst>
            <pc:docMk/>
            <pc:sldMk cId="670304147" sldId="271"/>
            <ac:spMk id="57" creationId="{C3944F27-CA70-4E84-A51A-E6BF89558979}"/>
          </ac:spMkLst>
        </pc:spChg>
        <pc:spChg chg="add del">
          <ac:chgData name="jose ramon jorca" userId="4df42de720a68e87" providerId="Windows Live" clId="Web-{E6E41090-999C-4DF0-AFF3-B981629141E6}" dt="2021-07-18T10:15:57.867" v="593"/>
          <ac:spMkLst>
            <pc:docMk/>
            <pc:sldMk cId="670304147" sldId="271"/>
            <ac:spMk id="62" creationId="{979E27D9-03C7-44E2-9FF8-15D0C8506AF7}"/>
          </ac:spMkLst>
        </pc:spChg>
        <pc:spChg chg="add del">
          <ac:chgData name="jose ramon jorca" userId="4df42de720a68e87" providerId="Windows Live" clId="Web-{E6E41090-999C-4DF0-AFF3-B981629141E6}" dt="2021-07-18T10:15:57.867" v="593"/>
          <ac:spMkLst>
            <pc:docMk/>
            <pc:sldMk cId="670304147" sldId="271"/>
            <ac:spMk id="64" creationId="{EEBF1590-3B36-48EE-A89D-3B6F3CB256AB}"/>
          </ac:spMkLst>
        </pc:spChg>
        <pc:spChg chg="add del">
          <ac:chgData name="jose ramon jorca" userId="4df42de720a68e87" providerId="Windows Live" clId="Web-{E6E41090-999C-4DF0-AFF3-B981629141E6}" dt="2021-07-18T10:15:57.867" v="593"/>
          <ac:spMkLst>
            <pc:docMk/>
            <pc:sldMk cId="670304147" sldId="271"/>
            <ac:spMk id="66" creationId="{AC8F6C8C-AB5A-4548-942D-E3FD40ACBC49}"/>
          </ac:spMkLst>
        </pc:spChg>
        <pc:spChg chg="add">
          <ac:chgData name="jose ramon jorca" userId="4df42de720a68e87" providerId="Windows Live" clId="Web-{E6E41090-999C-4DF0-AFF3-B981629141E6}" dt="2021-07-18T10:15:57.867" v="593"/>
          <ac:spMkLst>
            <pc:docMk/>
            <pc:sldMk cId="670304147" sldId="271"/>
            <ac:spMk id="71" creationId="{B712E947-0734-45F9-9C4F-41114EC3A33E}"/>
          </ac:spMkLst>
        </pc:spChg>
        <pc:spChg chg="add">
          <ac:chgData name="jose ramon jorca" userId="4df42de720a68e87" providerId="Windows Live" clId="Web-{E6E41090-999C-4DF0-AFF3-B981629141E6}" dt="2021-07-18T10:15:57.867" v="593"/>
          <ac:spMkLst>
            <pc:docMk/>
            <pc:sldMk cId="670304147" sldId="271"/>
            <ac:spMk id="73" creationId="{5A65989E-BBD5-44D7-AA86-7AFD5D46BBC0}"/>
          </ac:spMkLst>
        </pc:spChg>
        <pc:spChg chg="add">
          <ac:chgData name="jose ramon jorca" userId="4df42de720a68e87" providerId="Windows Live" clId="Web-{E6E41090-999C-4DF0-AFF3-B981629141E6}" dt="2021-07-18T10:15:57.867" v="593"/>
          <ac:spMkLst>
            <pc:docMk/>
            <pc:sldMk cId="670304147" sldId="271"/>
            <ac:spMk id="75" creationId="{231A2881-D8D7-4A7D-ACA3-E9F849F853D8}"/>
          </ac:spMkLst>
        </pc:spChg>
        <pc:picChg chg="add mod modCrop">
          <ac:chgData name="jose ramon jorca" userId="4df42de720a68e87" providerId="Windows Live" clId="Web-{E6E41090-999C-4DF0-AFF3-B981629141E6}" dt="2021-07-18T10:15:57.867" v="593"/>
          <ac:picMkLst>
            <pc:docMk/>
            <pc:sldMk cId="670304147" sldId="271"/>
            <ac:picMk id="4" creationId="{B9CFCE0B-F587-4EFB-9D16-F06B5DF10C5C}"/>
          </ac:picMkLst>
        </pc:picChg>
        <pc:picChg chg="del">
          <ac:chgData name="jose ramon jorca" userId="4df42de720a68e87" providerId="Windows Live" clId="Web-{E6E41090-999C-4DF0-AFF3-B981629141E6}" dt="2021-07-18T10:08:38" v="520"/>
          <ac:picMkLst>
            <pc:docMk/>
            <pc:sldMk cId="670304147" sldId="271"/>
            <ac:picMk id="6" creationId="{D84ACE33-E853-4582-B54E-1C5C79D09118}"/>
          </ac:picMkLst>
        </pc:picChg>
        <pc:picChg chg="del">
          <ac:chgData name="jose ramon jorca" userId="4df42de720a68e87" providerId="Windows Live" clId="Web-{E6E41090-999C-4DF0-AFF3-B981629141E6}" dt="2021-07-18T10:08:38.968" v="521"/>
          <ac:picMkLst>
            <pc:docMk/>
            <pc:sldMk cId="670304147" sldId="271"/>
            <ac:picMk id="7" creationId="{D61BB973-717D-48F0-9F1A-5512A93F92B7}"/>
          </ac:picMkLst>
        </pc:picChg>
        <pc:picChg chg="add mod ord">
          <ac:chgData name="jose ramon jorca" userId="4df42de720a68e87" providerId="Windows Live" clId="Web-{E6E41090-999C-4DF0-AFF3-B981629141E6}" dt="2021-07-18T10:15:57.867" v="593"/>
          <ac:picMkLst>
            <pc:docMk/>
            <pc:sldMk cId="670304147" sldId="271"/>
            <ac:picMk id="8" creationId="{82DAACD8-DF03-4842-8830-4B9492B26FCF}"/>
          </ac:picMkLst>
        </pc:picChg>
      </pc:sldChg>
      <pc:sldChg chg="addSp delSp modSp add replId modNotes">
        <pc:chgData name="jose ramon jorca" userId="4df42de720a68e87" providerId="Windows Live" clId="Web-{E6E41090-999C-4DF0-AFF3-B981629141E6}" dt="2021-07-18T17:45:55.535" v="819"/>
        <pc:sldMkLst>
          <pc:docMk/>
          <pc:sldMk cId="841885221" sldId="272"/>
        </pc:sldMkLst>
        <pc:spChg chg="mod">
          <ac:chgData name="jose ramon jorca" userId="4df42de720a68e87" providerId="Windows Live" clId="Web-{E6E41090-999C-4DF0-AFF3-B981629141E6}" dt="2021-07-18T17:36:49.457" v="696" actId="1076"/>
          <ac:spMkLst>
            <pc:docMk/>
            <pc:sldMk cId="841885221" sldId="272"/>
            <ac:spMk id="2" creationId="{530D3370-BF49-4BA8-B0F3-240DA7AB3FC2}"/>
          </ac:spMkLst>
        </pc:spChg>
        <pc:spChg chg="mod">
          <ac:chgData name="jose ramon jorca" userId="4df42de720a68e87" providerId="Windows Live" clId="Web-{E6E41090-999C-4DF0-AFF3-B981629141E6}" dt="2021-07-18T17:45:25.925" v="813" actId="20577"/>
          <ac:spMkLst>
            <pc:docMk/>
            <pc:sldMk cId="841885221" sldId="272"/>
            <ac:spMk id="3" creationId="{E7059957-7807-4B8A-B06C-3631A75BDDB4}"/>
          </ac:spMkLst>
        </pc:spChg>
        <pc:graphicFrameChg chg="add mod modGraphic">
          <ac:chgData name="jose ramon jorca" userId="4df42de720a68e87" providerId="Windows Live" clId="Web-{E6E41090-999C-4DF0-AFF3-B981629141E6}" dt="2021-07-18T17:44:35.580" v="811" actId="20577"/>
          <ac:graphicFrameMkLst>
            <pc:docMk/>
            <pc:sldMk cId="841885221" sldId="272"/>
            <ac:graphicFrameMk id="6" creationId="{AE6D6EA2-C2EF-4C77-890E-515C148EB907}"/>
          </ac:graphicFrameMkLst>
        </pc:graphicFrameChg>
        <pc:picChg chg="del">
          <ac:chgData name="jose ramon jorca" userId="4df42de720a68e87" providerId="Windows Live" clId="Web-{E6E41090-999C-4DF0-AFF3-B981629141E6}" dt="2021-07-18T17:26:20.329" v="665"/>
          <ac:picMkLst>
            <pc:docMk/>
            <pc:sldMk cId="841885221" sldId="272"/>
            <ac:picMk id="4" creationId="{B9CFCE0B-F587-4EFB-9D16-F06B5DF10C5C}"/>
          </ac:picMkLst>
        </pc:picChg>
        <pc:picChg chg="del">
          <ac:chgData name="jose ramon jorca" userId="4df42de720a68e87" providerId="Windows Live" clId="Web-{E6E41090-999C-4DF0-AFF3-B981629141E6}" dt="2021-07-18T17:26:19.345" v="664"/>
          <ac:picMkLst>
            <pc:docMk/>
            <pc:sldMk cId="841885221" sldId="272"/>
            <ac:picMk id="8" creationId="{82DAACD8-DF03-4842-8830-4B9492B26FCF}"/>
          </ac:picMkLst>
        </pc:picChg>
      </pc:sldChg>
      <pc:sldChg chg="addSp delSp modSp add mod replId setBg modClrScheme setClrOvrMap delDesignElem chgLayout modNotes">
        <pc:chgData name="jose ramon jorca" userId="4df42de720a68e87" providerId="Windows Live" clId="Web-{E6E41090-999C-4DF0-AFF3-B981629141E6}" dt="2021-07-18T18:22:40.931" v="1099" actId="1076"/>
        <pc:sldMkLst>
          <pc:docMk/>
          <pc:sldMk cId="1330066049" sldId="273"/>
        </pc:sldMkLst>
        <pc:spChg chg="mod ord">
          <ac:chgData name="jose ramon jorca" userId="4df42de720a68e87" providerId="Windows Live" clId="Web-{E6E41090-999C-4DF0-AFF3-B981629141E6}" dt="2021-07-18T18:22:27.993" v="1095"/>
          <ac:spMkLst>
            <pc:docMk/>
            <pc:sldMk cId="1330066049" sldId="273"/>
            <ac:spMk id="2" creationId="{530D3370-BF49-4BA8-B0F3-240DA7AB3FC2}"/>
          </ac:spMkLst>
        </pc:spChg>
        <pc:spChg chg="mod ord">
          <ac:chgData name="jose ramon jorca" userId="4df42de720a68e87" providerId="Windows Live" clId="Web-{E6E41090-999C-4DF0-AFF3-B981629141E6}" dt="2021-07-18T18:22:27.993" v="1095"/>
          <ac:spMkLst>
            <pc:docMk/>
            <pc:sldMk cId="1330066049" sldId="273"/>
            <ac:spMk id="3" creationId="{E7059957-7807-4B8A-B06C-3631A75BDDB4}"/>
          </ac:spMkLst>
        </pc:spChg>
        <pc:spChg chg="add mod ord">
          <ac:chgData name="jose ramon jorca" userId="4df42de720a68e87" providerId="Windows Live" clId="Web-{E6E41090-999C-4DF0-AFF3-B981629141E6}" dt="2021-07-18T18:22:27.993" v="1095"/>
          <ac:spMkLst>
            <pc:docMk/>
            <pc:sldMk cId="1330066049" sldId="273"/>
            <ac:spMk id="4" creationId="{7053659F-2C40-4E97-8B45-890442007E0C}"/>
          </ac:spMkLst>
        </pc:spChg>
        <pc:spChg chg="add del">
          <ac:chgData name="jose ramon jorca" userId="4df42de720a68e87" providerId="Windows Live" clId="Web-{E6E41090-999C-4DF0-AFF3-B981629141E6}" dt="2021-07-18T17:48:37.617" v="845"/>
          <ac:spMkLst>
            <pc:docMk/>
            <pc:sldMk cId="1330066049" sldId="273"/>
            <ac:spMk id="7" creationId="{E35A04CF-97D4-4FF7-B359-C546B1F62E54}"/>
          </ac:spMkLst>
        </pc:spChg>
        <pc:spChg chg="add del">
          <ac:chgData name="jose ramon jorca" userId="4df42de720a68e87" providerId="Windows Live" clId="Web-{E6E41090-999C-4DF0-AFF3-B981629141E6}" dt="2021-07-18T17:48:37.617" v="845"/>
          <ac:spMkLst>
            <pc:docMk/>
            <pc:sldMk cId="1330066049" sldId="273"/>
            <ac:spMk id="8" creationId="{1DE7243B-5109-444B-8FAF-7437C66BC0E9}"/>
          </ac:spMkLst>
        </pc:spChg>
        <pc:spChg chg="add del">
          <ac:chgData name="jose ramon jorca" userId="4df42de720a68e87" providerId="Windows Live" clId="Web-{E6E41090-999C-4DF0-AFF3-B981629141E6}" dt="2021-07-18T17:48:42.711" v="847"/>
          <ac:spMkLst>
            <pc:docMk/>
            <pc:sldMk cId="1330066049" sldId="273"/>
            <ac:spMk id="9" creationId="{9F7D788E-2C1B-4EF4-8719-12613771FF98}"/>
          </ac:spMkLst>
        </pc:spChg>
        <pc:spChg chg="add del">
          <ac:chgData name="jose ramon jorca" userId="4df42de720a68e87" providerId="Windows Live" clId="Web-{E6E41090-999C-4DF0-AFF3-B981629141E6}" dt="2021-07-18T17:48:26.805" v="843"/>
          <ac:spMkLst>
            <pc:docMk/>
            <pc:sldMk cId="1330066049" sldId="273"/>
            <ac:spMk id="10" creationId="{2A6B319F-86FE-4754-878E-06F0804D882B}"/>
          </ac:spMkLst>
        </pc:spChg>
        <pc:spChg chg="add del">
          <ac:chgData name="jose ramon jorca" userId="4df42de720a68e87" providerId="Windows Live" clId="Web-{E6E41090-999C-4DF0-AFF3-B981629141E6}" dt="2021-07-18T17:48:42.711" v="847"/>
          <ac:spMkLst>
            <pc:docMk/>
            <pc:sldMk cId="1330066049" sldId="273"/>
            <ac:spMk id="11" creationId="{7C54E824-C0F4-480B-BC88-689F50C45FBD}"/>
          </ac:spMkLst>
        </pc:spChg>
        <pc:spChg chg="add del">
          <ac:chgData name="jose ramon jorca" userId="4df42de720a68e87" providerId="Windows Live" clId="Web-{E6E41090-999C-4DF0-AFF3-B981629141E6}" dt="2021-07-18T17:48:26.805" v="843"/>
          <ac:spMkLst>
            <pc:docMk/>
            <pc:sldMk cId="1330066049" sldId="273"/>
            <ac:spMk id="12" creationId="{DCF7D1B5-3477-499F-ACC5-2C8B07F4EDB3}"/>
          </ac:spMkLst>
        </pc:spChg>
        <pc:spChg chg="add del">
          <ac:chgData name="jose ramon jorca" userId="4df42de720a68e87" providerId="Windows Live" clId="Web-{E6E41090-999C-4DF0-AFF3-B981629141E6}" dt="2021-07-18T17:48:42.711" v="847"/>
          <ac:spMkLst>
            <pc:docMk/>
            <pc:sldMk cId="1330066049" sldId="273"/>
            <ac:spMk id="13" creationId="{58DEA6A1-FC5C-4E6E-BBBF-7E472949B394}"/>
          </ac:spMkLst>
        </pc:spChg>
        <pc:spChg chg="add del">
          <ac:chgData name="jose ramon jorca" userId="4df42de720a68e87" providerId="Windows Live" clId="Web-{E6E41090-999C-4DF0-AFF3-B981629141E6}" dt="2021-07-18T17:48:37.617" v="845"/>
          <ac:spMkLst>
            <pc:docMk/>
            <pc:sldMk cId="1330066049" sldId="273"/>
            <ac:spMk id="14" creationId="{4C5D6221-DA7B-4611-AA26-7D8E349FDE96}"/>
          </ac:spMkLst>
        </pc:spChg>
        <pc:spChg chg="add del">
          <ac:chgData name="jose ramon jorca" userId="4df42de720a68e87" providerId="Windows Live" clId="Web-{E6E41090-999C-4DF0-AFF3-B981629141E6}" dt="2021-07-18T17:52:09.013" v="900"/>
          <ac:spMkLst>
            <pc:docMk/>
            <pc:sldMk cId="1330066049" sldId="273"/>
            <ac:spMk id="15" creationId="{10F24D38-B79E-44B4-830E-043F45D96DC2}"/>
          </ac:spMkLst>
        </pc:spChg>
        <pc:spChg chg="add del">
          <ac:chgData name="jose ramon jorca" userId="4df42de720a68e87" providerId="Windows Live" clId="Web-{E6E41090-999C-4DF0-AFF3-B981629141E6}" dt="2021-07-18T17:48:42.711" v="847"/>
          <ac:spMkLst>
            <pc:docMk/>
            <pc:sldMk cId="1330066049" sldId="273"/>
            <ac:spMk id="16" creationId="{96AAAC3B-1954-46B7-BBAC-27DFF5B5295F}"/>
          </ac:spMkLst>
        </pc:spChg>
        <pc:spChg chg="add del">
          <ac:chgData name="jose ramon jorca" userId="4df42de720a68e87" providerId="Windows Live" clId="Web-{E6E41090-999C-4DF0-AFF3-B981629141E6}" dt="2021-07-18T17:48:42.711" v="847"/>
          <ac:spMkLst>
            <pc:docMk/>
            <pc:sldMk cId="1330066049" sldId="273"/>
            <ac:spMk id="18" creationId="{A5AD6500-BB62-4AAC-9D2F-C10DDC90CBB1}"/>
          </ac:spMkLst>
        </pc:spChg>
        <pc:spChg chg="add del">
          <ac:chgData name="jose ramon jorca" userId="4df42de720a68e87" providerId="Windows Live" clId="Web-{E6E41090-999C-4DF0-AFF3-B981629141E6}" dt="2021-07-18T17:51:54.700" v="892"/>
          <ac:spMkLst>
            <pc:docMk/>
            <pc:sldMk cId="1330066049" sldId="273"/>
            <ac:spMk id="19" creationId="{2A6B319F-86FE-4754-878E-06F0804D882B}"/>
          </ac:spMkLst>
        </pc:spChg>
        <pc:spChg chg="add del">
          <ac:chgData name="jose ramon jorca" userId="4df42de720a68e87" providerId="Windows Live" clId="Web-{E6E41090-999C-4DF0-AFF3-B981629141E6}" dt="2021-07-18T17:51:54.700" v="892"/>
          <ac:spMkLst>
            <pc:docMk/>
            <pc:sldMk cId="1330066049" sldId="273"/>
            <ac:spMk id="20" creationId="{DCF7D1B5-3477-499F-ACC5-2C8B07F4EDB3}"/>
          </ac:spMkLst>
        </pc:spChg>
        <pc:spChg chg="add del">
          <ac:chgData name="jose ramon jorca" userId="4df42de720a68e87" providerId="Windows Live" clId="Web-{E6E41090-999C-4DF0-AFF3-B981629141E6}" dt="2021-07-18T17:52:03.762" v="895"/>
          <ac:spMkLst>
            <pc:docMk/>
            <pc:sldMk cId="1330066049" sldId="273"/>
            <ac:spMk id="21" creationId="{E35A04CF-97D4-4FF7-B359-C546B1F62E54}"/>
          </ac:spMkLst>
        </pc:spChg>
        <pc:spChg chg="add del">
          <ac:chgData name="jose ramon jorca" userId="4df42de720a68e87" providerId="Windows Live" clId="Web-{E6E41090-999C-4DF0-AFF3-B981629141E6}" dt="2021-07-18T17:50:49.073" v="864"/>
          <ac:spMkLst>
            <pc:docMk/>
            <pc:sldMk cId="1330066049" sldId="273"/>
            <ac:spMk id="22" creationId="{428D436F-9ACD-4C92-AFC8-C934C527A6A4}"/>
          </ac:spMkLst>
        </pc:spChg>
        <pc:spChg chg="add del">
          <ac:chgData name="jose ramon jorca" userId="4df42de720a68e87" providerId="Windows Live" clId="Web-{E6E41090-999C-4DF0-AFF3-B981629141E6}" dt="2021-07-18T17:52:03.762" v="895"/>
          <ac:spMkLst>
            <pc:docMk/>
            <pc:sldMk cId="1330066049" sldId="273"/>
            <ac:spMk id="23" creationId="{1DE7243B-5109-444B-8FAF-7437C66BC0E9}"/>
          </ac:spMkLst>
        </pc:spChg>
        <pc:spChg chg="add del">
          <ac:chgData name="jose ramon jorca" userId="4df42de720a68e87" providerId="Windows Live" clId="Web-{E6E41090-999C-4DF0-AFF3-B981629141E6}" dt="2021-07-18T17:50:49.073" v="864"/>
          <ac:spMkLst>
            <pc:docMk/>
            <pc:sldMk cId="1330066049" sldId="273"/>
            <ac:spMk id="24" creationId="{090538E0-A884-4E60-A6AB-77D830E2FCED}"/>
          </ac:spMkLst>
        </pc:spChg>
        <pc:spChg chg="add del">
          <ac:chgData name="jose ramon jorca" userId="4df42de720a68e87" providerId="Windows Live" clId="Web-{E6E41090-999C-4DF0-AFF3-B981629141E6}" dt="2021-07-18T17:52:03.762" v="895"/>
          <ac:spMkLst>
            <pc:docMk/>
            <pc:sldMk cId="1330066049" sldId="273"/>
            <ac:spMk id="25" creationId="{4C5D6221-DA7B-4611-AA26-7D8E349FDE96}"/>
          </ac:spMkLst>
        </pc:spChg>
        <pc:spChg chg="add del">
          <ac:chgData name="jose ramon jorca" userId="4df42de720a68e87" providerId="Windows Live" clId="Web-{E6E41090-999C-4DF0-AFF3-B981629141E6}" dt="2021-07-18T17:50:49.073" v="864"/>
          <ac:spMkLst>
            <pc:docMk/>
            <pc:sldMk cId="1330066049" sldId="273"/>
            <ac:spMk id="26" creationId="{DB0D7DD0-1C67-4D4C-9E06-678233DB8468}"/>
          </ac:spMkLst>
        </pc:spChg>
        <pc:spChg chg="add del">
          <ac:chgData name="jose ramon jorca" userId="4df42de720a68e87" providerId="Windows Live" clId="Web-{E6E41090-999C-4DF0-AFF3-B981629141E6}" dt="2021-07-18T17:52:06.450" v="897"/>
          <ac:spMkLst>
            <pc:docMk/>
            <pc:sldMk cId="1330066049" sldId="273"/>
            <ac:spMk id="27" creationId="{1E214AA7-F028-4A0D-8698-61AEC754D1BC}"/>
          </ac:spMkLst>
        </pc:spChg>
        <pc:spChg chg="add del">
          <ac:chgData name="jose ramon jorca" userId="4df42de720a68e87" providerId="Windows Live" clId="Web-{E6E41090-999C-4DF0-AFF3-B981629141E6}" dt="2021-07-18T17:52:09.013" v="899"/>
          <ac:spMkLst>
            <pc:docMk/>
            <pc:sldMk cId="1330066049" sldId="273"/>
            <ac:spMk id="29" creationId="{FEF085B8-A2C0-4A6F-B663-CCC56F3CD373}"/>
          </ac:spMkLst>
        </pc:spChg>
        <pc:spChg chg="add del">
          <ac:chgData name="jose ramon jorca" userId="4df42de720a68e87" providerId="Windows Live" clId="Web-{E6E41090-999C-4DF0-AFF3-B981629141E6}" dt="2021-07-18T17:52:09.013" v="899"/>
          <ac:spMkLst>
            <pc:docMk/>
            <pc:sldMk cId="1330066049" sldId="273"/>
            <ac:spMk id="30" creationId="{2658F6D6-96E0-421A-96D6-3DF404008543}"/>
          </ac:spMkLst>
        </pc:spChg>
        <pc:spChg chg="add del">
          <ac:chgData name="jose ramon jorca" userId="4df42de720a68e87" providerId="Windows Live" clId="Web-{E6E41090-999C-4DF0-AFF3-B981629141E6}" dt="2021-07-18T17:52:09.013" v="899"/>
          <ac:spMkLst>
            <pc:docMk/>
            <pc:sldMk cId="1330066049" sldId="273"/>
            <ac:spMk id="31" creationId="{3CF62545-93A0-4FD5-9B48-48DCA794CBA1}"/>
          </ac:spMkLst>
        </pc:spChg>
        <pc:spChg chg="add del">
          <ac:chgData name="jose ramon jorca" userId="4df42de720a68e87" providerId="Windows Live" clId="Web-{E6E41090-999C-4DF0-AFF3-B981629141E6}" dt="2021-07-18T18:22:27.993" v="1095"/>
          <ac:spMkLst>
            <pc:docMk/>
            <pc:sldMk cId="1330066049" sldId="273"/>
            <ac:spMk id="32" creationId="{2A6B319F-86FE-4754-878E-06F0804D882B}"/>
          </ac:spMkLst>
        </pc:spChg>
        <pc:spChg chg="add del">
          <ac:chgData name="jose ramon jorca" userId="4df42de720a68e87" providerId="Windows Live" clId="Web-{E6E41090-999C-4DF0-AFF3-B981629141E6}" dt="2021-07-18T18:22:27.993" v="1095"/>
          <ac:spMkLst>
            <pc:docMk/>
            <pc:sldMk cId="1330066049" sldId="273"/>
            <ac:spMk id="33" creationId="{DCF7D1B5-3477-499F-ACC5-2C8B07F4EDB3}"/>
          </ac:spMkLst>
        </pc:spChg>
        <pc:spChg chg="del">
          <ac:chgData name="jose ramon jorca" userId="4df42de720a68e87" providerId="Windows Live" clId="Web-{E6E41090-999C-4DF0-AFF3-B981629141E6}" dt="2021-07-18T17:46:48.396" v="828"/>
          <ac:spMkLst>
            <pc:docMk/>
            <pc:sldMk cId="1330066049" sldId="273"/>
            <ac:spMk id="71" creationId="{B712E947-0734-45F9-9C4F-41114EC3A33E}"/>
          </ac:spMkLst>
        </pc:spChg>
        <pc:spChg chg="del">
          <ac:chgData name="jose ramon jorca" userId="4df42de720a68e87" providerId="Windows Live" clId="Web-{E6E41090-999C-4DF0-AFF3-B981629141E6}" dt="2021-07-18T17:46:48.396" v="828"/>
          <ac:spMkLst>
            <pc:docMk/>
            <pc:sldMk cId="1330066049" sldId="273"/>
            <ac:spMk id="73" creationId="{5A65989E-BBD5-44D7-AA86-7AFD5D46BBC0}"/>
          </ac:spMkLst>
        </pc:spChg>
        <pc:spChg chg="del">
          <ac:chgData name="jose ramon jorca" userId="4df42de720a68e87" providerId="Windows Live" clId="Web-{E6E41090-999C-4DF0-AFF3-B981629141E6}" dt="2021-07-18T17:46:48.396" v="828"/>
          <ac:spMkLst>
            <pc:docMk/>
            <pc:sldMk cId="1330066049" sldId="273"/>
            <ac:spMk id="75" creationId="{231A2881-D8D7-4A7D-ACA3-E9F849F853D8}"/>
          </ac:spMkLst>
        </pc:spChg>
        <pc:picChg chg="add del mod">
          <ac:chgData name="jose ramon jorca" userId="4df42de720a68e87" providerId="Windows Live" clId="Web-{E6E41090-999C-4DF0-AFF3-B981629141E6}" dt="2021-07-18T18:02:35.885" v="969"/>
          <ac:picMkLst>
            <pc:docMk/>
            <pc:sldMk cId="1330066049" sldId="273"/>
            <ac:picMk id="6" creationId="{77C88C63-6D41-48EE-805F-8DA731E05E45}"/>
          </ac:picMkLst>
        </pc:picChg>
        <pc:picChg chg="add mod">
          <ac:chgData name="jose ramon jorca" userId="4df42de720a68e87" providerId="Windows Live" clId="Web-{E6E41090-999C-4DF0-AFF3-B981629141E6}" dt="2021-07-18T18:22:40.931" v="1099" actId="1076"/>
          <ac:picMkLst>
            <pc:docMk/>
            <pc:sldMk cId="1330066049" sldId="273"/>
            <ac:picMk id="34" creationId="{2E1A93D4-79D2-4B4B-B06F-7BA77AD74DE4}"/>
          </ac:picMkLst>
        </pc:picChg>
        <pc:cxnChg chg="add del">
          <ac:chgData name="jose ramon jorca" userId="4df42de720a68e87" providerId="Windows Live" clId="Web-{E6E41090-999C-4DF0-AFF3-B981629141E6}" dt="2021-07-18T17:52:09.013" v="900"/>
          <ac:cxnSpMkLst>
            <pc:docMk/>
            <pc:sldMk cId="1330066049" sldId="273"/>
            <ac:cxnSpMk id="17" creationId="{FC469874-256B-45B3-A79C-7591B4BA1ECC}"/>
          </ac:cxnSpMkLst>
        </pc:cxnChg>
        <pc:cxnChg chg="add del">
          <ac:chgData name="jose ramon jorca" userId="4df42de720a68e87" providerId="Windows Live" clId="Web-{E6E41090-999C-4DF0-AFF3-B981629141E6}" dt="2021-07-18T17:52:06.450" v="897"/>
          <ac:cxnSpMkLst>
            <pc:docMk/>
            <pc:sldMk cId="1330066049" sldId="273"/>
            <ac:cxnSpMk id="28" creationId="{D6206FDC-2777-4D7F-AF9C-73413DA664C9}"/>
          </ac:cxnSpMkLst>
        </pc:cxnChg>
      </pc:sldChg>
      <pc:sldChg chg="addSp delSp modSp add replId modNotes">
        <pc:chgData name="jose ramon jorca" userId="4df42de720a68e87" providerId="Windows Live" clId="Web-{E6E41090-999C-4DF0-AFF3-B981629141E6}" dt="2021-07-18T18:23:17.275" v="1101" actId="14100"/>
        <pc:sldMkLst>
          <pc:docMk/>
          <pc:sldMk cId="3328806683" sldId="274"/>
        </pc:sldMkLst>
        <pc:spChg chg="mod">
          <ac:chgData name="jose ramon jorca" userId="4df42de720a68e87" providerId="Windows Live" clId="Web-{E6E41090-999C-4DF0-AFF3-B981629141E6}" dt="2021-07-18T17:59:18.225" v="948" actId="1076"/>
          <ac:spMkLst>
            <pc:docMk/>
            <pc:sldMk cId="3328806683" sldId="274"/>
            <ac:spMk id="2" creationId="{530D3370-BF49-4BA8-B0F3-240DA7AB3FC2}"/>
          </ac:spMkLst>
        </pc:spChg>
        <pc:spChg chg="del mod">
          <ac:chgData name="jose ramon jorca" userId="4df42de720a68e87" providerId="Windows Live" clId="Web-{E6E41090-999C-4DF0-AFF3-B981629141E6}" dt="2021-07-18T17:58:07.192" v="929"/>
          <ac:spMkLst>
            <pc:docMk/>
            <pc:sldMk cId="3328806683" sldId="274"/>
            <ac:spMk id="3" creationId="{E7059957-7807-4B8A-B06C-3631A75BDDB4}"/>
          </ac:spMkLst>
        </pc:spChg>
        <pc:spChg chg="add mod">
          <ac:chgData name="jose ramon jorca" userId="4df42de720a68e87" providerId="Windows Live" clId="Web-{E6E41090-999C-4DF0-AFF3-B981629141E6}" dt="2021-07-18T18:23:17.275" v="1101" actId="14100"/>
          <ac:spMkLst>
            <pc:docMk/>
            <pc:sldMk cId="3328806683" sldId="274"/>
            <ac:spMk id="13" creationId="{4CEE2A62-B018-4913-AC21-AC0A4EF79454}"/>
          </ac:spMkLst>
        </pc:spChg>
        <pc:spChg chg="add del mod">
          <ac:chgData name="jose ramon jorca" userId="4df42de720a68e87" providerId="Windows Live" clId="Web-{E6E41090-999C-4DF0-AFF3-B981629141E6}" dt="2021-07-18T18:02:40.745" v="971"/>
          <ac:spMkLst>
            <pc:docMk/>
            <pc:sldMk cId="3328806683" sldId="274"/>
            <ac:spMk id="15" creationId="{C5C8408D-8A93-46EB-900A-32B085D4583F}"/>
          </ac:spMkLst>
        </pc:spChg>
        <pc:graphicFrameChg chg="del">
          <ac:chgData name="jose ramon jorca" userId="4df42de720a68e87" providerId="Windows Live" clId="Web-{E6E41090-999C-4DF0-AFF3-B981629141E6}" dt="2021-07-18T17:56:39.143" v="928"/>
          <ac:graphicFrameMkLst>
            <pc:docMk/>
            <pc:sldMk cId="3328806683" sldId="274"/>
            <ac:graphicFrameMk id="6" creationId="{AE6D6EA2-C2EF-4C77-890E-515C148EB907}"/>
          </ac:graphicFrameMkLst>
        </pc:graphicFrameChg>
        <pc:picChg chg="add del mod ord">
          <ac:chgData name="jose ramon jorca" userId="4df42de720a68e87" providerId="Windows Live" clId="Web-{E6E41090-999C-4DF0-AFF3-B981629141E6}" dt="2021-07-18T18:02:38.870" v="970"/>
          <ac:picMkLst>
            <pc:docMk/>
            <pc:sldMk cId="3328806683" sldId="274"/>
            <ac:picMk id="12" creationId="{A07D0D59-5DF7-42C4-9DC7-D92059AC2D1C}"/>
          </ac:picMkLst>
        </pc:picChg>
        <pc:picChg chg="add mod ord">
          <ac:chgData name="jose ramon jorca" userId="4df42de720a68e87" providerId="Windows Live" clId="Web-{E6E41090-999C-4DF0-AFF3-B981629141E6}" dt="2021-07-18T18:23:12.916" v="1100" actId="14100"/>
          <ac:picMkLst>
            <pc:docMk/>
            <pc:sldMk cId="3328806683" sldId="274"/>
            <ac:picMk id="16" creationId="{10EC47FD-53B7-4F0D-8CDD-5815623E1CCC}"/>
          </ac:picMkLst>
        </pc:picChg>
      </pc:sldChg>
      <pc:sldChg chg="addSp delSp modSp add replId modNotes">
        <pc:chgData name="jose ramon jorca" userId="4df42de720a68e87" providerId="Windows Live" clId="Web-{E6E41090-999C-4DF0-AFF3-B981629141E6}" dt="2021-07-18T21:25:32.045" v="2050"/>
        <pc:sldMkLst>
          <pc:docMk/>
          <pc:sldMk cId="1631219926" sldId="275"/>
        </pc:sldMkLst>
        <pc:spChg chg="mod">
          <ac:chgData name="jose ramon jorca" userId="4df42de720a68e87" providerId="Windows Live" clId="Web-{E6E41090-999C-4DF0-AFF3-B981629141E6}" dt="2021-07-18T18:07:45.174" v="993" actId="1076"/>
          <ac:spMkLst>
            <pc:docMk/>
            <pc:sldMk cId="1631219926" sldId="275"/>
            <ac:spMk id="2" creationId="{530D3370-BF49-4BA8-B0F3-240DA7AB3FC2}"/>
          </ac:spMkLst>
        </pc:spChg>
        <pc:spChg chg="add del mod">
          <ac:chgData name="jose ramon jorca" userId="4df42de720a68e87" providerId="Windows Live" clId="Web-{E6E41090-999C-4DF0-AFF3-B981629141E6}" dt="2021-07-18T18:08:45.269" v="998"/>
          <ac:spMkLst>
            <pc:docMk/>
            <pc:sldMk cId="1631219926" sldId="275"/>
            <ac:spMk id="4" creationId="{3AE79C3F-8FE5-4DE2-9CA2-7961E309F414}"/>
          </ac:spMkLst>
        </pc:spChg>
        <pc:spChg chg="mod">
          <ac:chgData name="jose ramon jorca" userId="4df42de720a68e87" providerId="Windows Live" clId="Web-{E6E41090-999C-4DF0-AFF3-B981629141E6}" dt="2021-07-18T18:07:50.205" v="995" actId="20577"/>
          <ac:spMkLst>
            <pc:docMk/>
            <pc:sldMk cId="1631219926" sldId="275"/>
            <ac:spMk id="13" creationId="{4CEE2A62-B018-4913-AC21-AC0A4EF79454}"/>
          </ac:spMkLst>
        </pc:spChg>
        <pc:spChg chg="add mod">
          <ac:chgData name="jose ramon jorca" userId="4df42de720a68e87" providerId="Windows Live" clId="Web-{E6E41090-999C-4DF0-AFF3-B981629141E6}" dt="2021-07-18T18:13:08.837" v="1040" actId="20577"/>
          <ac:spMkLst>
            <pc:docMk/>
            <pc:sldMk cId="1631219926" sldId="275"/>
            <ac:spMk id="222" creationId="{A2BBB3A9-B237-43DA-9143-F3F9E8F3DABB}"/>
          </ac:spMkLst>
        </pc:spChg>
        <pc:graphicFrameChg chg="add mod ord modGraphic">
          <ac:chgData name="jose ramon jorca" userId="4df42de720a68e87" providerId="Windows Live" clId="Web-{E6E41090-999C-4DF0-AFF3-B981629141E6}" dt="2021-07-18T21:25:14.341" v="2048" actId="20577"/>
          <ac:graphicFrameMkLst>
            <pc:docMk/>
            <pc:sldMk cId="1631219926" sldId="275"/>
            <ac:graphicFrameMk id="6" creationId="{D776178B-83E3-4AC0-BE3D-DBEB5E294E00}"/>
          </ac:graphicFrameMkLst>
        </pc:graphicFrameChg>
        <pc:picChg chg="del">
          <ac:chgData name="jose ramon jorca" userId="4df42de720a68e87" providerId="Windows Live" clId="Web-{E6E41090-999C-4DF0-AFF3-B981629141E6}" dt="2021-07-18T18:07:53.549" v="996"/>
          <ac:picMkLst>
            <pc:docMk/>
            <pc:sldMk cId="1631219926" sldId="275"/>
            <ac:picMk id="16" creationId="{10EC47FD-53B7-4F0D-8CDD-5815623E1CCC}"/>
          </ac:picMkLst>
        </pc:picChg>
      </pc:sldChg>
      <pc:sldChg chg="addSp delSp modSp add replId modNotes">
        <pc:chgData name="jose ramon jorca" userId="4df42de720a68e87" providerId="Windows Live" clId="Web-{E6E41090-999C-4DF0-AFF3-B981629141E6}" dt="2021-07-18T18:51:32.445" v="1397"/>
        <pc:sldMkLst>
          <pc:docMk/>
          <pc:sldMk cId="3427596235" sldId="276"/>
        </pc:sldMkLst>
        <pc:spChg chg="mod">
          <ac:chgData name="jose ramon jorca" userId="4df42de720a68e87" providerId="Windows Live" clId="Web-{E6E41090-999C-4DF0-AFF3-B981629141E6}" dt="2021-07-18T18:51:32.445" v="1397"/>
          <ac:spMkLst>
            <pc:docMk/>
            <pc:sldMk cId="3427596235" sldId="276"/>
            <ac:spMk id="2" creationId="{530D3370-BF49-4BA8-B0F3-240DA7AB3FC2}"/>
          </ac:spMkLst>
        </pc:spChg>
        <pc:spChg chg="del mod">
          <ac:chgData name="jose ramon jorca" userId="4df42de720a68e87" providerId="Windows Live" clId="Web-{E6E41090-999C-4DF0-AFF3-B981629141E6}" dt="2021-07-18T18:18:04.206" v="1065"/>
          <ac:spMkLst>
            <pc:docMk/>
            <pc:sldMk cId="3427596235" sldId="276"/>
            <ac:spMk id="5" creationId="{FE4A36E4-C361-4DD7-BEB6-7A96E6911F7D}"/>
          </ac:spMkLst>
        </pc:spChg>
        <pc:spChg chg="add del mod">
          <ac:chgData name="jose ramon jorca" userId="4df42de720a68e87" providerId="Windows Live" clId="Web-{E6E41090-999C-4DF0-AFF3-B981629141E6}" dt="2021-07-18T18:14:19.576" v="1048"/>
          <ac:spMkLst>
            <pc:docMk/>
            <pc:sldMk cId="3427596235" sldId="276"/>
            <ac:spMk id="12" creationId="{7CC3AD66-2134-42DE-AB62-724B7C44A5B9}"/>
          </ac:spMkLst>
        </pc:spChg>
        <pc:spChg chg="ord">
          <ac:chgData name="jose ramon jorca" userId="4df42de720a68e87" providerId="Windows Live" clId="Web-{E6E41090-999C-4DF0-AFF3-B981629141E6}" dt="2021-07-18T18:51:32.445" v="1397"/>
          <ac:spMkLst>
            <pc:docMk/>
            <pc:sldMk cId="3427596235" sldId="276"/>
            <ac:spMk id="13" creationId="{4CEE2A62-B018-4913-AC21-AC0A4EF79454}"/>
          </ac:spMkLst>
        </pc:spChg>
        <pc:spChg chg="add del mod">
          <ac:chgData name="jose ramon jorca" userId="4df42de720a68e87" providerId="Windows Live" clId="Web-{E6E41090-999C-4DF0-AFF3-B981629141E6}" dt="2021-07-18T18:45:09.389" v="1324"/>
          <ac:spMkLst>
            <pc:docMk/>
            <pc:sldMk cId="3427596235" sldId="276"/>
            <ac:spMk id="21" creationId="{23060410-B17E-4E60-8602-320CE6941DE6}"/>
          </ac:spMkLst>
        </pc:spChg>
        <pc:spChg chg="del">
          <ac:chgData name="jose ramon jorca" userId="4df42de720a68e87" providerId="Windows Live" clId="Web-{E6E41090-999C-4DF0-AFF3-B981629141E6}" dt="2021-07-18T18:17:48.971" v="1064"/>
          <ac:spMkLst>
            <pc:docMk/>
            <pc:sldMk cId="3427596235" sldId="276"/>
            <ac:spMk id="71" creationId="{B712E947-0734-45F9-9C4F-41114EC3A33E}"/>
          </ac:spMkLst>
        </pc:spChg>
        <pc:spChg chg="del">
          <ac:chgData name="jose ramon jorca" userId="4df42de720a68e87" providerId="Windows Live" clId="Web-{E6E41090-999C-4DF0-AFF3-B981629141E6}" dt="2021-07-18T18:17:48.971" v="1064"/>
          <ac:spMkLst>
            <pc:docMk/>
            <pc:sldMk cId="3427596235" sldId="276"/>
            <ac:spMk id="73" creationId="{5A65989E-BBD5-44D7-AA86-7AFD5D46BBC0}"/>
          </ac:spMkLst>
        </pc:spChg>
        <pc:spChg chg="del">
          <ac:chgData name="jose ramon jorca" userId="4df42de720a68e87" providerId="Windows Live" clId="Web-{E6E41090-999C-4DF0-AFF3-B981629141E6}" dt="2021-07-18T18:17:48.971" v="1064"/>
          <ac:spMkLst>
            <pc:docMk/>
            <pc:sldMk cId="3427596235" sldId="276"/>
            <ac:spMk id="75" creationId="{231A2881-D8D7-4A7D-ACA3-E9F849F853D8}"/>
          </ac:spMkLst>
        </pc:spChg>
        <pc:spChg chg="add del">
          <ac:chgData name="jose ramon jorca" userId="4df42de720a68e87" providerId="Windows Live" clId="Web-{E6E41090-999C-4DF0-AFF3-B981629141E6}" dt="2021-07-18T18:24:54.980" v="1110"/>
          <ac:spMkLst>
            <pc:docMk/>
            <pc:sldMk cId="3427596235" sldId="276"/>
            <ac:spMk id="109" creationId="{D009D6D5-DAC2-4A8B-A17A-E206B9012D09}"/>
          </ac:spMkLst>
        </pc:spChg>
        <pc:spChg chg="add del">
          <ac:chgData name="jose ramon jorca" userId="4df42de720a68e87" providerId="Windows Live" clId="Web-{E6E41090-999C-4DF0-AFF3-B981629141E6}" dt="2021-07-18T18:51:32.445" v="1397"/>
          <ac:spMkLst>
            <pc:docMk/>
            <pc:sldMk cId="3427596235" sldId="276"/>
            <ac:spMk id="111" creationId="{7004738A-9D34-43E8-97D2-CA0EED4F8BE0}"/>
          </ac:spMkLst>
        </pc:spChg>
        <pc:spChg chg="add del">
          <ac:chgData name="jose ramon jorca" userId="4df42de720a68e87" providerId="Windows Live" clId="Web-{E6E41090-999C-4DF0-AFF3-B981629141E6}" dt="2021-07-18T18:51:32.445" v="1397"/>
          <ac:spMkLst>
            <pc:docMk/>
            <pc:sldMk cId="3427596235" sldId="276"/>
            <ac:spMk id="113" creationId="{B8B8D07F-F13E-443E-BA68-2D26672D76B9}"/>
          </ac:spMkLst>
        </pc:spChg>
        <pc:spChg chg="add del">
          <ac:chgData name="jose ramon jorca" userId="4df42de720a68e87" providerId="Windows Live" clId="Web-{E6E41090-999C-4DF0-AFF3-B981629141E6}" dt="2021-07-18T18:51:32.445" v="1397"/>
          <ac:spMkLst>
            <pc:docMk/>
            <pc:sldMk cId="3427596235" sldId="276"/>
            <ac:spMk id="115" creationId="{2813A4FA-24A5-41ED-A534-3807D1B2F344}"/>
          </ac:spMkLst>
        </pc:spChg>
        <pc:spChg chg="add del">
          <ac:chgData name="jose ramon jorca" userId="4df42de720a68e87" providerId="Windows Live" clId="Web-{E6E41090-999C-4DF0-AFF3-B981629141E6}" dt="2021-07-18T18:51:32.445" v="1397"/>
          <ac:spMkLst>
            <pc:docMk/>
            <pc:sldMk cId="3427596235" sldId="276"/>
            <ac:spMk id="117" creationId="{C3944F27-CA70-4E84-A51A-E6BF89558979}"/>
          </ac:spMkLst>
        </pc:spChg>
        <pc:spChg chg="add del">
          <ac:chgData name="jose ramon jorca" userId="4df42de720a68e87" providerId="Windows Live" clId="Web-{E6E41090-999C-4DF0-AFF3-B981629141E6}" dt="2021-07-18T18:20:08.740" v="1082"/>
          <ac:spMkLst>
            <pc:docMk/>
            <pc:sldMk cId="3427596235" sldId="276"/>
            <ac:spMk id="163" creationId="{201CC55D-ED54-4C5C-95E6-10947BD1103B}"/>
          </ac:spMkLst>
        </pc:spChg>
        <pc:spChg chg="add del">
          <ac:chgData name="jose ramon jorca" userId="4df42de720a68e87" providerId="Windows Live" clId="Web-{E6E41090-999C-4DF0-AFF3-B981629141E6}" dt="2021-07-18T18:20:08.740" v="1082"/>
          <ac:spMkLst>
            <pc:docMk/>
            <pc:sldMk cId="3427596235" sldId="276"/>
            <ac:spMk id="169" creationId="{3873B707-463F-40B0-8227-E8CC6C67EB25}"/>
          </ac:spMkLst>
        </pc:spChg>
        <pc:spChg chg="add del">
          <ac:chgData name="jose ramon jorca" userId="4df42de720a68e87" providerId="Windows Live" clId="Web-{E6E41090-999C-4DF0-AFF3-B981629141E6}" dt="2021-07-18T18:20:08.740" v="1082"/>
          <ac:spMkLst>
            <pc:docMk/>
            <pc:sldMk cId="3427596235" sldId="276"/>
            <ac:spMk id="171" creationId="{C13237C8-E62C-4F0D-A318-BD6FB6C2D138}"/>
          </ac:spMkLst>
        </pc:spChg>
        <pc:spChg chg="add del">
          <ac:chgData name="jose ramon jorca" userId="4df42de720a68e87" providerId="Windows Live" clId="Web-{E6E41090-999C-4DF0-AFF3-B981629141E6}" dt="2021-07-18T18:20:08.740" v="1082"/>
          <ac:spMkLst>
            <pc:docMk/>
            <pc:sldMk cId="3427596235" sldId="276"/>
            <ac:spMk id="173" creationId="{19C9EAEA-39D0-4B0E-A0EB-51E7B26740B1}"/>
          </ac:spMkLst>
        </pc:spChg>
        <pc:spChg chg="add">
          <ac:chgData name="jose ramon jorca" userId="4df42de720a68e87" providerId="Windows Live" clId="Web-{E6E41090-999C-4DF0-AFF3-B981629141E6}" dt="2021-07-18T18:51:32.445" v="1397"/>
          <ac:spMkLst>
            <pc:docMk/>
            <pc:sldMk cId="3427596235" sldId="276"/>
            <ac:spMk id="175" creationId="{352BEC0E-22F8-46D0-9632-375DB541B06C}"/>
          </ac:spMkLst>
        </pc:spChg>
        <pc:spChg chg="add">
          <ac:chgData name="jose ramon jorca" userId="4df42de720a68e87" providerId="Windows Live" clId="Web-{E6E41090-999C-4DF0-AFF3-B981629141E6}" dt="2021-07-18T18:51:32.445" v="1397"/>
          <ac:spMkLst>
            <pc:docMk/>
            <pc:sldMk cId="3427596235" sldId="276"/>
            <ac:spMk id="177" creationId="{3FCFB1DE-0B7E-48CC-BA90-B2AB0889F9D6}"/>
          </ac:spMkLst>
        </pc:spChg>
        <pc:spChg chg="add del mod ord">
          <ac:chgData name="jose ramon jorca" userId="4df42de720a68e87" providerId="Windows Live" clId="Web-{E6E41090-999C-4DF0-AFF3-B981629141E6}" dt="2021-07-18T18:51:32.445" v="1397"/>
          <ac:spMkLst>
            <pc:docMk/>
            <pc:sldMk cId="3427596235" sldId="276"/>
            <ac:spMk id="222" creationId="{A2BBB3A9-B237-43DA-9143-F3F9E8F3DABB}"/>
          </ac:spMkLst>
        </pc:spChg>
        <pc:spChg chg="add del">
          <ac:chgData name="jose ramon jorca" userId="4df42de720a68e87" providerId="Windows Live" clId="Web-{E6E41090-999C-4DF0-AFF3-B981629141E6}" dt="2021-07-18T18:24:20.214" v="1106"/>
          <ac:spMkLst>
            <pc:docMk/>
            <pc:sldMk cId="3427596235" sldId="276"/>
            <ac:spMk id="227" creationId="{2C61293E-6EBE-43EF-A52C-9BEBFD7679D4}"/>
          </ac:spMkLst>
        </pc:spChg>
        <pc:spChg chg="add del">
          <ac:chgData name="jose ramon jorca" userId="4df42de720a68e87" providerId="Windows Live" clId="Web-{E6E41090-999C-4DF0-AFF3-B981629141E6}" dt="2021-07-18T18:24:20.214" v="1106"/>
          <ac:spMkLst>
            <pc:docMk/>
            <pc:sldMk cId="3427596235" sldId="276"/>
            <ac:spMk id="229" creationId="{21540236-BFD5-4A9D-8840-4703E7F76825}"/>
          </ac:spMkLst>
        </pc:spChg>
        <pc:spChg chg="add del">
          <ac:chgData name="jose ramon jorca" userId="4df42de720a68e87" providerId="Windows Live" clId="Web-{E6E41090-999C-4DF0-AFF3-B981629141E6}" dt="2021-07-18T18:24:54.980" v="1111"/>
          <ac:spMkLst>
            <pc:docMk/>
            <pc:sldMk cId="3427596235" sldId="276"/>
            <ac:spMk id="232" creationId="{D009D6D5-DAC2-4A8B-A17A-E206B9012D09}"/>
          </ac:spMkLst>
        </pc:spChg>
        <pc:spChg chg="add del">
          <ac:chgData name="jose ramon jorca" userId="4df42de720a68e87" providerId="Windows Live" clId="Web-{E6E41090-999C-4DF0-AFF3-B981629141E6}" dt="2021-07-18T18:51:32.445" v="1397"/>
          <ac:spMkLst>
            <pc:docMk/>
            <pc:sldMk cId="3427596235" sldId="276"/>
            <ac:spMk id="234" creationId="{12609869-9E80-471B-A487-A53288E0E791}"/>
          </ac:spMkLst>
        </pc:spChg>
        <pc:grpChg chg="add del">
          <ac:chgData name="jose ramon jorca" userId="4df42de720a68e87" providerId="Windows Live" clId="Web-{E6E41090-999C-4DF0-AFF3-B981629141E6}" dt="2021-07-18T18:20:08.740" v="1082"/>
          <ac:grpSpMkLst>
            <pc:docMk/>
            <pc:sldMk cId="3427596235" sldId="276"/>
            <ac:grpSpMk id="165" creationId="{1DE889C7-FAD6-4397-98E2-05D503484459}"/>
          </ac:grpSpMkLst>
        </pc:grpChg>
        <pc:graphicFrameChg chg="del">
          <ac:chgData name="jose ramon jorca" userId="4df42de720a68e87" providerId="Windows Live" clId="Web-{E6E41090-999C-4DF0-AFF3-B981629141E6}" dt="2021-07-18T18:14:16.373" v="1047"/>
          <ac:graphicFrameMkLst>
            <pc:docMk/>
            <pc:sldMk cId="3427596235" sldId="276"/>
            <ac:graphicFrameMk id="6" creationId="{D776178B-83E3-4AC0-BE3D-DBEB5E294E00}"/>
          </ac:graphicFrameMkLst>
        </pc:graphicFrameChg>
        <pc:graphicFrameChg chg="add del">
          <ac:chgData name="jose ramon jorca" userId="4df42de720a68e87" providerId="Windows Live" clId="Web-{E6E41090-999C-4DF0-AFF3-B981629141E6}" dt="2021-07-18T18:24:20.198" v="1105"/>
          <ac:graphicFrameMkLst>
            <pc:docMk/>
            <pc:sldMk cId="3427596235" sldId="276"/>
            <ac:graphicFrameMk id="231" creationId="{7DB2AD77-64F6-4388-8979-1C35A265DDF3}"/>
          </ac:graphicFrameMkLst>
        </pc:graphicFrameChg>
        <pc:picChg chg="add del mod ord">
          <ac:chgData name="jose ramon jorca" userId="4df42de720a68e87" providerId="Windows Live" clId="Web-{E6E41090-999C-4DF0-AFF3-B981629141E6}" dt="2021-07-18T18:18:34.535" v="1068"/>
          <ac:picMkLst>
            <pc:docMk/>
            <pc:sldMk cId="3427596235" sldId="276"/>
            <ac:picMk id="14" creationId="{63CC9E1A-7FAB-40CB-BB8F-C8674BDEFF35}"/>
          </ac:picMkLst>
        </pc:picChg>
        <pc:picChg chg="add del mod">
          <ac:chgData name="jose ramon jorca" userId="4df42de720a68e87" providerId="Windows Live" clId="Web-{E6E41090-999C-4DF0-AFF3-B981629141E6}" dt="2021-07-18T18:18:46.832" v="1072"/>
          <ac:picMkLst>
            <pc:docMk/>
            <pc:sldMk cId="3427596235" sldId="276"/>
            <ac:picMk id="15" creationId="{4ADA9BEB-6950-4A06-B02A-99A888CCC9AE}"/>
          </ac:picMkLst>
        </pc:picChg>
        <pc:picChg chg="add mod ord">
          <ac:chgData name="jose ramon jorca" userId="4df42de720a68e87" providerId="Windows Live" clId="Web-{E6E41090-999C-4DF0-AFF3-B981629141E6}" dt="2021-07-18T18:51:32.445" v="1397"/>
          <ac:picMkLst>
            <pc:docMk/>
            <pc:sldMk cId="3427596235" sldId="276"/>
            <ac:picMk id="16" creationId="{889E3ECF-F600-4752-A031-D99A912BC2A9}"/>
          </ac:picMkLst>
        </pc:picChg>
        <pc:picChg chg="add del mod">
          <ac:chgData name="jose ramon jorca" userId="4df42de720a68e87" providerId="Windows Live" clId="Web-{E6E41090-999C-4DF0-AFF3-B981629141E6}" dt="2021-07-18T18:19:55.052" v="1076"/>
          <ac:picMkLst>
            <pc:docMk/>
            <pc:sldMk cId="3427596235" sldId="276"/>
            <ac:picMk id="17" creationId="{8534CCAD-2F12-4FAF-AE27-57446F0F6187}"/>
          </ac:picMkLst>
        </pc:picChg>
        <pc:picChg chg="add mod">
          <ac:chgData name="jose ramon jorca" userId="4df42de720a68e87" providerId="Windows Live" clId="Web-{E6E41090-999C-4DF0-AFF3-B981629141E6}" dt="2021-07-18T18:51:32.445" v="1397"/>
          <ac:picMkLst>
            <pc:docMk/>
            <pc:sldMk cId="3427596235" sldId="276"/>
            <ac:picMk id="22" creationId="{0B2159F9-9A09-489A-B9E1-4C586DFC3EFF}"/>
          </ac:picMkLst>
        </pc:picChg>
        <pc:cxnChg chg="add del">
          <ac:chgData name="jose ramon jorca" userId="4df42de720a68e87" providerId="Windows Live" clId="Web-{E6E41090-999C-4DF0-AFF3-B981629141E6}" dt="2021-07-18T18:24:09.901" v="1103"/>
          <ac:cxnSpMkLst>
            <pc:docMk/>
            <pc:sldMk cId="3427596235" sldId="276"/>
            <ac:cxnSpMk id="106" creationId="{A7F400EE-A8A5-48AF-B4D6-291B52C6F0B0}"/>
          </ac:cxnSpMkLst>
        </pc:cxnChg>
      </pc:sldChg>
      <pc:sldChg chg="addSp delSp modSp new mod ord setBg modNotes">
        <pc:chgData name="jose ramon jorca" userId="4df42de720a68e87" providerId="Windows Live" clId="Web-{E6E41090-999C-4DF0-AFF3-B981629141E6}" dt="2021-07-18T18:45:34.468" v="1328" actId="1076"/>
        <pc:sldMkLst>
          <pc:docMk/>
          <pc:sldMk cId="4190364801" sldId="277"/>
        </pc:sldMkLst>
        <pc:spChg chg="mod">
          <ac:chgData name="jose ramon jorca" userId="4df42de720a68e87" providerId="Windows Live" clId="Web-{E6E41090-999C-4DF0-AFF3-B981629141E6}" dt="2021-07-18T18:43:54.320" v="1316"/>
          <ac:spMkLst>
            <pc:docMk/>
            <pc:sldMk cId="4190364801" sldId="277"/>
            <ac:spMk id="2" creationId="{C81B0602-5B14-4605-A723-E0D3752FD59D}"/>
          </ac:spMkLst>
        </pc:spChg>
        <pc:spChg chg="mod ord">
          <ac:chgData name="jose ramon jorca" userId="4df42de720a68e87" providerId="Windows Live" clId="Web-{E6E41090-999C-4DF0-AFF3-B981629141E6}" dt="2021-07-18T18:43:54.320" v="1316"/>
          <ac:spMkLst>
            <pc:docMk/>
            <pc:sldMk cId="4190364801" sldId="277"/>
            <ac:spMk id="3" creationId="{3FA24544-C158-4D84-97F5-B864C6F43911}"/>
          </ac:spMkLst>
        </pc:spChg>
        <pc:spChg chg="add del">
          <ac:chgData name="jose ramon jorca" userId="4df42de720a68e87" providerId="Windows Live" clId="Web-{E6E41090-999C-4DF0-AFF3-B981629141E6}" dt="2021-07-18T18:30:23.597" v="1139"/>
          <ac:spMkLst>
            <pc:docMk/>
            <pc:sldMk cId="4190364801" sldId="277"/>
            <ac:spMk id="9" creationId="{4038CB10-1F5C-4D54-9DF7-12586DE5B007}"/>
          </ac:spMkLst>
        </pc:spChg>
        <pc:spChg chg="add del">
          <ac:chgData name="jose ramon jorca" userId="4df42de720a68e87" providerId="Windows Live" clId="Web-{E6E41090-999C-4DF0-AFF3-B981629141E6}" dt="2021-07-18T18:30:23.597" v="1139"/>
          <ac:spMkLst>
            <pc:docMk/>
            <pc:sldMk cId="4190364801" sldId="277"/>
            <ac:spMk id="11" creationId="{36D30126-6314-4A93-B27E-5C66CF781924}"/>
          </ac:spMkLst>
        </pc:spChg>
        <pc:spChg chg="add del">
          <ac:chgData name="jose ramon jorca" userId="4df42de720a68e87" providerId="Windows Live" clId="Web-{E6E41090-999C-4DF0-AFF3-B981629141E6}" dt="2021-07-18T18:30:23.597" v="1139"/>
          <ac:spMkLst>
            <pc:docMk/>
            <pc:sldMk cId="4190364801" sldId="277"/>
            <ac:spMk id="13" creationId="{73ED6512-6858-4552-B699-9A97FE9A4EA2}"/>
          </ac:spMkLst>
        </pc:spChg>
        <pc:spChg chg="add del">
          <ac:chgData name="jose ramon jorca" userId="4df42de720a68e87" providerId="Windows Live" clId="Web-{E6E41090-999C-4DF0-AFF3-B981629141E6}" dt="2021-07-18T18:43:54.320" v="1316"/>
          <ac:spMkLst>
            <pc:docMk/>
            <pc:sldMk cId="4190364801" sldId="277"/>
            <ac:spMk id="15" creationId="{5AA03EDC-7067-4DFF-B672-541D016AAAB8}"/>
          </ac:spMkLst>
        </pc:spChg>
        <pc:spChg chg="add del">
          <ac:chgData name="jose ramon jorca" userId="4df42de720a68e87" providerId="Windows Live" clId="Web-{E6E41090-999C-4DF0-AFF3-B981629141E6}" dt="2021-07-18T18:43:54.320" v="1316"/>
          <ac:spMkLst>
            <pc:docMk/>
            <pc:sldMk cId="4190364801" sldId="277"/>
            <ac:spMk id="16" creationId="{0EBF3E39-B0BE-496A-8604-9007470FFA3A}"/>
          </ac:spMkLst>
        </pc:spChg>
        <pc:spChg chg="add del">
          <ac:chgData name="jose ramon jorca" userId="4df42de720a68e87" providerId="Windows Live" clId="Web-{E6E41090-999C-4DF0-AFF3-B981629141E6}" dt="2021-07-18T18:30:23.581" v="1138"/>
          <ac:spMkLst>
            <pc:docMk/>
            <pc:sldMk cId="4190364801" sldId="277"/>
            <ac:spMk id="18" creationId="{0B9EE3F3-89B7-43C3-8651-C4C96830993D}"/>
          </ac:spMkLst>
        </pc:spChg>
        <pc:spChg chg="add del">
          <ac:chgData name="jose ramon jorca" userId="4df42de720a68e87" providerId="Windows Live" clId="Web-{E6E41090-999C-4DF0-AFF3-B981629141E6}" dt="2021-07-18T18:30:23.581" v="1138"/>
          <ac:spMkLst>
            <pc:docMk/>
            <pc:sldMk cId="4190364801" sldId="277"/>
            <ac:spMk id="20" creationId="{33AE4636-AEEC-45D6-84D4-7AC2DA48ECF8}"/>
          </ac:spMkLst>
        </pc:spChg>
        <pc:spChg chg="add">
          <ac:chgData name="jose ramon jorca" userId="4df42de720a68e87" providerId="Windows Live" clId="Web-{E6E41090-999C-4DF0-AFF3-B981629141E6}" dt="2021-07-18T18:43:54.320" v="1316"/>
          <ac:spMkLst>
            <pc:docMk/>
            <pc:sldMk cId="4190364801" sldId="277"/>
            <ac:spMk id="21" creationId="{0D7B6173-1D58-48E2-83CF-37350F315F75}"/>
          </ac:spMkLst>
        </pc:spChg>
        <pc:spChg chg="add del">
          <ac:chgData name="jose ramon jorca" userId="4df42de720a68e87" providerId="Windows Live" clId="Web-{E6E41090-999C-4DF0-AFF3-B981629141E6}" dt="2021-07-18T18:30:23.581" v="1138"/>
          <ac:spMkLst>
            <pc:docMk/>
            <pc:sldMk cId="4190364801" sldId="277"/>
            <ac:spMk id="22" creationId="{8D9CE0F4-2EB2-4F1F-8AAC-DB3571D9FE10}"/>
          </ac:spMkLst>
        </pc:spChg>
        <pc:spChg chg="add">
          <ac:chgData name="jose ramon jorca" userId="4df42de720a68e87" providerId="Windows Live" clId="Web-{E6E41090-999C-4DF0-AFF3-B981629141E6}" dt="2021-07-18T18:43:54.320" v="1316"/>
          <ac:spMkLst>
            <pc:docMk/>
            <pc:sldMk cId="4190364801" sldId="277"/>
            <ac:spMk id="24" creationId="{7803386D-8EC0-490A-9296-FAFCF1ADA274}"/>
          </ac:spMkLst>
        </pc:spChg>
        <pc:spChg chg="add del mod">
          <ac:chgData name="jose ramon jorca" userId="4df42de720a68e87" providerId="Windows Live" clId="Web-{E6E41090-999C-4DF0-AFF3-B981629141E6}" dt="2021-07-18T18:44:46.930" v="1321"/>
          <ac:spMkLst>
            <pc:docMk/>
            <pc:sldMk cId="4190364801" sldId="277"/>
            <ac:spMk id="26" creationId="{E63B7811-3EAD-4958-BEB4-F39F9DF738FA}"/>
          </ac:spMkLst>
        </pc:spChg>
        <pc:spChg chg="add">
          <ac:chgData name="jose ramon jorca" userId="4df42de720a68e87" providerId="Windows Live" clId="Web-{E6E41090-999C-4DF0-AFF3-B981629141E6}" dt="2021-07-18T18:43:54.320" v="1316"/>
          <ac:spMkLst>
            <pc:docMk/>
            <pc:sldMk cId="4190364801" sldId="277"/>
            <ac:spMk id="27" creationId="{D87C4F29-0DC4-4901-A2FD-7C88889E6035}"/>
          </ac:spMkLst>
        </pc:spChg>
        <pc:spChg chg="add mod">
          <ac:chgData name="jose ramon jorca" userId="4df42de720a68e87" providerId="Windows Live" clId="Web-{E6E41090-999C-4DF0-AFF3-B981629141E6}" dt="2021-07-18T18:45:34.468" v="1328" actId="1076"/>
          <ac:spMkLst>
            <pc:docMk/>
            <pc:sldMk cId="4190364801" sldId="277"/>
            <ac:spMk id="28" creationId="{6F998922-B7A9-4679-BB81-D1CF1A5C5B92}"/>
          </ac:spMkLst>
        </pc:spChg>
        <pc:spChg chg="add">
          <ac:chgData name="jose ramon jorca" userId="4df42de720a68e87" providerId="Windows Live" clId="Web-{E6E41090-999C-4DF0-AFF3-B981629141E6}" dt="2021-07-18T18:43:54.320" v="1316"/>
          <ac:spMkLst>
            <pc:docMk/>
            <pc:sldMk cId="4190364801" sldId="277"/>
            <ac:spMk id="29" creationId="{E6A781BA-2341-444F-811D-870633C4FB0B}"/>
          </ac:spMkLst>
        </pc:spChg>
        <pc:graphicFrameChg chg="add del mod modGraphic">
          <ac:chgData name="jose ramon jorca" userId="4df42de720a68e87" providerId="Windows Live" clId="Web-{E6E41090-999C-4DF0-AFF3-B981629141E6}" dt="2021-07-18T18:35:43.432" v="1170"/>
          <ac:graphicFrameMkLst>
            <pc:docMk/>
            <pc:sldMk cId="4190364801" sldId="277"/>
            <ac:graphicFrameMk id="6" creationId="{BFBE4551-E6C3-444B-AE1D-6CA87CB2E981}"/>
          </ac:graphicFrameMkLst>
        </pc:graphicFrameChg>
        <pc:graphicFrameChg chg="add del mod modGraphic">
          <ac:chgData name="jose ramon jorca" userId="4df42de720a68e87" providerId="Windows Live" clId="Web-{E6E41090-999C-4DF0-AFF3-B981629141E6}" dt="2021-07-18T18:35:43.432" v="1169"/>
          <ac:graphicFrameMkLst>
            <pc:docMk/>
            <pc:sldMk cId="4190364801" sldId="277"/>
            <ac:graphicFrameMk id="8" creationId="{0F13A624-1A18-45CB-9FBC-A25E2496FA4C}"/>
          </ac:graphicFrameMkLst>
        </pc:graphicFrameChg>
        <pc:graphicFrameChg chg="add mod modGraphic">
          <ac:chgData name="jose ramon jorca" userId="4df42de720a68e87" providerId="Windows Live" clId="Web-{E6E41090-999C-4DF0-AFF3-B981629141E6}" dt="2021-07-18T18:43:54.320" v="1316"/>
          <ac:graphicFrameMkLst>
            <pc:docMk/>
            <pc:sldMk cId="4190364801" sldId="277"/>
            <ac:graphicFrameMk id="10" creationId="{77693023-7336-4361-932E-3DCA886EFD32}"/>
          </ac:graphicFrameMkLst>
        </pc:graphicFrameChg>
        <pc:graphicFrameChg chg="add del mod modGraphic">
          <ac:chgData name="jose ramon jorca" userId="4df42de720a68e87" providerId="Windows Live" clId="Web-{E6E41090-999C-4DF0-AFF3-B981629141E6}" dt="2021-07-18T18:37:09.871" v="1202"/>
          <ac:graphicFrameMkLst>
            <pc:docMk/>
            <pc:sldMk cId="4190364801" sldId="277"/>
            <ac:graphicFrameMk id="14" creationId="{E5539988-BC2A-44F4-AC00-E5BB93125265}"/>
          </ac:graphicFrameMkLst>
        </pc:graphicFrameChg>
        <pc:graphicFrameChg chg="add del mod">
          <ac:chgData name="jose ramon jorca" userId="4df42de720a68e87" providerId="Windows Live" clId="Web-{E6E41090-999C-4DF0-AFF3-B981629141E6}" dt="2021-07-18T18:38:22.110" v="1221"/>
          <ac:graphicFrameMkLst>
            <pc:docMk/>
            <pc:sldMk cId="4190364801" sldId="277"/>
            <ac:graphicFrameMk id="19" creationId="{25292E09-EC1C-41D5-A053-579956553D97}"/>
          </ac:graphicFrameMkLst>
        </pc:graphicFrameChg>
        <pc:graphicFrameChg chg="add del mod modGraphic">
          <ac:chgData name="jose ramon jorca" userId="4df42de720a68e87" providerId="Windows Live" clId="Web-{E6E41090-999C-4DF0-AFF3-B981629141E6}" dt="2021-07-18T18:40:12.737" v="1255"/>
          <ac:graphicFrameMkLst>
            <pc:docMk/>
            <pc:sldMk cId="4190364801" sldId="277"/>
            <ac:graphicFrameMk id="23" creationId="{F5D013EC-C74E-48BB-894C-729935BC13F3}"/>
          </ac:graphicFrameMkLst>
        </pc:graphicFrameChg>
        <pc:picChg chg="add mod ord">
          <ac:chgData name="jose ramon jorca" userId="4df42de720a68e87" providerId="Windows Live" clId="Web-{E6E41090-999C-4DF0-AFF3-B981629141E6}" dt="2021-07-18T18:43:54.320" v="1316"/>
          <ac:picMkLst>
            <pc:docMk/>
            <pc:sldMk cId="4190364801" sldId="277"/>
            <ac:picMk id="4" creationId="{619AA2C8-9801-4074-824D-C843F12FAB44}"/>
          </ac:picMkLst>
        </pc:picChg>
        <pc:picChg chg="add">
          <ac:chgData name="jose ramon jorca" userId="4df42de720a68e87" providerId="Windows Live" clId="Web-{E6E41090-999C-4DF0-AFF3-B981629141E6}" dt="2021-07-18T18:43:54.320" v="1316"/>
          <ac:picMkLst>
            <pc:docMk/>
            <pc:sldMk cId="4190364801" sldId="277"/>
            <ac:picMk id="25" creationId="{C4720EDA-E218-43A9-8817-08F09F4DB6CA}"/>
          </ac:picMkLst>
        </pc:picChg>
      </pc:sldChg>
      <pc:sldChg chg="addSp delSp modSp new mod setBg modNotes">
        <pc:chgData name="jose ramon jorca" userId="4df42de720a68e87" providerId="Windows Live" clId="Web-{E6E41090-999C-4DF0-AFF3-B981629141E6}" dt="2021-07-18T21:17:46.485" v="1949" actId="14100"/>
        <pc:sldMkLst>
          <pc:docMk/>
          <pc:sldMk cId="3416868520" sldId="278"/>
        </pc:sldMkLst>
        <pc:spChg chg="mod">
          <ac:chgData name="jose ramon jorca" userId="4df42de720a68e87" providerId="Windows Live" clId="Web-{E6E41090-999C-4DF0-AFF3-B981629141E6}" dt="2021-07-18T19:02:21.882" v="1535"/>
          <ac:spMkLst>
            <pc:docMk/>
            <pc:sldMk cId="3416868520" sldId="278"/>
            <ac:spMk id="2" creationId="{AB57930B-5841-4663-B126-CF878B6CEB1C}"/>
          </ac:spMkLst>
        </pc:spChg>
        <pc:spChg chg="add del mod">
          <ac:chgData name="jose ramon jorca" userId="4df42de720a68e87" providerId="Windows Live" clId="Web-{E6E41090-999C-4DF0-AFF3-B981629141E6}" dt="2021-07-18T19:02:21.882" v="1535"/>
          <ac:spMkLst>
            <pc:docMk/>
            <pc:sldMk cId="3416868520" sldId="278"/>
            <ac:spMk id="3" creationId="{49FA6742-0E81-49AA-9AF2-4FC5C531BD1B}"/>
          </ac:spMkLst>
        </pc:spChg>
        <pc:spChg chg="add mod">
          <ac:chgData name="jose ramon jorca" userId="4df42de720a68e87" providerId="Windows Live" clId="Web-{E6E41090-999C-4DF0-AFF3-B981629141E6}" dt="2021-07-18T21:17:46.485" v="1949" actId="14100"/>
          <ac:spMkLst>
            <pc:docMk/>
            <pc:sldMk cId="3416868520" sldId="278"/>
            <ac:spMk id="4" creationId="{ECF2EDB7-D796-4210-930F-AF23A91FA035}"/>
          </ac:spMkLst>
        </pc:spChg>
        <pc:spChg chg="add del">
          <ac:chgData name="jose ramon jorca" userId="4df42de720a68e87" providerId="Windows Live" clId="Web-{E6E41090-999C-4DF0-AFF3-B981629141E6}" dt="2021-07-18T19:01:27.396" v="1528"/>
          <ac:spMkLst>
            <pc:docMk/>
            <pc:sldMk cId="3416868520" sldId="278"/>
            <ac:spMk id="6" creationId="{B819A166-7571-4003-A6B8-B62034C3ED30}"/>
          </ac:spMkLst>
        </pc:spChg>
        <pc:spChg chg="add del">
          <ac:chgData name="jose ramon jorca" userId="4df42de720a68e87" providerId="Windows Live" clId="Web-{E6E41090-999C-4DF0-AFF3-B981629141E6}" dt="2021-07-18T19:01:54.178" v="1530"/>
          <ac:spMkLst>
            <pc:docMk/>
            <pc:sldMk cId="3416868520" sldId="278"/>
            <ac:spMk id="8" creationId="{A7AE9375-4664-4DB2-922D-2782A6E439AC}"/>
          </ac:spMkLst>
        </pc:spChg>
        <pc:spChg chg="add del">
          <ac:chgData name="jose ramon jorca" userId="4df42de720a68e87" providerId="Windows Live" clId="Web-{E6E41090-999C-4DF0-AFF3-B981629141E6}" dt="2021-07-18T19:01:12.068" v="1526"/>
          <ac:spMkLst>
            <pc:docMk/>
            <pc:sldMk cId="3416868520" sldId="278"/>
            <ac:spMk id="9" creationId="{B819A166-7571-4003-A6B8-B62034C3ED30}"/>
          </ac:spMkLst>
        </pc:spChg>
        <pc:spChg chg="add del">
          <ac:chgData name="jose ramon jorca" userId="4df42de720a68e87" providerId="Windows Live" clId="Web-{E6E41090-999C-4DF0-AFF3-B981629141E6}" dt="2021-07-18T19:02:00.475" v="1532"/>
          <ac:spMkLst>
            <pc:docMk/>
            <pc:sldMk cId="3416868520" sldId="278"/>
            <ac:spMk id="12" creationId="{BC4C4868-CB8F-4AF9-9CDB-8108F2C19B67}"/>
          </ac:spMkLst>
        </pc:spChg>
        <pc:spChg chg="add del">
          <ac:chgData name="jose ramon jorca" userId="4df42de720a68e87" providerId="Windows Live" clId="Web-{E6E41090-999C-4DF0-AFF3-B981629141E6}" dt="2021-07-18T19:02:00.475" v="1532"/>
          <ac:spMkLst>
            <pc:docMk/>
            <pc:sldMk cId="3416868520" sldId="278"/>
            <ac:spMk id="14" creationId="{375E0459-6403-40CD-989D-56A4407CA12E}"/>
          </ac:spMkLst>
        </pc:spChg>
        <pc:spChg chg="add del">
          <ac:chgData name="jose ramon jorca" userId="4df42de720a68e87" providerId="Windows Live" clId="Web-{E6E41090-999C-4DF0-AFF3-B981629141E6}" dt="2021-07-18T19:02:00.475" v="1532"/>
          <ac:spMkLst>
            <pc:docMk/>
            <pc:sldMk cId="3416868520" sldId="278"/>
            <ac:spMk id="15" creationId="{1B15ED52-F352-441B-82BF-E0EA34836D08}"/>
          </ac:spMkLst>
        </pc:spChg>
        <pc:spChg chg="add del">
          <ac:chgData name="jose ramon jorca" userId="4df42de720a68e87" providerId="Windows Live" clId="Web-{E6E41090-999C-4DF0-AFF3-B981629141E6}" dt="2021-07-18T19:02:00.475" v="1532"/>
          <ac:spMkLst>
            <pc:docMk/>
            <pc:sldMk cId="3416868520" sldId="278"/>
            <ac:spMk id="16" creationId="{53E5B1A8-3AC9-4BD1-9BBC-78CA94F2D1BA}"/>
          </ac:spMkLst>
        </pc:spChg>
        <pc:spChg chg="add del">
          <ac:chgData name="jose ramon jorca" userId="4df42de720a68e87" providerId="Windows Live" clId="Web-{E6E41090-999C-4DF0-AFF3-B981629141E6}" dt="2021-07-18T19:02:00.475" v="1532"/>
          <ac:spMkLst>
            <pc:docMk/>
            <pc:sldMk cId="3416868520" sldId="278"/>
            <ac:spMk id="17" creationId="{3B2E3793-BFE6-45A2-9B7B-E18844431C99}"/>
          </ac:spMkLst>
        </pc:spChg>
        <pc:spChg chg="add del">
          <ac:chgData name="jose ramon jorca" userId="4df42de720a68e87" providerId="Windows Live" clId="Web-{E6E41090-999C-4DF0-AFF3-B981629141E6}" dt="2021-07-18T19:02:21.882" v="1534"/>
          <ac:spMkLst>
            <pc:docMk/>
            <pc:sldMk cId="3416868520" sldId="278"/>
            <ac:spMk id="18" creationId="{A7AE9375-4664-4DB2-922D-2782A6E439AC}"/>
          </ac:spMkLst>
        </pc:spChg>
        <pc:spChg chg="add">
          <ac:chgData name="jose ramon jorca" userId="4df42de720a68e87" providerId="Windows Live" clId="Web-{E6E41090-999C-4DF0-AFF3-B981629141E6}" dt="2021-07-18T19:02:21.882" v="1535"/>
          <ac:spMkLst>
            <pc:docMk/>
            <pc:sldMk cId="3416868520" sldId="278"/>
            <ac:spMk id="22" creationId="{C05CBC3C-2E5A-4839-8B9B-2E5A6ADF0F58}"/>
          </ac:spMkLst>
        </pc:spChg>
        <pc:spChg chg="add">
          <ac:chgData name="jose ramon jorca" userId="4df42de720a68e87" providerId="Windows Live" clId="Web-{E6E41090-999C-4DF0-AFF3-B981629141E6}" dt="2021-07-18T19:02:21.882" v="1535"/>
          <ac:spMkLst>
            <pc:docMk/>
            <pc:sldMk cId="3416868520" sldId="278"/>
            <ac:spMk id="23" creationId="{827FF362-FC97-4BF5-949B-D4ADFA26E457}"/>
          </ac:spMkLst>
        </pc:spChg>
        <pc:graphicFrameChg chg="add del">
          <ac:chgData name="jose ramon jorca" userId="4df42de720a68e87" providerId="Windows Live" clId="Web-{E6E41090-999C-4DF0-AFF3-B981629141E6}" dt="2021-07-18T19:01:12.068" v="1526"/>
          <ac:graphicFrameMkLst>
            <pc:docMk/>
            <pc:sldMk cId="3416868520" sldId="278"/>
            <ac:graphicFrameMk id="5" creationId="{B08C5534-C6B0-426A-983E-9653E5DA9119}"/>
          </ac:graphicFrameMkLst>
        </pc:graphicFrameChg>
        <pc:graphicFrameChg chg="add del">
          <ac:chgData name="jose ramon jorca" userId="4df42de720a68e87" providerId="Windows Live" clId="Web-{E6E41090-999C-4DF0-AFF3-B981629141E6}" dt="2021-07-18T19:01:27.396" v="1528"/>
          <ac:graphicFrameMkLst>
            <pc:docMk/>
            <pc:sldMk cId="3416868520" sldId="278"/>
            <ac:graphicFrameMk id="7" creationId="{31F2E5B0-3364-44FD-9775-B1D9108219A2}"/>
          </ac:graphicFrameMkLst>
        </pc:graphicFrameChg>
        <pc:graphicFrameChg chg="add del">
          <ac:chgData name="jose ramon jorca" userId="4df42de720a68e87" providerId="Windows Live" clId="Web-{E6E41090-999C-4DF0-AFF3-B981629141E6}" dt="2021-07-18T19:01:54.178" v="1530"/>
          <ac:graphicFrameMkLst>
            <pc:docMk/>
            <pc:sldMk cId="3416868520" sldId="278"/>
            <ac:graphicFrameMk id="10" creationId="{D9EABDA7-0AAE-4487-AA12-6A7AE8923503}"/>
          </ac:graphicFrameMkLst>
        </pc:graphicFrameChg>
        <pc:graphicFrameChg chg="add del">
          <ac:chgData name="jose ramon jorca" userId="4df42de720a68e87" providerId="Windows Live" clId="Web-{E6E41090-999C-4DF0-AFF3-B981629141E6}" dt="2021-07-18T19:02:21.882" v="1534"/>
          <ac:graphicFrameMkLst>
            <pc:docMk/>
            <pc:sldMk cId="3416868520" sldId="278"/>
            <ac:graphicFrameMk id="21" creationId="{D9EABDA7-0AAE-4487-AA12-6A7AE8923503}"/>
          </ac:graphicFrameMkLst>
        </pc:graphicFrameChg>
        <pc:cxnChg chg="add del">
          <ac:chgData name="jose ramon jorca" userId="4df42de720a68e87" providerId="Windows Live" clId="Web-{E6E41090-999C-4DF0-AFF3-B981629141E6}" dt="2021-07-18T19:01:54.178" v="1530"/>
          <ac:cxnSpMkLst>
            <pc:docMk/>
            <pc:sldMk cId="3416868520" sldId="278"/>
            <ac:cxnSpMk id="11" creationId="{EE504C98-6397-41C1-A8D8-2D9C4ED307E0}"/>
          </ac:cxnSpMkLst>
        </pc:cxnChg>
        <pc:cxnChg chg="add del">
          <ac:chgData name="jose ramon jorca" userId="4df42de720a68e87" providerId="Windows Live" clId="Web-{E6E41090-999C-4DF0-AFF3-B981629141E6}" dt="2021-07-18T19:01:54.178" v="1530"/>
          <ac:cxnSpMkLst>
            <pc:docMk/>
            <pc:sldMk cId="3416868520" sldId="278"/>
            <ac:cxnSpMk id="13" creationId="{17C2F6CE-0CF2-4DDD-85F5-96799A328F15}"/>
          </ac:cxnSpMkLst>
        </pc:cxnChg>
        <pc:cxnChg chg="add del">
          <ac:chgData name="jose ramon jorca" userId="4df42de720a68e87" providerId="Windows Live" clId="Web-{E6E41090-999C-4DF0-AFF3-B981629141E6}" dt="2021-07-18T19:02:21.882" v="1534"/>
          <ac:cxnSpMkLst>
            <pc:docMk/>
            <pc:sldMk cId="3416868520" sldId="278"/>
            <ac:cxnSpMk id="19" creationId="{EE504C98-6397-41C1-A8D8-2D9C4ED307E0}"/>
          </ac:cxnSpMkLst>
        </pc:cxnChg>
        <pc:cxnChg chg="add del">
          <ac:chgData name="jose ramon jorca" userId="4df42de720a68e87" providerId="Windows Live" clId="Web-{E6E41090-999C-4DF0-AFF3-B981629141E6}" dt="2021-07-18T19:02:21.882" v="1534"/>
          <ac:cxnSpMkLst>
            <pc:docMk/>
            <pc:sldMk cId="3416868520" sldId="278"/>
            <ac:cxnSpMk id="20" creationId="{17C2F6CE-0CF2-4DDD-85F5-96799A328F15}"/>
          </ac:cxnSpMkLst>
        </pc:cxnChg>
      </pc:sldChg>
      <pc:sldChg chg="addSp delSp modSp new mod setBg modNotes">
        <pc:chgData name="jose ramon jorca" userId="4df42de720a68e87" providerId="Windows Live" clId="Web-{E6E41090-999C-4DF0-AFF3-B981629141E6}" dt="2021-07-18T21:17:57.783" v="1953" actId="1076"/>
        <pc:sldMkLst>
          <pc:docMk/>
          <pc:sldMk cId="677814030" sldId="279"/>
        </pc:sldMkLst>
        <pc:spChg chg="mod">
          <ac:chgData name="jose ramon jorca" userId="4df42de720a68e87" providerId="Windows Live" clId="Web-{E6E41090-999C-4DF0-AFF3-B981629141E6}" dt="2021-07-18T21:12:42.599" v="1744"/>
          <ac:spMkLst>
            <pc:docMk/>
            <pc:sldMk cId="677814030" sldId="279"/>
            <ac:spMk id="2" creationId="{B62BCF35-4582-418F-B6E8-C30DF90F71A8}"/>
          </ac:spMkLst>
        </pc:spChg>
        <pc:spChg chg="mod">
          <ac:chgData name="jose ramon jorca" userId="4df42de720a68e87" providerId="Windows Live" clId="Web-{E6E41090-999C-4DF0-AFF3-B981629141E6}" dt="2021-07-18T21:12:42.599" v="1744"/>
          <ac:spMkLst>
            <pc:docMk/>
            <pc:sldMk cId="677814030" sldId="279"/>
            <ac:spMk id="3" creationId="{9F87CFB4-B395-409C-98A6-8FFD1B7F4F70}"/>
          </ac:spMkLst>
        </pc:spChg>
        <pc:spChg chg="add mod">
          <ac:chgData name="jose ramon jorca" userId="4df42de720a68e87" providerId="Windows Live" clId="Web-{E6E41090-999C-4DF0-AFF3-B981629141E6}" dt="2021-07-18T21:17:57.783" v="1953" actId="1076"/>
          <ac:spMkLst>
            <pc:docMk/>
            <pc:sldMk cId="677814030" sldId="279"/>
            <ac:spMk id="7" creationId="{E4A8A468-6E5A-43C8-833E-DDC44C344651}"/>
          </ac:spMkLst>
        </pc:spChg>
        <pc:spChg chg="add del">
          <ac:chgData name="jose ramon jorca" userId="4df42de720a68e87" providerId="Windows Live" clId="Web-{E6E41090-999C-4DF0-AFF3-B981629141E6}" dt="2021-07-18T21:12:42.599" v="1744"/>
          <ac:spMkLst>
            <pc:docMk/>
            <pc:sldMk cId="677814030" sldId="279"/>
            <ac:spMk id="10" creationId="{AAAE94E3-A7DB-4868-B1E3-E49703488BBC}"/>
          </ac:spMkLst>
        </pc:spChg>
        <pc:spChg chg="add del">
          <ac:chgData name="jose ramon jorca" userId="4df42de720a68e87" providerId="Windows Live" clId="Web-{E6E41090-999C-4DF0-AFF3-B981629141E6}" dt="2021-07-18T21:12:42.599" v="1744"/>
          <ac:spMkLst>
            <pc:docMk/>
            <pc:sldMk cId="677814030" sldId="279"/>
            <ac:spMk id="16" creationId="{3873B707-463F-40B0-8227-E8CC6C67EB25}"/>
          </ac:spMkLst>
        </pc:spChg>
        <pc:spChg chg="add del">
          <ac:chgData name="jose ramon jorca" userId="4df42de720a68e87" providerId="Windows Live" clId="Web-{E6E41090-999C-4DF0-AFF3-B981629141E6}" dt="2021-07-18T21:12:42.599" v="1744"/>
          <ac:spMkLst>
            <pc:docMk/>
            <pc:sldMk cId="677814030" sldId="279"/>
            <ac:spMk id="18" creationId="{C13237C8-E62C-4F0D-A318-BD6FB6C2D138}"/>
          </ac:spMkLst>
        </pc:spChg>
        <pc:spChg chg="add del">
          <ac:chgData name="jose ramon jorca" userId="4df42de720a68e87" providerId="Windows Live" clId="Web-{E6E41090-999C-4DF0-AFF3-B981629141E6}" dt="2021-07-18T21:12:42.599" v="1744"/>
          <ac:spMkLst>
            <pc:docMk/>
            <pc:sldMk cId="677814030" sldId="279"/>
            <ac:spMk id="20" creationId="{19C9EAEA-39D0-4B0E-A0EB-51E7B26740B1}"/>
          </ac:spMkLst>
        </pc:spChg>
        <pc:spChg chg="add del">
          <ac:chgData name="jose ramon jorca" userId="4df42de720a68e87" providerId="Windows Live" clId="Web-{E6E41090-999C-4DF0-AFF3-B981629141E6}" dt="2021-07-18T21:12:42.599" v="1744"/>
          <ac:spMkLst>
            <pc:docMk/>
            <pc:sldMk cId="677814030" sldId="279"/>
            <ac:spMk id="22" creationId="{8CB5D2D7-DF65-4E86-BFBA-FFB9B5ACEB64}"/>
          </ac:spMkLst>
        </pc:spChg>
        <pc:spChg chg="add">
          <ac:chgData name="jose ramon jorca" userId="4df42de720a68e87" providerId="Windows Live" clId="Web-{E6E41090-999C-4DF0-AFF3-B981629141E6}" dt="2021-07-18T21:12:42.599" v="1744"/>
          <ac:spMkLst>
            <pc:docMk/>
            <pc:sldMk cId="677814030" sldId="279"/>
            <ac:spMk id="24" creationId="{352BEC0E-22F8-46D0-9632-375DB541B06C}"/>
          </ac:spMkLst>
        </pc:spChg>
        <pc:spChg chg="add">
          <ac:chgData name="jose ramon jorca" userId="4df42de720a68e87" providerId="Windows Live" clId="Web-{E6E41090-999C-4DF0-AFF3-B981629141E6}" dt="2021-07-18T21:12:42.599" v="1744"/>
          <ac:spMkLst>
            <pc:docMk/>
            <pc:sldMk cId="677814030" sldId="279"/>
            <ac:spMk id="25" creationId="{3FCFB1DE-0B7E-48CC-BA90-B2AB0889F9D6}"/>
          </ac:spMkLst>
        </pc:spChg>
        <pc:spChg chg="add del">
          <ac:chgData name="jose ramon jorca" userId="4df42de720a68e87" providerId="Windows Live" clId="Web-{E6E41090-999C-4DF0-AFF3-B981629141E6}" dt="2021-07-18T21:12:42.583" v="1743"/>
          <ac:spMkLst>
            <pc:docMk/>
            <pc:sldMk cId="677814030" sldId="279"/>
            <ac:spMk id="27" creationId="{6ECA6DCB-B7E1-40A9-9524-540C6DA40B1B}"/>
          </ac:spMkLst>
        </pc:spChg>
        <pc:spChg chg="add del">
          <ac:chgData name="jose ramon jorca" userId="4df42de720a68e87" providerId="Windows Live" clId="Web-{E6E41090-999C-4DF0-AFF3-B981629141E6}" dt="2021-07-18T21:12:42.583" v="1743"/>
          <ac:spMkLst>
            <pc:docMk/>
            <pc:sldMk cId="677814030" sldId="279"/>
            <ac:spMk id="33" creationId="{3873B707-463F-40B0-8227-E8CC6C67EB25}"/>
          </ac:spMkLst>
        </pc:spChg>
        <pc:spChg chg="add del">
          <ac:chgData name="jose ramon jorca" userId="4df42de720a68e87" providerId="Windows Live" clId="Web-{E6E41090-999C-4DF0-AFF3-B981629141E6}" dt="2021-07-18T21:12:42.583" v="1743"/>
          <ac:spMkLst>
            <pc:docMk/>
            <pc:sldMk cId="677814030" sldId="279"/>
            <ac:spMk id="35" creationId="{C13237C8-E62C-4F0D-A318-BD6FB6C2D138}"/>
          </ac:spMkLst>
        </pc:spChg>
        <pc:spChg chg="add del">
          <ac:chgData name="jose ramon jorca" userId="4df42de720a68e87" providerId="Windows Live" clId="Web-{E6E41090-999C-4DF0-AFF3-B981629141E6}" dt="2021-07-18T21:12:42.583" v="1743"/>
          <ac:spMkLst>
            <pc:docMk/>
            <pc:sldMk cId="677814030" sldId="279"/>
            <ac:spMk id="37" creationId="{19C9EAEA-39D0-4B0E-A0EB-51E7B26740B1}"/>
          </ac:spMkLst>
        </pc:spChg>
        <pc:spChg chg="add del">
          <ac:chgData name="jose ramon jorca" userId="4df42de720a68e87" providerId="Windows Live" clId="Web-{E6E41090-999C-4DF0-AFF3-B981629141E6}" dt="2021-07-18T21:12:42.583" v="1743"/>
          <ac:spMkLst>
            <pc:docMk/>
            <pc:sldMk cId="677814030" sldId="279"/>
            <ac:spMk id="39" creationId="{8CB5D2D7-DF65-4E86-BFBA-FFB9B5ACEB64}"/>
          </ac:spMkLst>
        </pc:spChg>
        <pc:grpChg chg="add del">
          <ac:chgData name="jose ramon jorca" userId="4df42de720a68e87" providerId="Windows Live" clId="Web-{E6E41090-999C-4DF0-AFF3-B981629141E6}" dt="2021-07-18T21:12:42.599" v="1744"/>
          <ac:grpSpMkLst>
            <pc:docMk/>
            <pc:sldMk cId="677814030" sldId="279"/>
            <ac:grpSpMk id="12" creationId="{1DE889C7-FAD6-4397-98E2-05D503484459}"/>
          </ac:grpSpMkLst>
        </pc:grpChg>
        <pc:grpChg chg="add del">
          <ac:chgData name="jose ramon jorca" userId="4df42de720a68e87" providerId="Windows Live" clId="Web-{E6E41090-999C-4DF0-AFF3-B981629141E6}" dt="2021-07-18T21:12:42.583" v="1743"/>
          <ac:grpSpMkLst>
            <pc:docMk/>
            <pc:sldMk cId="677814030" sldId="279"/>
            <ac:grpSpMk id="29" creationId="{1DE889C7-FAD6-4397-98E2-05D503484459}"/>
          </ac:grpSpMkLst>
        </pc:grpChg>
        <pc:picChg chg="add del mod">
          <ac:chgData name="jose ramon jorca" userId="4df42de720a68e87" providerId="Windows Live" clId="Web-{E6E41090-999C-4DF0-AFF3-B981629141E6}" dt="2021-07-18T21:09:26.922" v="1672"/>
          <ac:picMkLst>
            <pc:docMk/>
            <pc:sldMk cId="677814030" sldId="279"/>
            <ac:picMk id="4" creationId="{5D5C8D15-8C6B-425E-A13A-E823D2656C9E}"/>
          </ac:picMkLst>
        </pc:picChg>
        <pc:picChg chg="add mod ord">
          <ac:chgData name="jose ramon jorca" userId="4df42de720a68e87" providerId="Windows Live" clId="Web-{E6E41090-999C-4DF0-AFF3-B981629141E6}" dt="2021-07-18T21:12:42.599" v="1744"/>
          <ac:picMkLst>
            <pc:docMk/>
            <pc:sldMk cId="677814030" sldId="279"/>
            <ac:picMk id="5" creationId="{8F53B04E-93BE-4A31-9DC4-19F811EEB6B5}"/>
          </ac:picMkLst>
        </pc:picChg>
        <pc:picChg chg="add mod">
          <ac:chgData name="jose ramon jorca" userId="4df42de720a68e87" providerId="Windows Live" clId="Web-{E6E41090-999C-4DF0-AFF3-B981629141E6}" dt="2021-07-18T21:12:42.599" v="1744"/>
          <ac:picMkLst>
            <pc:docMk/>
            <pc:sldMk cId="677814030" sldId="279"/>
            <ac:picMk id="6" creationId="{4C721FE6-9FAA-48C9-A8BC-26EFF0DC1AB9}"/>
          </ac:picMkLst>
        </pc:picChg>
      </pc:sldChg>
      <pc:sldChg chg="addSp delSp modSp new mod setBg modNotes">
        <pc:chgData name="jose ramon jorca" userId="4df42de720a68e87" providerId="Windows Live" clId="Web-{E6E41090-999C-4DF0-AFF3-B981629141E6}" dt="2021-07-18T21:24:05.871" v="2042"/>
        <pc:sldMkLst>
          <pc:docMk/>
          <pc:sldMk cId="1026351559" sldId="280"/>
        </pc:sldMkLst>
        <pc:spChg chg="mod">
          <ac:chgData name="jose ramon jorca" userId="4df42de720a68e87" providerId="Windows Live" clId="Web-{E6E41090-999C-4DF0-AFF3-B981629141E6}" dt="2021-07-18T21:22:01.493" v="2007"/>
          <ac:spMkLst>
            <pc:docMk/>
            <pc:sldMk cId="1026351559" sldId="280"/>
            <ac:spMk id="2" creationId="{23F5042C-E758-444F-AB4C-B73CBF43D1EC}"/>
          </ac:spMkLst>
        </pc:spChg>
        <pc:spChg chg="mod ord">
          <ac:chgData name="jose ramon jorca" userId="4df42de720a68e87" providerId="Windows Live" clId="Web-{E6E41090-999C-4DF0-AFF3-B981629141E6}" dt="2021-07-18T21:23:52.496" v="2029" actId="20577"/>
          <ac:spMkLst>
            <pc:docMk/>
            <pc:sldMk cId="1026351559" sldId="280"/>
            <ac:spMk id="3" creationId="{3BD52A3D-E351-438C-9F70-651CA89D0C8D}"/>
          </ac:spMkLst>
        </pc:spChg>
        <pc:spChg chg="add mod">
          <ac:chgData name="jose ramon jorca" userId="4df42de720a68e87" providerId="Windows Live" clId="Web-{E6E41090-999C-4DF0-AFF3-B981629141E6}" dt="2021-07-18T21:22:14.556" v="2009" actId="14100"/>
          <ac:spMkLst>
            <pc:docMk/>
            <pc:sldMk cId="1026351559" sldId="280"/>
            <ac:spMk id="5" creationId="{D40C30C1-1C75-4B59-8FE8-D259C82F4477}"/>
          </ac:spMkLst>
        </pc:spChg>
        <pc:spChg chg="add del">
          <ac:chgData name="jose ramon jorca" userId="4df42de720a68e87" providerId="Windows Live" clId="Web-{E6E41090-999C-4DF0-AFF3-B981629141E6}" dt="2021-07-18T21:18:33.706" v="1963"/>
          <ac:spMkLst>
            <pc:docMk/>
            <pc:sldMk cId="1026351559" sldId="280"/>
            <ac:spMk id="10" creationId="{8FC9BE17-9A7B-462D-AE50-3D8777387304}"/>
          </ac:spMkLst>
        </pc:spChg>
        <pc:spChg chg="add del">
          <ac:chgData name="jose ramon jorca" userId="4df42de720a68e87" providerId="Windows Live" clId="Web-{E6E41090-999C-4DF0-AFF3-B981629141E6}" dt="2021-07-18T21:18:33.706" v="1963"/>
          <ac:spMkLst>
            <pc:docMk/>
            <pc:sldMk cId="1026351559" sldId="280"/>
            <ac:spMk id="12" creationId="{3EBE8569-6AEC-4B8C-8D53-2DE337CDBA65}"/>
          </ac:spMkLst>
        </pc:spChg>
        <pc:spChg chg="add del">
          <ac:chgData name="jose ramon jorca" userId="4df42de720a68e87" providerId="Windows Live" clId="Web-{E6E41090-999C-4DF0-AFF3-B981629141E6}" dt="2021-07-18T21:18:33.706" v="1963"/>
          <ac:spMkLst>
            <pc:docMk/>
            <pc:sldMk cId="1026351559" sldId="280"/>
            <ac:spMk id="14" creationId="{55D4142C-5077-457F-A6AD-3FECFDB39685}"/>
          </ac:spMkLst>
        </pc:spChg>
        <pc:spChg chg="add del">
          <ac:chgData name="jose ramon jorca" userId="4df42de720a68e87" providerId="Windows Live" clId="Web-{E6E41090-999C-4DF0-AFF3-B981629141E6}" dt="2021-07-18T21:18:33.706" v="1963"/>
          <ac:spMkLst>
            <pc:docMk/>
            <pc:sldMk cId="1026351559" sldId="280"/>
            <ac:spMk id="16" creationId="{7A5F0580-5EE9-419F-96EE-B6529EF6E7D0}"/>
          </ac:spMkLst>
        </pc:spChg>
        <pc:spChg chg="add del">
          <ac:chgData name="jose ramon jorca" userId="4df42de720a68e87" providerId="Windows Live" clId="Web-{E6E41090-999C-4DF0-AFF3-B981629141E6}" dt="2021-07-18T21:19:54.912" v="1995"/>
          <ac:spMkLst>
            <pc:docMk/>
            <pc:sldMk cId="1026351559" sldId="280"/>
            <ac:spMk id="21" creationId="{D009D6D5-DAC2-4A8B-A17A-E206B9012D09}"/>
          </ac:spMkLst>
        </pc:spChg>
        <pc:spChg chg="add del">
          <ac:chgData name="jose ramon jorca" userId="4df42de720a68e87" providerId="Windows Live" clId="Web-{E6E41090-999C-4DF0-AFF3-B981629141E6}" dt="2021-07-18T21:19:54.912" v="1994"/>
          <ac:spMkLst>
            <pc:docMk/>
            <pc:sldMk cId="1026351559" sldId="280"/>
            <ac:spMk id="23" creationId="{8FC9BE17-9A7B-462D-AE50-3D8777387304}"/>
          </ac:spMkLst>
        </pc:spChg>
        <pc:spChg chg="add del">
          <ac:chgData name="jose ramon jorca" userId="4df42de720a68e87" providerId="Windows Live" clId="Web-{E6E41090-999C-4DF0-AFF3-B981629141E6}" dt="2021-07-18T21:19:54.912" v="1994"/>
          <ac:spMkLst>
            <pc:docMk/>
            <pc:sldMk cId="1026351559" sldId="280"/>
            <ac:spMk id="24" creationId="{3EBE8569-6AEC-4B8C-8D53-2DE337CDBA65}"/>
          </ac:spMkLst>
        </pc:spChg>
        <pc:spChg chg="add del">
          <ac:chgData name="jose ramon jorca" userId="4df42de720a68e87" providerId="Windows Live" clId="Web-{E6E41090-999C-4DF0-AFF3-B981629141E6}" dt="2021-07-18T21:19:54.912" v="1994"/>
          <ac:spMkLst>
            <pc:docMk/>
            <pc:sldMk cId="1026351559" sldId="280"/>
            <ac:spMk id="25" creationId="{55D4142C-5077-457F-A6AD-3FECFDB39685}"/>
          </ac:spMkLst>
        </pc:spChg>
        <pc:spChg chg="add del">
          <ac:chgData name="jose ramon jorca" userId="4df42de720a68e87" providerId="Windows Live" clId="Web-{E6E41090-999C-4DF0-AFF3-B981629141E6}" dt="2021-07-18T21:19:50.240" v="1992"/>
          <ac:spMkLst>
            <pc:docMk/>
            <pc:sldMk cId="1026351559" sldId="280"/>
            <ac:spMk id="26" creationId="{12609869-9E80-471B-A487-A53288E0E791}"/>
          </ac:spMkLst>
        </pc:spChg>
        <pc:spChg chg="add del">
          <ac:chgData name="jose ramon jorca" userId="4df42de720a68e87" providerId="Windows Live" clId="Web-{E6E41090-999C-4DF0-AFF3-B981629141E6}" dt="2021-07-18T21:19:54.912" v="1994"/>
          <ac:spMkLst>
            <pc:docMk/>
            <pc:sldMk cId="1026351559" sldId="280"/>
            <ac:spMk id="27" creationId="{7A5F0580-5EE9-419F-96EE-B6529EF6E7D0}"/>
          </ac:spMkLst>
        </pc:spChg>
        <pc:spChg chg="add del">
          <ac:chgData name="jose ramon jorca" userId="4df42de720a68e87" providerId="Windows Live" clId="Web-{E6E41090-999C-4DF0-AFF3-B981629141E6}" dt="2021-07-18T21:19:50.240" v="1992"/>
          <ac:spMkLst>
            <pc:docMk/>
            <pc:sldMk cId="1026351559" sldId="280"/>
            <ac:spMk id="28" creationId="{7004738A-9D34-43E8-97D2-CA0EED4F8BE0}"/>
          </ac:spMkLst>
        </pc:spChg>
        <pc:spChg chg="add del">
          <ac:chgData name="jose ramon jorca" userId="4df42de720a68e87" providerId="Windows Live" clId="Web-{E6E41090-999C-4DF0-AFF3-B981629141E6}" dt="2021-07-18T21:22:01.493" v="2007"/>
          <ac:spMkLst>
            <pc:docMk/>
            <pc:sldMk cId="1026351559" sldId="280"/>
            <ac:spMk id="29" creationId="{D009D6D5-DAC2-4A8B-A17A-E206B9012D09}"/>
          </ac:spMkLst>
        </pc:spChg>
        <pc:spChg chg="add del">
          <ac:chgData name="jose ramon jorca" userId="4df42de720a68e87" providerId="Windows Live" clId="Web-{E6E41090-999C-4DF0-AFF3-B981629141E6}" dt="2021-07-18T21:19:50.240" v="1992"/>
          <ac:spMkLst>
            <pc:docMk/>
            <pc:sldMk cId="1026351559" sldId="280"/>
            <ac:spMk id="30" creationId="{B8B8D07F-F13E-443E-BA68-2D26672D76B9}"/>
          </ac:spMkLst>
        </pc:spChg>
        <pc:spChg chg="add del">
          <ac:chgData name="jose ramon jorca" userId="4df42de720a68e87" providerId="Windows Live" clId="Web-{E6E41090-999C-4DF0-AFF3-B981629141E6}" dt="2021-07-18T21:22:01.477" v="2006"/>
          <ac:spMkLst>
            <pc:docMk/>
            <pc:sldMk cId="1026351559" sldId="280"/>
            <ac:spMk id="31" creationId="{F13C74B1-5B17-4795-BED0-7140497B445A}"/>
          </ac:spMkLst>
        </pc:spChg>
        <pc:spChg chg="add del">
          <ac:chgData name="jose ramon jorca" userId="4df42de720a68e87" providerId="Windows Live" clId="Web-{E6E41090-999C-4DF0-AFF3-B981629141E6}" dt="2021-07-18T21:19:50.240" v="1992"/>
          <ac:spMkLst>
            <pc:docMk/>
            <pc:sldMk cId="1026351559" sldId="280"/>
            <ac:spMk id="32" creationId="{2813A4FA-24A5-41ED-A534-3807D1B2F344}"/>
          </ac:spMkLst>
        </pc:spChg>
        <pc:spChg chg="add">
          <ac:chgData name="jose ramon jorca" userId="4df42de720a68e87" providerId="Windows Live" clId="Web-{E6E41090-999C-4DF0-AFF3-B981629141E6}" dt="2021-07-18T21:22:01.493" v="2007"/>
          <ac:spMkLst>
            <pc:docMk/>
            <pc:sldMk cId="1026351559" sldId="280"/>
            <ac:spMk id="33" creationId="{2C61293E-6EBE-43EF-A52C-9BEBFD7679D4}"/>
          </ac:spMkLst>
        </pc:spChg>
        <pc:spChg chg="add del">
          <ac:chgData name="jose ramon jorca" userId="4df42de720a68e87" providerId="Windows Live" clId="Web-{E6E41090-999C-4DF0-AFF3-B981629141E6}" dt="2021-07-18T21:19:50.240" v="1992"/>
          <ac:spMkLst>
            <pc:docMk/>
            <pc:sldMk cId="1026351559" sldId="280"/>
            <ac:spMk id="34" creationId="{C3944F27-CA70-4E84-A51A-E6BF89558979}"/>
          </ac:spMkLst>
        </pc:spChg>
        <pc:spChg chg="add">
          <ac:chgData name="jose ramon jorca" userId="4df42de720a68e87" providerId="Windows Live" clId="Web-{E6E41090-999C-4DF0-AFF3-B981629141E6}" dt="2021-07-18T21:22:01.493" v="2007"/>
          <ac:spMkLst>
            <pc:docMk/>
            <pc:sldMk cId="1026351559" sldId="280"/>
            <ac:spMk id="35" creationId="{21540236-BFD5-4A9D-8840-4703E7F76825}"/>
          </ac:spMkLst>
        </pc:spChg>
        <pc:spChg chg="add del">
          <ac:chgData name="jose ramon jorca" userId="4df42de720a68e87" providerId="Windows Live" clId="Web-{E6E41090-999C-4DF0-AFF3-B981629141E6}" dt="2021-07-18T21:22:01.477" v="2006"/>
          <ac:spMkLst>
            <pc:docMk/>
            <pc:sldMk cId="1026351559" sldId="280"/>
            <ac:spMk id="36" creationId="{D4974D33-8DC5-464E-8C6D-BE58F0669C17}"/>
          </ac:spMkLst>
        </pc:spChg>
        <pc:picChg chg="add mod ord">
          <ac:chgData name="jose ramon jorca" userId="4df42de720a68e87" providerId="Windows Live" clId="Web-{E6E41090-999C-4DF0-AFF3-B981629141E6}" dt="2021-07-18T21:22:01.493" v="2007"/>
          <ac:picMkLst>
            <pc:docMk/>
            <pc:sldMk cId="1026351559" sldId="280"/>
            <ac:picMk id="4" creationId="{63BC80A1-EE77-4471-A0EB-DC54850121BC}"/>
          </ac:picMkLst>
        </pc:picChg>
      </pc:sldChg>
      <pc:sldChg chg="addSp delSp modSp add replId modNotes">
        <pc:chgData name="jose ramon jorca" userId="4df42de720a68e87" providerId="Windows Live" clId="Web-{E6E41090-999C-4DF0-AFF3-B981629141E6}" dt="2021-07-18T21:52:05.255" v="2365" actId="20577"/>
        <pc:sldMkLst>
          <pc:docMk/>
          <pc:sldMk cId="3855854125" sldId="281"/>
        </pc:sldMkLst>
        <pc:spChg chg="mod">
          <ac:chgData name="jose ramon jorca" userId="4df42de720a68e87" providerId="Windows Live" clId="Web-{E6E41090-999C-4DF0-AFF3-B981629141E6}" dt="2021-07-18T21:31:57.712" v="2106"/>
          <ac:spMkLst>
            <pc:docMk/>
            <pc:sldMk cId="3855854125" sldId="281"/>
            <ac:spMk id="2" creationId="{23F5042C-E758-444F-AB4C-B73CBF43D1EC}"/>
          </ac:spMkLst>
        </pc:spChg>
        <pc:spChg chg="mod">
          <ac:chgData name="jose ramon jorca" userId="4df42de720a68e87" providerId="Windows Live" clId="Web-{E6E41090-999C-4DF0-AFF3-B981629141E6}" dt="2021-07-18T21:52:05.255" v="2365" actId="20577"/>
          <ac:spMkLst>
            <pc:docMk/>
            <pc:sldMk cId="3855854125" sldId="281"/>
            <ac:spMk id="3" creationId="{3BD52A3D-E351-438C-9F70-651CA89D0C8D}"/>
          </ac:spMkLst>
        </pc:spChg>
        <pc:spChg chg="ord">
          <ac:chgData name="jose ramon jorca" userId="4df42de720a68e87" providerId="Windows Live" clId="Web-{E6E41090-999C-4DF0-AFF3-B981629141E6}" dt="2021-07-18T21:31:57.712" v="2106"/>
          <ac:spMkLst>
            <pc:docMk/>
            <pc:sldMk cId="3855854125" sldId="281"/>
            <ac:spMk id="5" creationId="{D40C30C1-1C75-4B59-8FE8-D259C82F4477}"/>
          </ac:spMkLst>
        </pc:spChg>
        <pc:spChg chg="del">
          <ac:chgData name="jose ramon jorca" userId="4df42de720a68e87" providerId="Windows Live" clId="Web-{E6E41090-999C-4DF0-AFF3-B981629141E6}" dt="2021-07-18T21:31:57.712" v="2106"/>
          <ac:spMkLst>
            <pc:docMk/>
            <pc:sldMk cId="3855854125" sldId="281"/>
            <ac:spMk id="33" creationId="{2C61293E-6EBE-43EF-A52C-9BEBFD7679D4}"/>
          </ac:spMkLst>
        </pc:spChg>
        <pc:spChg chg="del">
          <ac:chgData name="jose ramon jorca" userId="4df42de720a68e87" providerId="Windows Live" clId="Web-{E6E41090-999C-4DF0-AFF3-B981629141E6}" dt="2021-07-18T21:31:57.712" v="2106"/>
          <ac:spMkLst>
            <pc:docMk/>
            <pc:sldMk cId="3855854125" sldId="281"/>
            <ac:spMk id="35" creationId="{21540236-BFD5-4A9D-8840-4703E7F76825}"/>
          </ac:spMkLst>
        </pc:spChg>
        <pc:spChg chg="add">
          <ac:chgData name="jose ramon jorca" userId="4df42de720a68e87" providerId="Windows Live" clId="Web-{E6E41090-999C-4DF0-AFF3-B981629141E6}" dt="2021-07-18T21:31:57.712" v="2106"/>
          <ac:spMkLst>
            <pc:docMk/>
            <pc:sldMk cId="3855854125" sldId="281"/>
            <ac:spMk id="40" creationId="{D4993743-B10A-433C-9996-3035D2C3ABC6}"/>
          </ac:spMkLst>
        </pc:spChg>
        <pc:spChg chg="add">
          <ac:chgData name="jose ramon jorca" userId="4df42de720a68e87" providerId="Windows Live" clId="Web-{E6E41090-999C-4DF0-AFF3-B981629141E6}" dt="2021-07-18T21:31:57.712" v="2106"/>
          <ac:spMkLst>
            <pc:docMk/>
            <pc:sldMk cId="3855854125" sldId="281"/>
            <ac:spMk id="42" creationId="{BB3B8946-A0AA-42D4-8A24-639DC6EA170E}"/>
          </ac:spMkLst>
        </pc:spChg>
        <pc:spChg chg="add">
          <ac:chgData name="jose ramon jorca" userId="4df42de720a68e87" providerId="Windows Live" clId="Web-{E6E41090-999C-4DF0-AFF3-B981629141E6}" dt="2021-07-18T21:31:57.712" v="2106"/>
          <ac:spMkLst>
            <pc:docMk/>
            <pc:sldMk cId="3855854125" sldId="281"/>
            <ac:spMk id="44" creationId="{AB1038E6-06EF-4DCB-B52E-D3825C50F7C6}"/>
          </ac:spMkLst>
        </pc:spChg>
        <pc:spChg chg="add">
          <ac:chgData name="jose ramon jorca" userId="4df42de720a68e87" providerId="Windows Live" clId="Web-{E6E41090-999C-4DF0-AFF3-B981629141E6}" dt="2021-07-18T21:31:57.712" v="2106"/>
          <ac:spMkLst>
            <pc:docMk/>
            <pc:sldMk cId="3855854125" sldId="281"/>
            <ac:spMk id="46" creationId="{5C7EF35C-8B7D-4026-8F09-8B2B2250579B}"/>
          </ac:spMkLst>
        </pc:spChg>
        <pc:spChg chg="add">
          <ac:chgData name="jose ramon jorca" userId="4df42de720a68e87" providerId="Windows Live" clId="Web-{E6E41090-999C-4DF0-AFF3-B981629141E6}" dt="2021-07-18T21:31:57.712" v="2106"/>
          <ac:spMkLst>
            <pc:docMk/>
            <pc:sldMk cId="3855854125" sldId="281"/>
            <ac:spMk id="48" creationId="{5F24A71D-C0A9-49AC-B2D1-5A9EA2BD383E}"/>
          </ac:spMkLst>
        </pc:spChg>
        <pc:spChg chg="add">
          <ac:chgData name="jose ramon jorca" userId="4df42de720a68e87" providerId="Windows Live" clId="Web-{E6E41090-999C-4DF0-AFF3-B981629141E6}" dt="2021-07-18T21:31:57.712" v="2106"/>
          <ac:spMkLst>
            <pc:docMk/>
            <pc:sldMk cId="3855854125" sldId="281"/>
            <ac:spMk id="50" creationId="{14280C55-570C-4284-9850-B2BA33DB6726}"/>
          </ac:spMkLst>
        </pc:spChg>
        <pc:picChg chg="del">
          <ac:chgData name="jose ramon jorca" userId="4df42de720a68e87" providerId="Windows Live" clId="Web-{E6E41090-999C-4DF0-AFF3-B981629141E6}" dt="2021-07-18T21:28:22.316" v="2065"/>
          <ac:picMkLst>
            <pc:docMk/>
            <pc:sldMk cId="3855854125" sldId="281"/>
            <ac:picMk id="4" creationId="{63BC80A1-EE77-4471-A0EB-DC54850121BC}"/>
          </ac:picMkLst>
        </pc:picChg>
        <pc:picChg chg="add del mod ord">
          <ac:chgData name="jose ramon jorca" userId="4df42de720a68e87" providerId="Windows Live" clId="Web-{E6E41090-999C-4DF0-AFF3-B981629141E6}" dt="2021-07-18T21:36:39.798" v="2168"/>
          <ac:picMkLst>
            <pc:docMk/>
            <pc:sldMk cId="3855854125" sldId="281"/>
            <ac:picMk id="6" creationId="{A52E2BA1-93E0-4FC3-9CF6-5E1981CAAA68}"/>
          </ac:picMkLst>
        </pc:picChg>
        <pc:picChg chg="add del mod">
          <ac:chgData name="jose ramon jorca" userId="4df42de720a68e87" providerId="Windows Live" clId="Web-{E6E41090-999C-4DF0-AFF3-B981629141E6}" dt="2021-07-18T21:36:40.704" v="2169"/>
          <ac:picMkLst>
            <pc:docMk/>
            <pc:sldMk cId="3855854125" sldId="281"/>
            <ac:picMk id="7" creationId="{9106C3A1-6091-4040-BB2A-C5C400F56CCD}"/>
          </ac:picMkLst>
        </pc:picChg>
      </pc:sldChg>
      <pc:sldChg chg="addSp delSp modSp add replId modNotes">
        <pc:chgData name="jose ramon jorca" userId="4df42de720a68e87" providerId="Windows Live" clId="Web-{E6E41090-999C-4DF0-AFF3-B981629141E6}" dt="2021-07-18T21:57:23.351" v="2395" actId="1076"/>
        <pc:sldMkLst>
          <pc:docMk/>
          <pc:sldMk cId="1423336876" sldId="282"/>
        </pc:sldMkLst>
        <pc:spChg chg="mod">
          <ac:chgData name="jose ramon jorca" userId="4df42de720a68e87" providerId="Windows Live" clId="Web-{E6E41090-999C-4DF0-AFF3-B981629141E6}" dt="2021-07-18T21:36:06.188" v="2157" actId="20577"/>
          <ac:spMkLst>
            <pc:docMk/>
            <pc:sldMk cId="1423336876" sldId="282"/>
            <ac:spMk id="2" creationId="{23F5042C-E758-444F-AB4C-B73CBF43D1EC}"/>
          </ac:spMkLst>
        </pc:spChg>
        <pc:spChg chg="del mod">
          <ac:chgData name="jose ramon jorca" userId="4df42de720a68e87" providerId="Windows Live" clId="Web-{E6E41090-999C-4DF0-AFF3-B981629141E6}" dt="2021-07-18T21:55:04.728" v="2382"/>
          <ac:spMkLst>
            <pc:docMk/>
            <pc:sldMk cId="1423336876" sldId="282"/>
            <ac:spMk id="3" creationId="{3BD52A3D-E351-438C-9F70-651CA89D0C8D}"/>
          </ac:spMkLst>
        </pc:spChg>
        <pc:graphicFrameChg chg="add mod">
          <ac:chgData name="jose ramon jorca" userId="4df42de720a68e87" providerId="Windows Live" clId="Web-{E6E41090-999C-4DF0-AFF3-B981629141E6}" dt="2021-07-18T21:55:25.375" v="2385" actId="14100"/>
          <ac:graphicFrameMkLst>
            <pc:docMk/>
            <pc:sldMk cId="1423336876" sldId="282"/>
            <ac:graphicFrameMk id="52" creationId="{ABCAF7AD-EBCD-48A2-BC05-9C2B4784E90A}"/>
          </ac:graphicFrameMkLst>
        </pc:graphicFrameChg>
        <pc:picChg chg="add mod">
          <ac:chgData name="jose ramon jorca" userId="4df42de720a68e87" providerId="Windows Live" clId="Web-{E6E41090-999C-4DF0-AFF3-B981629141E6}" dt="2021-07-18T21:55:39.594" v="2386" actId="1076"/>
          <ac:picMkLst>
            <pc:docMk/>
            <pc:sldMk cId="1423336876" sldId="282"/>
            <ac:picMk id="4" creationId="{6A7CC2E8-9C99-4905-9EB7-2D68C051519F}"/>
          </ac:picMkLst>
        </pc:picChg>
        <pc:picChg chg="del">
          <ac:chgData name="jose ramon jorca" userId="4df42de720a68e87" providerId="Windows Live" clId="Web-{E6E41090-999C-4DF0-AFF3-B981629141E6}" dt="2021-07-18T21:36:45.079" v="2171"/>
          <ac:picMkLst>
            <pc:docMk/>
            <pc:sldMk cId="1423336876" sldId="282"/>
            <ac:picMk id="6" creationId="{A52E2BA1-93E0-4FC3-9CF6-5E1981CAAA68}"/>
          </ac:picMkLst>
        </pc:picChg>
        <pc:picChg chg="del">
          <ac:chgData name="jose ramon jorca" userId="4df42de720a68e87" providerId="Windows Live" clId="Web-{E6E41090-999C-4DF0-AFF3-B981629141E6}" dt="2021-07-18T21:36:44.079" v="2170"/>
          <ac:picMkLst>
            <pc:docMk/>
            <pc:sldMk cId="1423336876" sldId="282"/>
            <ac:picMk id="7" creationId="{9106C3A1-6091-4040-BB2A-C5C400F56CCD}"/>
          </ac:picMkLst>
        </pc:picChg>
        <pc:picChg chg="add mod">
          <ac:chgData name="jose ramon jorca" userId="4df42de720a68e87" providerId="Windows Live" clId="Web-{E6E41090-999C-4DF0-AFF3-B981629141E6}" dt="2021-07-18T21:57:23.351" v="2395" actId="1076"/>
          <ac:picMkLst>
            <pc:docMk/>
            <pc:sldMk cId="1423336876" sldId="282"/>
            <ac:picMk id="36" creationId="{CBB3668B-014D-4699-8A2B-39233B8A4004}"/>
          </ac:picMkLst>
        </pc:picChg>
      </pc:sldChg>
      <pc:sldChg chg="addSp delSp modSp add replId modNotes">
        <pc:chgData name="jose ramon jorca" userId="4df42de720a68e87" providerId="Windows Live" clId="Web-{E6E41090-999C-4DF0-AFF3-B981629141E6}" dt="2021-07-18T21:54:45.712" v="2381" actId="20577"/>
        <pc:sldMkLst>
          <pc:docMk/>
          <pc:sldMk cId="3220089637" sldId="283"/>
        </pc:sldMkLst>
        <pc:spChg chg="mod">
          <ac:chgData name="jose ramon jorca" userId="4df42de720a68e87" providerId="Windows Live" clId="Web-{E6E41090-999C-4DF0-AFF3-B981629141E6}" dt="2021-07-18T21:44:40.150" v="2239"/>
          <ac:spMkLst>
            <pc:docMk/>
            <pc:sldMk cId="3220089637" sldId="283"/>
            <ac:spMk id="2" creationId="{23F5042C-E758-444F-AB4C-B73CBF43D1EC}"/>
          </ac:spMkLst>
        </pc:spChg>
        <pc:spChg chg="mod">
          <ac:chgData name="jose ramon jorca" userId="4df42de720a68e87" providerId="Windows Live" clId="Web-{E6E41090-999C-4DF0-AFF3-B981629141E6}" dt="2021-07-18T21:54:45.712" v="2381" actId="20577"/>
          <ac:spMkLst>
            <pc:docMk/>
            <pc:sldMk cId="3220089637" sldId="283"/>
            <ac:spMk id="3" creationId="{3BD52A3D-E351-438C-9F70-651CA89D0C8D}"/>
          </ac:spMkLst>
        </pc:spChg>
        <pc:spChg chg="ord">
          <ac:chgData name="jose ramon jorca" userId="4df42de720a68e87" providerId="Windows Live" clId="Web-{E6E41090-999C-4DF0-AFF3-B981629141E6}" dt="2021-07-18T21:40:23.217" v="2188"/>
          <ac:spMkLst>
            <pc:docMk/>
            <pc:sldMk cId="3220089637" sldId="283"/>
            <ac:spMk id="5" creationId="{D40C30C1-1C75-4B59-8FE8-D259C82F4477}"/>
          </ac:spMkLst>
        </pc:spChg>
        <pc:spChg chg="del">
          <ac:chgData name="jose ramon jorca" userId="4df42de720a68e87" providerId="Windows Live" clId="Web-{E6E41090-999C-4DF0-AFF3-B981629141E6}" dt="2021-07-18T21:40:23.217" v="2188"/>
          <ac:spMkLst>
            <pc:docMk/>
            <pc:sldMk cId="3220089637" sldId="283"/>
            <ac:spMk id="40" creationId="{D4993743-B10A-433C-9996-3035D2C3ABC6}"/>
          </ac:spMkLst>
        </pc:spChg>
        <pc:spChg chg="del">
          <ac:chgData name="jose ramon jorca" userId="4df42de720a68e87" providerId="Windows Live" clId="Web-{E6E41090-999C-4DF0-AFF3-B981629141E6}" dt="2021-07-18T21:40:23.217" v="2188"/>
          <ac:spMkLst>
            <pc:docMk/>
            <pc:sldMk cId="3220089637" sldId="283"/>
            <ac:spMk id="42" creationId="{BB3B8946-A0AA-42D4-8A24-639DC6EA170E}"/>
          </ac:spMkLst>
        </pc:spChg>
        <pc:spChg chg="del">
          <ac:chgData name="jose ramon jorca" userId="4df42de720a68e87" providerId="Windows Live" clId="Web-{E6E41090-999C-4DF0-AFF3-B981629141E6}" dt="2021-07-18T21:40:23.217" v="2188"/>
          <ac:spMkLst>
            <pc:docMk/>
            <pc:sldMk cId="3220089637" sldId="283"/>
            <ac:spMk id="44" creationId="{AB1038E6-06EF-4DCB-B52E-D3825C50F7C6}"/>
          </ac:spMkLst>
        </pc:spChg>
        <pc:spChg chg="del">
          <ac:chgData name="jose ramon jorca" userId="4df42de720a68e87" providerId="Windows Live" clId="Web-{E6E41090-999C-4DF0-AFF3-B981629141E6}" dt="2021-07-18T21:40:23.217" v="2188"/>
          <ac:spMkLst>
            <pc:docMk/>
            <pc:sldMk cId="3220089637" sldId="283"/>
            <ac:spMk id="46" creationId="{5C7EF35C-8B7D-4026-8F09-8B2B2250579B}"/>
          </ac:spMkLst>
        </pc:spChg>
        <pc:spChg chg="del">
          <ac:chgData name="jose ramon jorca" userId="4df42de720a68e87" providerId="Windows Live" clId="Web-{E6E41090-999C-4DF0-AFF3-B981629141E6}" dt="2021-07-18T21:40:23.217" v="2188"/>
          <ac:spMkLst>
            <pc:docMk/>
            <pc:sldMk cId="3220089637" sldId="283"/>
            <ac:spMk id="48" creationId="{5F24A71D-C0A9-49AC-B2D1-5A9EA2BD383E}"/>
          </ac:spMkLst>
        </pc:spChg>
        <pc:spChg chg="del">
          <ac:chgData name="jose ramon jorca" userId="4df42de720a68e87" providerId="Windows Live" clId="Web-{E6E41090-999C-4DF0-AFF3-B981629141E6}" dt="2021-07-18T21:40:23.217" v="2188"/>
          <ac:spMkLst>
            <pc:docMk/>
            <pc:sldMk cId="3220089637" sldId="283"/>
            <ac:spMk id="50" creationId="{14280C55-570C-4284-9850-B2BA33DB6726}"/>
          </ac:spMkLst>
        </pc:spChg>
        <pc:spChg chg="add del">
          <ac:chgData name="jose ramon jorca" userId="4df42de720a68e87" providerId="Windows Live" clId="Web-{E6E41090-999C-4DF0-AFF3-B981629141E6}" dt="2021-07-18T21:44:40.150" v="2240"/>
          <ac:spMkLst>
            <pc:docMk/>
            <pc:sldMk cId="3220089637" sldId="283"/>
            <ac:spMk id="55" creationId="{25FCE169-4276-4005-8C82-CCC9C80C4FCF}"/>
          </ac:spMkLst>
        </pc:spChg>
        <pc:spChg chg="add del">
          <ac:chgData name="jose ramon jorca" userId="4df42de720a68e87" providerId="Windows Live" clId="Web-{E6E41090-999C-4DF0-AFF3-B981629141E6}" dt="2021-07-18T21:44:40.150" v="2240"/>
          <ac:spMkLst>
            <pc:docMk/>
            <pc:sldMk cId="3220089637" sldId="283"/>
            <ac:spMk id="57" creationId="{B775CD93-9DF2-48CB-9F57-1BCA9A46C7FA}"/>
          </ac:spMkLst>
        </pc:spChg>
        <pc:spChg chg="add del">
          <ac:chgData name="jose ramon jorca" userId="4df42de720a68e87" providerId="Windows Live" clId="Web-{E6E41090-999C-4DF0-AFF3-B981629141E6}" dt="2021-07-18T21:44:40.150" v="2240"/>
          <ac:spMkLst>
            <pc:docMk/>
            <pc:sldMk cId="3220089637" sldId="283"/>
            <ac:spMk id="59" creationId="{E186B68C-84BC-4A6E-99D1-EE87483C1349}"/>
          </ac:spMkLst>
        </pc:spChg>
        <pc:spChg chg="add del">
          <ac:chgData name="jose ramon jorca" userId="4df42de720a68e87" providerId="Windows Live" clId="Web-{E6E41090-999C-4DF0-AFF3-B981629141E6}" dt="2021-07-18T21:44:40.150" v="2240"/>
          <ac:spMkLst>
            <pc:docMk/>
            <pc:sldMk cId="3220089637" sldId="283"/>
            <ac:spMk id="61" creationId="{1C091803-41C2-48E0-9228-5148460C7479}"/>
          </ac:spMkLst>
        </pc:spChg>
        <pc:spChg chg="add del">
          <ac:chgData name="jose ramon jorca" userId="4df42de720a68e87" providerId="Windows Live" clId="Web-{E6E41090-999C-4DF0-AFF3-B981629141E6}" dt="2021-07-18T21:44:40.150" v="2240"/>
          <ac:spMkLst>
            <pc:docMk/>
            <pc:sldMk cId="3220089637" sldId="283"/>
            <ac:spMk id="63" creationId="{01955DCA-E99D-4678-99DB-8075105C122D}"/>
          </ac:spMkLst>
        </pc:spChg>
        <pc:spChg chg="add del">
          <ac:chgData name="jose ramon jorca" userId="4df42de720a68e87" providerId="Windows Live" clId="Web-{E6E41090-999C-4DF0-AFF3-B981629141E6}" dt="2021-07-18T21:44:40.150" v="2239"/>
          <ac:spMkLst>
            <pc:docMk/>
            <pc:sldMk cId="3220089637" sldId="283"/>
            <ac:spMk id="65" creationId="{45D37F4E-DDB4-456B-97E0-9937730A039F}"/>
          </ac:spMkLst>
        </pc:spChg>
        <pc:spChg chg="add del">
          <ac:chgData name="jose ramon jorca" userId="4df42de720a68e87" providerId="Windows Live" clId="Web-{E6E41090-999C-4DF0-AFF3-B981629141E6}" dt="2021-07-18T21:44:40.150" v="2239"/>
          <ac:spMkLst>
            <pc:docMk/>
            <pc:sldMk cId="3220089637" sldId="283"/>
            <ac:spMk id="66" creationId="{B2DD41CD-8F47-4F56-AD12-4E2FF7696987}"/>
          </ac:spMkLst>
        </pc:spChg>
        <pc:spChg chg="add">
          <ac:chgData name="jose ramon jorca" userId="4df42de720a68e87" providerId="Windows Live" clId="Web-{E6E41090-999C-4DF0-AFF3-B981629141E6}" dt="2021-07-18T21:44:40.150" v="2240"/>
          <ac:spMkLst>
            <pc:docMk/>
            <pc:sldMk cId="3220089637" sldId="283"/>
            <ac:spMk id="67" creationId="{25FCE169-4276-4005-8C82-CCC9C80C4FCF}"/>
          </ac:spMkLst>
        </pc:spChg>
        <pc:spChg chg="add del">
          <ac:chgData name="jose ramon jorca" userId="4df42de720a68e87" providerId="Windows Live" clId="Web-{E6E41090-999C-4DF0-AFF3-B981629141E6}" dt="2021-07-18T21:44:33.556" v="2237"/>
          <ac:spMkLst>
            <pc:docMk/>
            <pc:sldMk cId="3220089637" sldId="283"/>
            <ac:spMk id="68" creationId="{F4C0B10B-D2C4-4A54-AFAD-3D27DF88BB37}"/>
          </ac:spMkLst>
        </pc:spChg>
        <pc:spChg chg="add">
          <ac:chgData name="jose ramon jorca" userId="4df42de720a68e87" providerId="Windows Live" clId="Web-{E6E41090-999C-4DF0-AFF3-B981629141E6}" dt="2021-07-18T21:44:40.150" v="2240"/>
          <ac:spMkLst>
            <pc:docMk/>
            <pc:sldMk cId="3220089637" sldId="283"/>
            <ac:spMk id="69" creationId="{B775CD93-9DF2-48CB-9F57-1BCA9A46C7FA}"/>
          </ac:spMkLst>
        </pc:spChg>
        <pc:spChg chg="add">
          <ac:chgData name="jose ramon jorca" userId="4df42de720a68e87" providerId="Windows Live" clId="Web-{E6E41090-999C-4DF0-AFF3-B981629141E6}" dt="2021-07-18T21:44:40.150" v="2240"/>
          <ac:spMkLst>
            <pc:docMk/>
            <pc:sldMk cId="3220089637" sldId="283"/>
            <ac:spMk id="72" creationId="{E186B68C-84BC-4A6E-99D1-EE87483C1349}"/>
          </ac:spMkLst>
        </pc:spChg>
        <pc:spChg chg="add">
          <ac:chgData name="jose ramon jorca" userId="4df42de720a68e87" providerId="Windows Live" clId="Web-{E6E41090-999C-4DF0-AFF3-B981629141E6}" dt="2021-07-18T21:44:40.150" v="2240"/>
          <ac:spMkLst>
            <pc:docMk/>
            <pc:sldMk cId="3220089637" sldId="283"/>
            <ac:spMk id="74" creationId="{1C091803-41C2-48E0-9228-5148460C7479}"/>
          </ac:spMkLst>
        </pc:spChg>
        <pc:spChg chg="add">
          <ac:chgData name="jose ramon jorca" userId="4df42de720a68e87" providerId="Windows Live" clId="Web-{E6E41090-999C-4DF0-AFF3-B981629141E6}" dt="2021-07-18T21:44:40.150" v="2240"/>
          <ac:spMkLst>
            <pc:docMk/>
            <pc:sldMk cId="3220089637" sldId="283"/>
            <ac:spMk id="76" creationId="{01955DCA-E99D-4678-99DB-8075105C122D}"/>
          </ac:spMkLst>
        </pc:spChg>
        <pc:grpChg chg="add del">
          <ac:chgData name="jose ramon jorca" userId="4df42de720a68e87" providerId="Windows Live" clId="Web-{E6E41090-999C-4DF0-AFF3-B981629141E6}" dt="2021-07-18T21:44:33.556" v="2237"/>
          <ac:grpSpMkLst>
            <pc:docMk/>
            <pc:sldMk cId="3220089637" sldId="283"/>
            <ac:grpSpMk id="70" creationId="{B6BADB90-C74B-40D6-86DC-503F65FCE8DC}"/>
          </ac:grpSpMkLst>
        </pc:grpChg>
        <pc:picChg chg="add mod">
          <ac:chgData name="jose ramon jorca" userId="4df42de720a68e87" providerId="Windows Live" clId="Web-{E6E41090-999C-4DF0-AFF3-B981629141E6}" dt="2021-07-18T21:44:40.150" v="2239"/>
          <ac:picMkLst>
            <pc:docMk/>
            <pc:sldMk cId="3220089637" sldId="283"/>
            <ac:picMk id="4" creationId="{B381D1C1-81F7-41D8-A27B-FA0A261733C9}"/>
          </ac:picMkLst>
        </pc:picChg>
        <pc:picChg chg="del">
          <ac:chgData name="jose ramon jorca" userId="4df42de720a68e87" providerId="Windows Live" clId="Web-{E6E41090-999C-4DF0-AFF3-B981629141E6}" dt="2021-07-18T21:36:32.313" v="2165"/>
          <ac:picMkLst>
            <pc:docMk/>
            <pc:sldMk cId="3220089637" sldId="283"/>
            <ac:picMk id="6" creationId="{A52E2BA1-93E0-4FC3-9CF6-5E1981CAAA68}"/>
          </ac:picMkLst>
        </pc:picChg>
        <pc:picChg chg="del">
          <ac:chgData name="jose ramon jorca" userId="4df42de720a68e87" providerId="Windows Live" clId="Web-{E6E41090-999C-4DF0-AFF3-B981629141E6}" dt="2021-07-18T21:36:31.220" v="2164"/>
          <ac:picMkLst>
            <pc:docMk/>
            <pc:sldMk cId="3220089637" sldId="283"/>
            <ac:picMk id="7" creationId="{9106C3A1-6091-4040-BB2A-C5C400F56CCD}"/>
          </ac:picMkLst>
        </pc:picChg>
      </pc:sldChg>
    </pc:docChg>
  </pc:docChgLst>
  <pc:docChgLst>
    <pc:chgData name="jose ramon jorca" userId="4df42de720a68e87" providerId="Windows Live" clId="Web-{E8255AAA-4038-48A4-B85B-B663A7E8EC84}"/>
    <pc:docChg chg="modSld">
      <pc:chgData name="jose ramon jorca" userId="4df42de720a68e87" providerId="Windows Live" clId="Web-{E8255AAA-4038-48A4-B85B-B663A7E8EC84}" dt="2021-07-21T07:58:34.389" v="99"/>
      <pc:docMkLst>
        <pc:docMk/>
      </pc:docMkLst>
      <pc:sldChg chg="modNotes">
        <pc:chgData name="jose ramon jorca" userId="4df42de720a68e87" providerId="Windows Live" clId="Web-{E8255AAA-4038-48A4-B85B-B663A7E8EC84}" dt="2021-07-21T07:45:38.984" v="28"/>
        <pc:sldMkLst>
          <pc:docMk/>
          <pc:sldMk cId="3573227519" sldId="257"/>
        </pc:sldMkLst>
      </pc:sldChg>
      <pc:sldChg chg="modNotes">
        <pc:chgData name="jose ramon jorca" userId="4df42de720a68e87" providerId="Windows Live" clId="Web-{E8255AAA-4038-48A4-B85B-B663A7E8EC84}" dt="2021-07-21T07:58:34.389" v="99"/>
        <pc:sldMkLst>
          <pc:docMk/>
          <pc:sldMk cId="884787866" sldId="264"/>
        </pc:sldMkLst>
      </pc:sldChg>
    </pc:docChg>
  </pc:docChgLst>
  <pc:docChgLst>
    <pc:chgData name="jose ramon jorca" userId="4df42de720a68e87" providerId="Windows Live" clId="Web-{7953EB5C-4413-40BC-85B9-172219B2051B}"/>
    <pc:docChg chg="addSld modSld addMainMaster modMainMaster">
      <pc:chgData name="jose ramon jorca" userId="4df42de720a68e87" providerId="Windows Live" clId="Web-{7953EB5C-4413-40BC-85B9-172219B2051B}" dt="2021-07-17T21:34:30.705" v="162"/>
      <pc:docMkLst>
        <pc:docMk/>
      </pc:docMkLst>
      <pc:sldChg chg="addSp delSp modSp mod setBg addAnim">
        <pc:chgData name="jose ramon jorca" userId="4df42de720a68e87" providerId="Windows Live" clId="Web-{7953EB5C-4413-40BC-85B9-172219B2051B}" dt="2021-07-17T21:31:38.779" v="143"/>
        <pc:sldMkLst>
          <pc:docMk/>
          <pc:sldMk cId="3856144342" sldId="256"/>
        </pc:sldMkLst>
        <pc:spChg chg="mod">
          <ac:chgData name="jose ramon jorca" userId="4df42de720a68e87" providerId="Windows Live" clId="Web-{7953EB5C-4413-40BC-85B9-172219B2051B}" dt="2021-07-17T21:31:38.779" v="141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jose ramon jorca" userId="4df42de720a68e87" providerId="Windows Live" clId="Web-{7953EB5C-4413-40BC-85B9-172219B2051B}" dt="2021-07-17T21:31:38.779" v="141"/>
          <ac:spMkLst>
            <pc:docMk/>
            <pc:sldMk cId="3856144342" sldId="256"/>
            <ac:spMk id="3" creationId="{00000000-0000-0000-0000-000000000000}"/>
          </ac:spMkLst>
        </pc:spChg>
        <pc:spChg chg="add del">
          <ac:chgData name="jose ramon jorca" userId="4df42de720a68e87" providerId="Windows Live" clId="Web-{7953EB5C-4413-40BC-85B9-172219B2051B}" dt="2021-07-17T21:31:38.779" v="141"/>
          <ac:spMkLst>
            <pc:docMk/>
            <pc:sldMk cId="3856144342" sldId="256"/>
            <ac:spMk id="8" creationId="{7A070EAD-1DCD-4F3D-BA84-799B891A0E19}"/>
          </ac:spMkLst>
        </pc:spChg>
        <pc:spChg chg="add">
          <ac:chgData name="jose ramon jorca" userId="4df42de720a68e87" providerId="Windows Live" clId="Web-{7953EB5C-4413-40BC-85B9-172219B2051B}" dt="2021-07-17T21:31:38.779" v="141"/>
          <ac:spMkLst>
            <pc:docMk/>
            <pc:sldMk cId="3856144342" sldId="256"/>
            <ac:spMk id="69" creationId="{7A070EAD-1DCD-4F3D-BA84-799B891A0E19}"/>
          </ac:spMkLst>
        </pc:spChg>
        <pc:grpChg chg="add del">
          <ac:chgData name="jose ramon jorca" userId="4df42de720a68e87" providerId="Windows Live" clId="Web-{7953EB5C-4413-40BC-85B9-172219B2051B}" dt="2021-07-17T21:31:38.779" v="141"/>
          <ac:grpSpMkLst>
            <pc:docMk/>
            <pc:sldMk cId="3856144342" sldId="256"/>
            <ac:grpSpMk id="10" creationId="{DE471E13-6104-4637-8A8F-B545529B1D11}"/>
          </ac:grpSpMkLst>
        </pc:grpChg>
        <pc:grpChg chg="add">
          <ac:chgData name="jose ramon jorca" userId="4df42de720a68e87" providerId="Windows Live" clId="Web-{7953EB5C-4413-40BC-85B9-172219B2051B}" dt="2021-07-17T21:31:38.779" v="141"/>
          <ac:grpSpMkLst>
            <pc:docMk/>
            <pc:sldMk cId="3856144342" sldId="256"/>
            <ac:grpSpMk id="71" creationId="{DE471E13-6104-4637-8A8F-B545529B1D11}"/>
          </ac:grpSpMkLst>
        </pc:grpChg>
      </pc:sldChg>
      <pc:sldChg chg="addSp delSp modSp new mod setBg">
        <pc:chgData name="jose ramon jorca" userId="4df42de720a68e87" providerId="Windows Live" clId="Web-{7953EB5C-4413-40BC-85B9-172219B2051B}" dt="2021-07-17T21:34:30.705" v="162"/>
        <pc:sldMkLst>
          <pc:docMk/>
          <pc:sldMk cId="3573227519" sldId="257"/>
        </pc:sldMkLst>
        <pc:spChg chg="mod">
          <ac:chgData name="jose ramon jorca" userId="4df42de720a68e87" providerId="Windows Live" clId="Web-{7953EB5C-4413-40BC-85B9-172219B2051B}" dt="2021-07-17T21:34:30.705" v="162"/>
          <ac:spMkLst>
            <pc:docMk/>
            <pc:sldMk cId="3573227519" sldId="257"/>
            <ac:spMk id="2" creationId="{7DF426F3-95DE-47A1-81C6-C1184A3266BE}"/>
          </ac:spMkLst>
        </pc:spChg>
        <pc:spChg chg="add del mod">
          <ac:chgData name="jose ramon jorca" userId="4df42de720a68e87" providerId="Windows Live" clId="Web-{7953EB5C-4413-40BC-85B9-172219B2051B}" dt="2021-07-17T21:34:30.705" v="162"/>
          <ac:spMkLst>
            <pc:docMk/>
            <pc:sldMk cId="3573227519" sldId="257"/>
            <ac:spMk id="3" creationId="{7794094C-8A81-4080-9396-2064011672AB}"/>
          </ac:spMkLst>
        </pc:spChg>
        <pc:spChg chg="add del">
          <ac:chgData name="jose ramon jorca" userId="4df42de720a68e87" providerId="Windows Live" clId="Web-{7953EB5C-4413-40BC-85B9-172219B2051B}" dt="2021-07-17T21:34:30.705" v="162"/>
          <ac:spMkLst>
            <pc:docMk/>
            <pc:sldMk cId="3573227519" sldId="257"/>
            <ac:spMk id="8" creationId="{CC892AB0-7D6D-4FC9-9105-0CB427161889}"/>
          </ac:spMkLst>
        </pc:spChg>
        <pc:spChg chg="add del">
          <ac:chgData name="jose ramon jorca" userId="4df42de720a68e87" providerId="Windows Live" clId="Web-{7953EB5C-4413-40BC-85B9-172219B2051B}" dt="2021-07-17T21:34:30.705" v="162"/>
          <ac:spMkLst>
            <pc:docMk/>
            <pc:sldMk cId="3573227519" sldId="257"/>
            <ac:spMk id="38" creationId="{6D29BE04-4454-4832-B83F-10D001BFF94D}"/>
          </ac:spMkLst>
        </pc:spChg>
        <pc:spChg chg="add del">
          <ac:chgData name="jose ramon jorca" userId="4df42de720a68e87" providerId="Windows Live" clId="Web-{7953EB5C-4413-40BC-85B9-172219B2051B}" dt="2021-07-17T21:34:30.705" v="162"/>
          <ac:spMkLst>
            <pc:docMk/>
            <pc:sldMk cId="3573227519" sldId="257"/>
            <ac:spMk id="40" creationId="{98714CE9-3C2C-48E1-8B8F-CFB7735C43D7}"/>
          </ac:spMkLst>
        </pc:spChg>
        <pc:spChg chg="add del">
          <ac:chgData name="jose ramon jorca" userId="4df42de720a68e87" providerId="Windows Live" clId="Web-{7953EB5C-4413-40BC-85B9-172219B2051B}" dt="2021-07-17T21:34:18.720" v="157"/>
          <ac:spMkLst>
            <pc:docMk/>
            <pc:sldMk cId="3573227519" sldId="257"/>
            <ac:spMk id="43" creationId="{2EEF4763-EB4A-4A35-89EB-AD2763B48C3B}"/>
          </ac:spMkLst>
        </pc:spChg>
        <pc:spChg chg="add del">
          <ac:chgData name="jose ramon jorca" userId="4df42de720a68e87" providerId="Windows Live" clId="Web-{7953EB5C-4413-40BC-85B9-172219B2051B}" dt="2021-07-17T21:34:25.455" v="159"/>
          <ac:spMkLst>
            <pc:docMk/>
            <pc:sldMk cId="3573227519" sldId="257"/>
            <ac:spMk id="45" creationId="{2EEF4763-EB4A-4A35-89EB-AD2763B48C3B}"/>
          </ac:spMkLst>
        </pc:spChg>
        <pc:spChg chg="add del">
          <ac:chgData name="jose ramon jorca" userId="4df42de720a68e87" providerId="Windows Live" clId="Web-{7953EB5C-4413-40BC-85B9-172219B2051B}" dt="2021-07-17T21:34:11.829" v="155"/>
          <ac:spMkLst>
            <pc:docMk/>
            <pc:sldMk cId="3573227519" sldId="257"/>
            <ac:spMk id="46" creationId="{2EEF4763-EB4A-4A35-89EB-AD2763B48C3B}"/>
          </ac:spMkLst>
        </pc:spChg>
        <pc:spChg chg="add">
          <ac:chgData name="jose ramon jorca" userId="4df42de720a68e87" providerId="Windows Live" clId="Web-{7953EB5C-4413-40BC-85B9-172219B2051B}" dt="2021-07-17T21:34:30.705" v="162"/>
          <ac:spMkLst>
            <pc:docMk/>
            <pc:sldMk cId="3573227519" sldId="257"/>
            <ac:spMk id="49" creationId="{2EEF4763-EB4A-4A35-89EB-AD2763B48C3B}"/>
          </ac:spMkLst>
        </pc:spChg>
        <pc:grpChg chg="add del">
          <ac:chgData name="jose ramon jorca" userId="4df42de720a68e87" providerId="Windows Live" clId="Web-{7953EB5C-4413-40BC-85B9-172219B2051B}" dt="2021-07-17T21:34:30.705" v="162"/>
          <ac:grpSpMkLst>
            <pc:docMk/>
            <pc:sldMk cId="3573227519" sldId="257"/>
            <ac:grpSpMk id="10" creationId="{807353E4-FA19-40CB-8AF8-3A8E6704BE09}"/>
          </ac:grpSpMkLst>
        </pc:grpChg>
        <pc:grpChg chg="add del">
          <ac:chgData name="jose ramon jorca" userId="4df42de720a68e87" providerId="Windows Live" clId="Web-{7953EB5C-4413-40BC-85B9-172219B2051B}" dt="2021-07-17T21:34:30.705" v="162"/>
          <ac:grpSpMkLst>
            <pc:docMk/>
            <pc:sldMk cId="3573227519" sldId="257"/>
            <ac:grpSpMk id="18" creationId="{0328E69E-CE3D-4110-8BF7-AD3C0C10CB1C}"/>
          </ac:grpSpMkLst>
        </pc:grpChg>
        <pc:grpChg chg="add del">
          <ac:chgData name="jose ramon jorca" userId="4df42de720a68e87" providerId="Windows Live" clId="Web-{7953EB5C-4413-40BC-85B9-172219B2051B}" dt="2021-07-17T21:34:30.705" v="162"/>
          <ac:grpSpMkLst>
            <pc:docMk/>
            <pc:sldMk cId="3573227519" sldId="257"/>
            <ac:grpSpMk id="24" creationId="{F64806C9-3599-45A7-BCFF-F762C54276F8}"/>
          </ac:grpSpMkLst>
        </pc:grpChg>
        <pc:grpChg chg="add del">
          <ac:chgData name="jose ramon jorca" userId="4df42de720a68e87" providerId="Windows Live" clId="Web-{7953EB5C-4413-40BC-85B9-172219B2051B}" dt="2021-07-17T21:34:30.705" v="162"/>
          <ac:grpSpMkLst>
            <pc:docMk/>
            <pc:sldMk cId="3573227519" sldId="257"/>
            <ac:grpSpMk id="30" creationId="{1287AC97-A8E8-4B45-A50A-3057A88B4088}"/>
          </ac:grpSpMkLst>
        </pc:grpChg>
        <pc:graphicFrameChg chg="add del">
          <ac:chgData name="jose ramon jorca" userId="4df42de720a68e87" providerId="Windows Live" clId="Web-{7953EB5C-4413-40BC-85B9-172219B2051B}" dt="2021-07-17T21:34:11.829" v="155"/>
          <ac:graphicFrameMkLst>
            <pc:docMk/>
            <pc:sldMk cId="3573227519" sldId="257"/>
            <ac:graphicFrameMk id="42" creationId="{05434541-9212-42AC-8CB9-1A928BC413D5}"/>
          </ac:graphicFrameMkLst>
        </pc:graphicFrameChg>
        <pc:graphicFrameChg chg="add del">
          <ac:chgData name="jose ramon jorca" userId="4df42de720a68e87" providerId="Windows Live" clId="Web-{7953EB5C-4413-40BC-85B9-172219B2051B}" dt="2021-07-17T21:34:18.720" v="157"/>
          <ac:graphicFrameMkLst>
            <pc:docMk/>
            <pc:sldMk cId="3573227519" sldId="257"/>
            <ac:graphicFrameMk id="44" creationId="{732AC106-37EA-4CA6-8A85-888624062379}"/>
          </ac:graphicFrameMkLst>
        </pc:graphicFrameChg>
        <pc:graphicFrameChg chg="add del">
          <ac:chgData name="jose ramon jorca" userId="4df42de720a68e87" providerId="Windows Live" clId="Web-{7953EB5C-4413-40BC-85B9-172219B2051B}" dt="2021-07-17T21:34:25.455" v="159"/>
          <ac:graphicFrameMkLst>
            <pc:docMk/>
            <pc:sldMk cId="3573227519" sldId="257"/>
            <ac:graphicFrameMk id="47" creationId="{05434541-9212-42AC-8CB9-1A928BC413D5}"/>
          </ac:graphicFrameMkLst>
        </pc:graphicFrameChg>
        <pc:graphicFrameChg chg="add del">
          <ac:chgData name="jose ramon jorca" userId="4df42de720a68e87" providerId="Windows Live" clId="Web-{7953EB5C-4413-40BC-85B9-172219B2051B}" dt="2021-07-17T21:34:30.658" v="161"/>
          <ac:graphicFrameMkLst>
            <pc:docMk/>
            <pc:sldMk cId="3573227519" sldId="257"/>
            <ac:graphicFrameMk id="48" creationId="{388340A1-6878-46FF-8DF0-892326E1D5CA}"/>
          </ac:graphicFrameMkLst>
        </pc:graphicFrameChg>
        <pc:graphicFrameChg chg="add">
          <ac:chgData name="jose ramon jorca" userId="4df42de720a68e87" providerId="Windows Live" clId="Web-{7953EB5C-4413-40BC-85B9-172219B2051B}" dt="2021-07-17T21:34:30.705" v="162"/>
          <ac:graphicFrameMkLst>
            <pc:docMk/>
            <pc:sldMk cId="3573227519" sldId="257"/>
            <ac:graphicFrameMk id="50" creationId="{05434541-9212-42AC-8CB9-1A928BC413D5}"/>
          </ac:graphicFrameMkLst>
        </pc:graphicFrameChg>
      </pc:sldChg>
      <pc:sldChg chg="addSp delSp modSp add mod setBg">
        <pc:chgData name="jose ramon jorca" userId="4df42de720a68e87" providerId="Windows Live" clId="Web-{7953EB5C-4413-40BC-85B9-172219B2051B}" dt="2021-07-17T21:33:01.093" v="153"/>
        <pc:sldMkLst>
          <pc:docMk/>
          <pc:sldMk cId="3461833459" sldId="258"/>
        </pc:sldMkLst>
        <pc:spChg chg="mod">
          <ac:chgData name="jose ramon jorca" userId="4df42de720a68e87" providerId="Windows Live" clId="Web-{7953EB5C-4413-40BC-85B9-172219B2051B}" dt="2021-07-17T21:33:01.093" v="153"/>
          <ac:spMkLst>
            <pc:docMk/>
            <pc:sldMk cId="3461833459" sldId="258"/>
            <ac:spMk id="2" creationId="{00000000-0000-0000-0000-000000000000}"/>
          </ac:spMkLst>
        </pc:spChg>
        <pc:spChg chg="del">
          <ac:chgData name="jose ramon jorca" userId="4df42de720a68e87" providerId="Windows Live" clId="Web-{7953EB5C-4413-40BC-85B9-172219B2051B}" dt="2021-07-17T21:33:01.093" v="153"/>
          <ac:spMkLst>
            <pc:docMk/>
            <pc:sldMk cId="3461833459" sldId="258"/>
            <ac:spMk id="3" creationId="{00000000-0000-0000-0000-000000000000}"/>
          </ac:spMkLst>
        </pc:spChg>
        <pc:spChg chg="add">
          <ac:chgData name="jose ramon jorca" userId="4df42de720a68e87" providerId="Windows Live" clId="Web-{7953EB5C-4413-40BC-85B9-172219B2051B}" dt="2021-07-17T21:33:01.093" v="153"/>
          <ac:spMkLst>
            <pc:docMk/>
            <pc:sldMk cId="3461833459" sldId="258"/>
            <ac:spMk id="8" creationId="{577D6B2E-37A3-429E-A37C-F30ED6487282}"/>
          </ac:spMkLst>
        </pc:spChg>
        <pc:spChg chg="add">
          <ac:chgData name="jose ramon jorca" userId="4df42de720a68e87" providerId="Windows Live" clId="Web-{7953EB5C-4413-40BC-85B9-172219B2051B}" dt="2021-07-17T21:33:01.093" v="153"/>
          <ac:spMkLst>
            <pc:docMk/>
            <pc:sldMk cId="3461833459" sldId="258"/>
            <ac:spMk id="10" creationId="{5CEAD642-85CF-4750-8432-7C80C901F001}"/>
          </ac:spMkLst>
        </pc:spChg>
        <pc:spChg chg="add">
          <ac:chgData name="jose ramon jorca" userId="4df42de720a68e87" providerId="Windows Live" clId="Web-{7953EB5C-4413-40BC-85B9-172219B2051B}" dt="2021-07-17T21:33:01.093" v="153"/>
          <ac:spMkLst>
            <pc:docMk/>
            <pc:sldMk cId="3461833459" sldId="258"/>
            <ac:spMk id="12" creationId="{FA33EEAE-15D5-4119-8C1E-89D943F911EF}"/>
          </ac:spMkLst>
        </pc:spChg>
        <pc:spChg chg="add">
          <ac:chgData name="jose ramon jorca" userId="4df42de720a68e87" providerId="Windows Live" clId="Web-{7953EB5C-4413-40BC-85B9-172219B2051B}" dt="2021-07-17T21:33:01.093" v="153"/>
          <ac:spMkLst>
            <pc:docMk/>
            <pc:sldMk cId="3461833459" sldId="258"/>
            <ac:spMk id="14" creationId="{730D8B3B-9B80-4025-B934-26DC7D7CD231}"/>
          </ac:spMkLst>
        </pc:spChg>
        <pc:spChg chg="add">
          <ac:chgData name="jose ramon jorca" userId="4df42de720a68e87" providerId="Windows Live" clId="Web-{7953EB5C-4413-40BC-85B9-172219B2051B}" dt="2021-07-17T21:33:01.093" v="153"/>
          <ac:spMkLst>
            <pc:docMk/>
            <pc:sldMk cId="3461833459" sldId="258"/>
            <ac:spMk id="16" creationId="{1064D5D5-227B-4F66-9AEA-46F570E793BD}"/>
          </ac:spMkLst>
        </pc:spChg>
        <pc:spChg chg="add">
          <ac:chgData name="jose ramon jorca" userId="4df42de720a68e87" providerId="Windows Live" clId="Web-{7953EB5C-4413-40BC-85B9-172219B2051B}" dt="2021-07-17T21:33:01.093" v="153"/>
          <ac:spMkLst>
            <pc:docMk/>
            <pc:sldMk cId="3461833459" sldId="258"/>
            <ac:spMk id="18" creationId="{646B67A4-D328-4747-A82B-65E84FA46368}"/>
          </ac:spMkLst>
        </pc:spChg>
        <pc:spChg chg="add">
          <ac:chgData name="jose ramon jorca" userId="4df42de720a68e87" providerId="Windows Live" clId="Web-{7953EB5C-4413-40BC-85B9-172219B2051B}" dt="2021-07-17T21:33:01.093" v="153"/>
          <ac:spMkLst>
            <pc:docMk/>
            <pc:sldMk cId="3461833459" sldId="258"/>
            <ac:spMk id="20" creationId="{B5A1B09C-1565-46F8-B70F-621C5EB48A09}"/>
          </ac:spMkLst>
        </pc:spChg>
        <pc:spChg chg="add">
          <ac:chgData name="jose ramon jorca" userId="4df42de720a68e87" providerId="Windows Live" clId="Web-{7953EB5C-4413-40BC-85B9-172219B2051B}" dt="2021-07-17T21:33:01.093" v="153"/>
          <ac:spMkLst>
            <pc:docMk/>
            <pc:sldMk cId="3461833459" sldId="258"/>
            <ac:spMk id="22" creationId="{8C516CC8-80AC-446C-A56E-9F54B7210402}"/>
          </ac:spMkLst>
        </pc:spChg>
      </pc:sldChg>
      <pc:sldChg chg="addSp delSp modSp add mod setBg">
        <pc:chgData name="jose ramon jorca" userId="4df42de720a68e87" providerId="Windows Live" clId="Web-{7953EB5C-4413-40BC-85B9-172219B2051B}" dt="2021-07-17T21:32:53.890" v="152"/>
        <pc:sldMkLst>
          <pc:docMk/>
          <pc:sldMk cId="2629802798" sldId="259"/>
        </pc:sldMkLst>
        <pc:spChg chg="mod">
          <ac:chgData name="jose ramon jorca" userId="4df42de720a68e87" providerId="Windows Live" clId="Web-{7953EB5C-4413-40BC-85B9-172219B2051B}" dt="2021-07-17T21:32:53.890" v="152"/>
          <ac:spMkLst>
            <pc:docMk/>
            <pc:sldMk cId="2629802798" sldId="259"/>
            <ac:spMk id="2" creationId="{00000000-0000-0000-0000-000000000000}"/>
          </ac:spMkLst>
        </pc:spChg>
        <pc:spChg chg="del">
          <ac:chgData name="jose ramon jorca" userId="4df42de720a68e87" providerId="Windows Live" clId="Web-{7953EB5C-4413-40BC-85B9-172219B2051B}" dt="2021-07-17T21:32:53.890" v="152"/>
          <ac:spMkLst>
            <pc:docMk/>
            <pc:sldMk cId="2629802798" sldId="259"/>
            <ac:spMk id="3" creationId="{00000000-0000-0000-0000-000000000000}"/>
          </ac:spMkLst>
        </pc:spChg>
        <pc:spChg chg="add">
          <ac:chgData name="jose ramon jorca" userId="4df42de720a68e87" providerId="Windows Live" clId="Web-{7953EB5C-4413-40BC-85B9-172219B2051B}" dt="2021-07-17T21:32:53.890" v="152"/>
          <ac:spMkLst>
            <pc:docMk/>
            <pc:sldMk cId="2629802798" sldId="259"/>
            <ac:spMk id="8" creationId="{DA9C8D46-54D8-4DF1-99A2-E651C7B132F4}"/>
          </ac:spMkLst>
        </pc:spChg>
        <pc:spChg chg="add">
          <ac:chgData name="jose ramon jorca" userId="4df42de720a68e87" providerId="Windows Live" clId="Web-{7953EB5C-4413-40BC-85B9-172219B2051B}" dt="2021-07-17T21:32:53.890" v="152"/>
          <ac:spMkLst>
            <pc:docMk/>
            <pc:sldMk cId="2629802798" sldId="259"/>
            <ac:spMk id="10" creationId="{9715DAF0-AE1B-46C9-8A6B-DB2AA05AB91D}"/>
          </ac:spMkLst>
        </pc:spChg>
        <pc:spChg chg="add">
          <ac:chgData name="jose ramon jorca" userId="4df42de720a68e87" providerId="Windows Live" clId="Web-{7953EB5C-4413-40BC-85B9-172219B2051B}" dt="2021-07-17T21:32:53.890" v="152"/>
          <ac:spMkLst>
            <pc:docMk/>
            <pc:sldMk cId="2629802798" sldId="259"/>
            <ac:spMk id="12" creationId="{DE12BF4D-F47A-41C1-85FC-652E412D3B47}"/>
          </ac:spMkLst>
        </pc:spChg>
        <pc:spChg chg="add">
          <ac:chgData name="jose ramon jorca" userId="4df42de720a68e87" providerId="Windows Live" clId="Web-{7953EB5C-4413-40BC-85B9-172219B2051B}" dt="2021-07-17T21:32:53.890" v="152"/>
          <ac:spMkLst>
            <pc:docMk/>
            <pc:sldMk cId="2629802798" sldId="259"/>
            <ac:spMk id="14" creationId="{AAF055B3-1F95-4ABA-BFE4-A58320A8206E}"/>
          </ac:spMkLst>
        </pc:spChg>
        <pc:spChg chg="add">
          <ac:chgData name="jose ramon jorca" userId="4df42de720a68e87" providerId="Windows Live" clId="Web-{7953EB5C-4413-40BC-85B9-172219B2051B}" dt="2021-07-17T21:32:53.890" v="152"/>
          <ac:spMkLst>
            <pc:docMk/>
            <pc:sldMk cId="2629802798" sldId="259"/>
            <ac:spMk id="16" creationId="{65FBF53F-BBBA-4974-AD72-0E8CD294E50F}"/>
          </ac:spMkLst>
        </pc:spChg>
        <pc:spChg chg="add">
          <ac:chgData name="jose ramon jorca" userId="4df42de720a68e87" providerId="Windows Live" clId="Web-{7953EB5C-4413-40BC-85B9-172219B2051B}" dt="2021-07-17T21:32:53.890" v="152"/>
          <ac:spMkLst>
            <pc:docMk/>
            <pc:sldMk cId="2629802798" sldId="259"/>
            <ac:spMk id="18" creationId="{5A2875D7-3769-4291-959E-9FAD764A760C}"/>
          </ac:spMkLst>
        </pc:spChg>
      </pc:sldChg>
      <pc:sldChg chg="addSp delSp modSp add mod setBg">
        <pc:chgData name="jose ramon jorca" userId="4df42de720a68e87" providerId="Windows Live" clId="Web-{7953EB5C-4413-40BC-85B9-172219B2051B}" dt="2021-07-17T21:32:49.499" v="151"/>
        <pc:sldMkLst>
          <pc:docMk/>
          <pc:sldMk cId="3105548798" sldId="260"/>
        </pc:sldMkLst>
        <pc:spChg chg="mod">
          <ac:chgData name="jose ramon jorca" userId="4df42de720a68e87" providerId="Windows Live" clId="Web-{7953EB5C-4413-40BC-85B9-172219B2051B}" dt="2021-07-17T21:32:49.499" v="151"/>
          <ac:spMkLst>
            <pc:docMk/>
            <pc:sldMk cId="3105548798" sldId="260"/>
            <ac:spMk id="2" creationId="{00000000-0000-0000-0000-000000000000}"/>
          </ac:spMkLst>
        </pc:spChg>
        <pc:spChg chg="del">
          <ac:chgData name="jose ramon jorca" userId="4df42de720a68e87" providerId="Windows Live" clId="Web-{7953EB5C-4413-40BC-85B9-172219B2051B}" dt="2021-07-17T21:32:49.499" v="151"/>
          <ac:spMkLst>
            <pc:docMk/>
            <pc:sldMk cId="3105548798" sldId="260"/>
            <ac:spMk id="3" creationId="{00000000-0000-0000-0000-000000000000}"/>
          </ac:spMkLst>
        </pc:spChg>
        <pc:spChg chg="add">
          <ac:chgData name="jose ramon jorca" userId="4df42de720a68e87" providerId="Windows Live" clId="Web-{7953EB5C-4413-40BC-85B9-172219B2051B}" dt="2021-07-17T21:32:49.499" v="151"/>
          <ac:spMkLst>
            <pc:docMk/>
            <pc:sldMk cId="3105548798" sldId="260"/>
            <ac:spMk id="8" creationId="{8C790BE2-4E4F-4AAF-81A2-4A6F4885EBE6}"/>
          </ac:spMkLst>
        </pc:spChg>
        <pc:spChg chg="add">
          <ac:chgData name="jose ramon jorca" userId="4df42de720a68e87" providerId="Windows Live" clId="Web-{7953EB5C-4413-40BC-85B9-172219B2051B}" dt="2021-07-17T21:32:49.499" v="151"/>
          <ac:spMkLst>
            <pc:docMk/>
            <pc:sldMk cId="3105548798" sldId="260"/>
            <ac:spMk id="10" creationId="{D28B54C3-B57B-472A-B96E-1FCB67093DC2}"/>
          </ac:spMkLst>
        </pc:spChg>
        <pc:spChg chg="add">
          <ac:chgData name="jose ramon jorca" userId="4df42de720a68e87" providerId="Windows Live" clId="Web-{7953EB5C-4413-40BC-85B9-172219B2051B}" dt="2021-07-17T21:32:49.499" v="151"/>
          <ac:spMkLst>
            <pc:docMk/>
            <pc:sldMk cId="3105548798" sldId="260"/>
            <ac:spMk id="12" creationId="{7DB3C429-F8DA-49B9-AF84-21996FCF78B5}"/>
          </ac:spMkLst>
        </pc:spChg>
        <pc:spChg chg="add">
          <ac:chgData name="jose ramon jorca" userId="4df42de720a68e87" providerId="Windows Live" clId="Web-{7953EB5C-4413-40BC-85B9-172219B2051B}" dt="2021-07-17T21:32:49.499" v="151"/>
          <ac:spMkLst>
            <pc:docMk/>
            <pc:sldMk cId="3105548798" sldId="260"/>
            <ac:spMk id="14" creationId="{E12088DD-B1AD-40E0-8B86-1D87A2CCD9BE}"/>
          </ac:spMkLst>
        </pc:spChg>
        <pc:spChg chg="add">
          <ac:chgData name="jose ramon jorca" userId="4df42de720a68e87" providerId="Windows Live" clId="Web-{7953EB5C-4413-40BC-85B9-172219B2051B}" dt="2021-07-17T21:32:49.499" v="151"/>
          <ac:spMkLst>
            <pc:docMk/>
            <pc:sldMk cId="3105548798" sldId="260"/>
            <ac:spMk id="16" creationId="{C4C9F2B0-1044-46EB-8AEB-C3BFFDE6C2CC}"/>
          </ac:spMkLst>
        </pc:spChg>
        <pc:spChg chg="add">
          <ac:chgData name="jose ramon jorca" userId="4df42de720a68e87" providerId="Windows Live" clId="Web-{7953EB5C-4413-40BC-85B9-172219B2051B}" dt="2021-07-17T21:32:49.499" v="151"/>
          <ac:spMkLst>
            <pc:docMk/>
            <pc:sldMk cId="3105548798" sldId="260"/>
            <ac:spMk id="18" creationId="{0C395952-4E26-45A2-8756-2ADFD6E53C6E}"/>
          </ac:spMkLst>
        </pc:spChg>
        <pc:spChg chg="add">
          <ac:chgData name="jose ramon jorca" userId="4df42de720a68e87" providerId="Windows Live" clId="Web-{7953EB5C-4413-40BC-85B9-172219B2051B}" dt="2021-07-17T21:32:49.499" v="151"/>
          <ac:spMkLst>
            <pc:docMk/>
            <pc:sldMk cId="3105548798" sldId="260"/>
            <ac:spMk id="20" creationId="{4734BADF-9461-4621-B112-2D7BABEA7DD0}"/>
          </ac:spMkLst>
        </pc:spChg>
      </pc:sldChg>
      <pc:sldChg chg="addSp delSp modSp add mod setBg">
        <pc:chgData name="jose ramon jorca" userId="4df42de720a68e87" providerId="Windows Live" clId="Web-{7953EB5C-4413-40BC-85B9-172219B2051B}" dt="2021-07-17T21:32:45.327" v="150"/>
        <pc:sldMkLst>
          <pc:docMk/>
          <pc:sldMk cId="340427781" sldId="261"/>
        </pc:sldMkLst>
        <pc:spChg chg="mod">
          <ac:chgData name="jose ramon jorca" userId="4df42de720a68e87" providerId="Windows Live" clId="Web-{7953EB5C-4413-40BC-85B9-172219B2051B}" dt="2021-07-17T21:32:45.327" v="150"/>
          <ac:spMkLst>
            <pc:docMk/>
            <pc:sldMk cId="340427781" sldId="261"/>
            <ac:spMk id="2" creationId="{00000000-0000-0000-0000-000000000000}"/>
          </ac:spMkLst>
        </pc:spChg>
        <pc:spChg chg="del">
          <ac:chgData name="jose ramon jorca" userId="4df42de720a68e87" providerId="Windows Live" clId="Web-{7953EB5C-4413-40BC-85B9-172219B2051B}" dt="2021-07-17T21:32:45.327" v="150"/>
          <ac:spMkLst>
            <pc:docMk/>
            <pc:sldMk cId="340427781" sldId="261"/>
            <ac:spMk id="3" creationId="{00000000-0000-0000-0000-000000000000}"/>
          </ac:spMkLst>
        </pc:spChg>
        <pc:spChg chg="add">
          <ac:chgData name="jose ramon jorca" userId="4df42de720a68e87" providerId="Windows Live" clId="Web-{7953EB5C-4413-40BC-85B9-172219B2051B}" dt="2021-07-17T21:32:45.327" v="150"/>
          <ac:spMkLst>
            <pc:docMk/>
            <pc:sldMk cId="340427781" sldId="261"/>
            <ac:spMk id="8" creationId="{577D6B2E-37A3-429E-A37C-F30ED6487282}"/>
          </ac:spMkLst>
        </pc:spChg>
        <pc:spChg chg="add">
          <ac:chgData name="jose ramon jorca" userId="4df42de720a68e87" providerId="Windows Live" clId="Web-{7953EB5C-4413-40BC-85B9-172219B2051B}" dt="2021-07-17T21:32:45.327" v="150"/>
          <ac:spMkLst>
            <pc:docMk/>
            <pc:sldMk cId="340427781" sldId="261"/>
            <ac:spMk id="10" creationId="{5CEAD642-85CF-4750-8432-7C80C901F001}"/>
          </ac:spMkLst>
        </pc:spChg>
        <pc:spChg chg="add">
          <ac:chgData name="jose ramon jorca" userId="4df42de720a68e87" providerId="Windows Live" clId="Web-{7953EB5C-4413-40BC-85B9-172219B2051B}" dt="2021-07-17T21:32:45.327" v="150"/>
          <ac:spMkLst>
            <pc:docMk/>
            <pc:sldMk cId="340427781" sldId="261"/>
            <ac:spMk id="12" creationId="{FA33EEAE-15D5-4119-8C1E-89D943F911EF}"/>
          </ac:spMkLst>
        </pc:spChg>
        <pc:spChg chg="add">
          <ac:chgData name="jose ramon jorca" userId="4df42de720a68e87" providerId="Windows Live" clId="Web-{7953EB5C-4413-40BC-85B9-172219B2051B}" dt="2021-07-17T21:32:45.327" v="150"/>
          <ac:spMkLst>
            <pc:docMk/>
            <pc:sldMk cId="340427781" sldId="261"/>
            <ac:spMk id="14" creationId="{730D8B3B-9B80-4025-B934-26DC7D7CD231}"/>
          </ac:spMkLst>
        </pc:spChg>
        <pc:spChg chg="add">
          <ac:chgData name="jose ramon jorca" userId="4df42de720a68e87" providerId="Windows Live" clId="Web-{7953EB5C-4413-40BC-85B9-172219B2051B}" dt="2021-07-17T21:32:45.327" v="150"/>
          <ac:spMkLst>
            <pc:docMk/>
            <pc:sldMk cId="340427781" sldId="261"/>
            <ac:spMk id="16" creationId="{1064D5D5-227B-4F66-9AEA-46F570E793BD}"/>
          </ac:spMkLst>
        </pc:spChg>
        <pc:spChg chg="add">
          <ac:chgData name="jose ramon jorca" userId="4df42de720a68e87" providerId="Windows Live" clId="Web-{7953EB5C-4413-40BC-85B9-172219B2051B}" dt="2021-07-17T21:32:45.327" v="150"/>
          <ac:spMkLst>
            <pc:docMk/>
            <pc:sldMk cId="340427781" sldId="261"/>
            <ac:spMk id="18" creationId="{646B67A4-D328-4747-A82B-65E84FA46368}"/>
          </ac:spMkLst>
        </pc:spChg>
        <pc:spChg chg="add">
          <ac:chgData name="jose ramon jorca" userId="4df42de720a68e87" providerId="Windows Live" clId="Web-{7953EB5C-4413-40BC-85B9-172219B2051B}" dt="2021-07-17T21:32:45.327" v="150"/>
          <ac:spMkLst>
            <pc:docMk/>
            <pc:sldMk cId="340427781" sldId="261"/>
            <ac:spMk id="20" creationId="{B5A1B09C-1565-46F8-B70F-621C5EB48A09}"/>
          </ac:spMkLst>
        </pc:spChg>
        <pc:spChg chg="add">
          <ac:chgData name="jose ramon jorca" userId="4df42de720a68e87" providerId="Windows Live" clId="Web-{7953EB5C-4413-40BC-85B9-172219B2051B}" dt="2021-07-17T21:32:45.327" v="150"/>
          <ac:spMkLst>
            <pc:docMk/>
            <pc:sldMk cId="340427781" sldId="261"/>
            <ac:spMk id="22" creationId="{8C516CC8-80AC-446C-A56E-9F54B7210402}"/>
          </ac:spMkLst>
        </pc:spChg>
      </pc:sldChg>
      <pc:sldChg chg="addSp delSp modSp add mod setBg">
        <pc:chgData name="jose ramon jorca" userId="4df42de720a68e87" providerId="Windows Live" clId="Web-{7953EB5C-4413-40BC-85B9-172219B2051B}" dt="2021-07-17T21:32:39.202" v="149"/>
        <pc:sldMkLst>
          <pc:docMk/>
          <pc:sldMk cId="2769987356" sldId="262"/>
        </pc:sldMkLst>
        <pc:spChg chg="mod">
          <ac:chgData name="jose ramon jorca" userId="4df42de720a68e87" providerId="Windows Live" clId="Web-{7953EB5C-4413-40BC-85B9-172219B2051B}" dt="2021-07-17T21:32:39.202" v="149"/>
          <ac:spMkLst>
            <pc:docMk/>
            <pc:sldMk cId="2769987356" sldId="262"/>
            <ac:spMk id="2" creationId="{00000000-0000-0000-0000-000000000000}"/>
          </ac:spMkLst>
        </pc:spChg>
        <pc:spChg chg="del">
          <ac:chgData name="jose ramon jorca" userId="4df42de720a68e87" providerId="Windows Live" clId="Web-{7953EB5C-4413-40BC-85B9-172219B2051B}" dt="2021-07-17T21:32:39.202" v="149"/>
          <ac:spMkLst>
            <pc:docMk/>
            <pc:sldMk cId="2769987356" sldId="262"/>
            <ac:spMk id="3" creationId="{00000000-0000-0000-0000-000000000000}"/>
          </ac:spMkLst>
        </pc:spChg>
        <pc:spChg chg="add">
          <ac:chgData name="jose ramon jorca" userId="4df42de720a68e87" providerId="Windows Live" clId="Web-{7953EB5C-4413-40BC-85B9-172219B2051B}" dt="2021-07-17T21:32:39.202" v="149"/>
          <ac:spMkLst>
            <pc:docMk/>
            <pc:sldMk cId="2769987356" sldId="262"/>
            <ac:spMk id="8" creationId="{577D6B2E-37A3-429E-A37C-F30ED6487282}"/>
          </ac:spMkLst>
        </pc:spChg>
        <pc:spChg chg="add">
          <ac:chgData name="jose ramon jorca" userId="4df42de720a68e87" providerId="Windows Live" clId="Web-{7953EB5C-4413-40BC-85B9-172219B2051B}" dt="2021-07-17T21:32:39.202" v="149"/>
          <ac:spMkLst>
            <pc:docMk/>
            <pc:sldMk cId="2769987356" sldId="262"/>
            <ac:spMk id="10" creationId="{5CEAD642-85CF-4750-8432-7C80C901F001}"/>
          </ac:spMkLst>
        </pc:spChg>
        <pc:spChg chg="add">
          <ac:chgData name="jose ramon jorca" userId="4df42de720a68e87" providerId="Windows Live" clId="Web-{7953EB5C-4413-40BC-85B9-172219B2051B}" dt="2021-07-17T21:32:39.202" v="149"/>
          <ac:spMkLst>
            <pc:docMk/>
            <pc:sldMk cId="2769987356" sldId="262"/>
            <ac:spMk id="12" creationId="{FA33EEAE-15D5-4119-8C1E-89D943F911EF}"/>
          </ac:spMkLst>
        </pc:spChg>
        <pc:spChg chg="add">
          <ac:chgData name="jose ramon jorca" userId="4df42de720a68e87" providerId="Windows Live" clId="Web-{7953EB5C-4413-40BC-85B9-172219B2051B}" dt="2021-07-17T21:32:39.202" v="149"/>
          <ac:spMkLst>
            <pc:docMk/>
            <pc:sldMk cId="2769987356" sldId="262"/>
            <ac:spMk id="14" creationId="{730D8B3B-9B80-4025-B934-26DC7D7CD231}"/>
          </ac:spMkLst>
        </pc:spChg>
        <pc:spChg chg="add">
          <ac:chgData name="jose ramon jorca" userId="4df42de720a68e87" providerId="Windows Live" clId="Web-{7953EB5C-4413-40BC-85B9-172219B2051B}" dt="2021-07-17T21:32:39.202" v="149"/>
          <ac:spMkLst>
            <pc:docMk/>
            <pc:sldMk cId="2769987356" sldId="262"/>
            <ac:spMk id="16" creationId="{1064D5D5-227B-4F66-9AEA-46F570E793BD}"/>
          </ac:spMkLst>
        </pc:spChg>
        <pc:spChg chg="add">
          <ac:chgData name="jose ramon jorca" userId="4df42de720a68e87" providerId="Windows Live" clId="Web-{7953EB5C-4413-40BC-85B9-172219B2051B}" dt="2021-07-17T21:32:39.202" v="149"/>
          <ac:spMkLst>
            <pc:docMk/>
            <pc:sldMk cId="2769987356" sldId="262"/>
            <ac:spMk id="18" creationId="{646B67A4-D328-4747-A82B-65E84FA46368}"/>
          </ac:spMkLst>
        </pc:spChg>
        <pc:spChg chg="add">
          <ac:chgData name="jose ramon jorca" userId="4df42de720a68e87" providerId="Windows Live" clId="Web-{7953EB5C-4413-40BC-85B9-172219B2051B}" dt="2021-07-17T21:32:39.202" v="149"/>
          <ac:spMkLst>
            <pc:docMk/>
            <pc:sldMk cId="2769987356" sldId="262"/>
            <ac:spMk id="20" creationId="{B5A1B09C-1565-46F8-B70F-621C5EB48A09}"/>
          </ac:spMkLst>
        </pc:spChg>
        <pc:spChg chg="add">
          <ac:chgData name="jose ramon jorca" userId="4df42de720a68e87" providerId="Windows Live" clId="Web-{7953EB5C-4413-40BC-85B9-172219B2051B}" dt="2021-07-17T21:32:39.202" v="149"/>
          <ac:spMkLst>
            <pc:docMk/>
            <pc:sldMk cId="2769987356" sldId="262"/>
            <ac:spMk id="22" creationId="{8C516CC8-80AC-446C-A56E-9F54B7210402}"/>
          </ac:spMkLst>
        </pc:spChg>
      </pc:sldChg>
      <pc:sldMasterChg chg="modSldLayout">
        <pc:chgData name="jose ramon jorca" userId="4df42de720a68e87" providerId="Windows Live" clId="Web-{7953EB5C-4413-40BC-85B9-172219B2051B}" dt="2021-07-17T21:32:06.951" v="144"/>
        <pc:sldMasterMkLst>
          <pc:docMk/>
          <pc:sldMasterMk cId="0" sldId="2147483648"/>
        </pc:sldMasterMkLst>
        <pc:sldLayoutChg chg="replId">
          <pc:chgData name="jose ramon jorca" userId="4df42de720a68e87" providerId="Windows Live" clId="Web-{7953EB5C-4413-40BC-85B9-172219B2051B}" dt="2021-07-17T21:32:06.951" v="144"/>
          <pc:sldLayoutMkLst>
            <pc:docMk/>
            <pc:sldMasterMk cId="0" sldId="2147483648"/>
            <pc:sldLayoutMk cId="0" sldId="2147483708"/>
          </pc:sldLayoutMkLst>
        </pc:sldLayoutChg>
      </pc:sldMasterChg>
      <pc:sldMasterChg chg="add addSldLayout">
        <pc:chgData name="jose ramon jorca" userId="4df42de720a68e87" providerId="Windows Live" clId="Web-{7953EB5C-4413-40BC-85B9-172219B2051B}" dt="2021-07-17T21:32:06.951" v="144"/>
        <pc:sldMasterMkLst>
          <pc:docMk/>
          <pc:sldMasterMk cId="2296838726" sldId="2147483652"/>
        </pc:sldMasterMkLst>
        <pc:sldLayoutChg chg="add">
          <pc:chgData name="jose ramon jorca" userId="4df42de720a68e87" providerId="Windows Live" clId="Web-{7953EB5C-4413-40BC-85B9-172219B2051B}" dt="2021-07-17T21:32:06.951" v="144"/>
          <pc:sldLayoutMkLst>
            <pc:docMk/>
            <pc:sldMasterMk cId="2296838726" sldId="2147483652"/>
            <pc:sldLayoutMk cId="1599705985" sldId="2147483697"/>
          </pc:sldLayoutMkLst>
        </pc:sldLayoutChg>
        <pc:sldLayoutChg chg="add">
          <pc:chgData name="jose ramon jorca" userId="4df42de720a68e87" providerId="Windows Live" clId="Web-{7953EB5C-4413-40BC-85B9-172219B2051B}" dt="2021-07-17T21:32:06.951" v="144"/>
          <pc:sldLayoutMkLst>
            <pc:docMk/>
            <pc:sldMasterMk cId="2296838726" sldId="2147483652"/>
            <pc:sldLayoutMk cId="3245595912" sldId="2147483698"/>
          </pc:sldLayoutMkLst>
        </pc:sldLayoutChg>
        <pc:sldLayoutChg chg="add">
          <pc:chgData name="jose ramon jorca" userId="4df42de720a68e87" providerId="Windows Live" clId="Web-{7953EB5C-4413-40BC-85B9-172219B2051B}" dt="2021-07-17T21:32:06.951" v="144"/>
          <pc:sldLayoutMkLst>
            <pc:docMk/>
            <pc:sldMasterMk cId="2296838726" sldId="2147483652"/>
            <pc:sldLayoutMk cId="2057878911" sldId="2147483699"/>
          </pc:sldLayoutMkLst>
        </pc:sldLayoutChg>
        <pc:sldLayoutChg chg="add">
          <pc:chgData name="jose ramon jorca" userId="4df42de720a68e87" providerId="Windows Live" clId="Web-{7953EB5C-4413-40BC-85B9-172219B2051B}" dt="2021-07-17T21:32:06.951" v="144"/>
          <pc:sldLayoutMkLst>
            <pc:docMk/>
            <pc:sldMasterMk cId="2296838726" sldId="2147483652"/>
            <pc:sldLayoutMk cId="1281297884" sldId="2147483700"/>
          </pc:sldLayoutMkLst>
        </pc:sldLayoutChg>
        <pc:sldLayoutChg chg="add">
          <pc:chgData name="jose ramon jorca" userId="4df42de720a68e87" providerId="Windows Live" clId="Web-{7953EB5C-4413-40BC-85B9-172219B2051B}" dt="2021-07-17T21:32:06.951" v="144"/>
          <pc:sldLayoutMkLst>
            <pc:docMk/>
            <pc:sldMasterMk cId="2296838726" sldId="2147483652"/>
            <pc:sldLayoutMk cId="3248802098" sldId="2147483701"/>
          </pc:sldLayoutMkLst>
        </pc:sldLayoutChg>
        <pc:sldLayoutChg chg="add">
          <pc:chgData name="jose ramon jorca" userId="4df42de720a68e87" providerId="Windows Live" clId="Web-{7953EB5C-4413-40BC-85B9-172219B2051B}" dt="2021-07-17T21:32:06.951" v="144"/>
          <pc:sldLayoutMkLst>
            <pc:docMk/>
            <pc:sldMasterMk cId="2296838726" sldId="2147483652"/>
            <pc:sldLayoutMk cId="46692206" sldId="2147483702"/>
          </pc:sldLayoutMkLst>
        </pc:sldLayoutChg>
        <pc:sldLayoutChg chg="add">
          <pc:chgData name="jose ramon jorca" userId="4df42de720a68e87" providerId="Windows Live" clId="Web-{7953EB5C-4413-40BC-85B9-172219B2051B}" dt="2021-07-17T21:32:06.951" v="144"/>
          <pc:sldLayoutMkLst>
            <pc:docMk/>
            <pc:sldMasterMk cId="2296838726" sldId="2147483652"/>
            <pc:sldLayoutMk cId="2007616347" sldId="2147483703"/>
          </pc:sldLayoutMkLst>
        </pc:sldLayoutChg>
        <pc:sldLayoutChg chg="add">
          <pc:chgData name="jose ramon jorca" userId="4df42de720a68e87" providerId="Windows Live" clId="Web-{7953EB5C-4413-40BC-85B9-172219B2051B}" dt="2021-07-17T21:32:06.951" v="144"/>
          <pc:sldLayoutMkLst>
            <pc:docMk/>
            <pc:sldMasterMk cId="2296838726" sldId="2147483652"/>
            <pc:sldLayoutMk cId="3151805862" sldId="2147483704"/>
          </pc:sldLayoutMkLst>
        </pc:sldLayoutChg>
        <pc:sldLayoutChg chg="add">
          <pc:chgData name="jose ramon jorca" userId="4df42de720a68e87" providerId="Windows Live" clId="Web-{7953EB5C-4413-40BC-85B9-172219B2051B}" dt="2021-07-17T21:32:06.951" v="144"/>
          <pc:sldLayoutMkLst>
            <pc:docMk/>
            <pc:sldMasterMk cId="2296838726" sldId="2147483652"/>
            <pc:sldLayoutMk cId="4066887325" sldId="2147483705"/>
          </pc:sldLayoutMkLst>
        </pc:sldLayoutChg>
        <pc:sldLayoutChg chg="add">
          <pc:chgData name="jose ramon jorca" userId="4df42de720a68e87" providerId="Windows Live" clId="Web-{7953EB5C-4413-40BC-85B9-172219B2051B}" dt="2021-07-17T21:32:06.951" v="144"/>
          <pc:sldLayoutMkLst>
            <pc:docMk/>
            <pc:sldMasterMk cId="2296838726" sldId="2147483652"/>
            <pc:sldLayoutMk cId="4136530297" sldId="2147483706"/>
          </pc:sldLayoutMkLst>
        </pc:sldLayoutChg>
        <pc:sldLayoutChg chg="add">
          <pc:chgData name="jose ramon jorca" userId="4df42de720a68e87" providerId="Windows Live" clId="Web-{7953EB5C-4413-40BC-85B9-172219B2051B}" dt="2021-07-17T21:32:06.951" v="144"/>
          <pc:sldLayoutMkLst>
            <pc:docMk/>
            <pc:sldMasterMk cId="2296838726" sldId="2147483652"/>
            <pc:sldLayoutMk cId="263849241" sldId="2147483707"/>
          </pc:sldLayoutMkLst>
        </pc:sldLayoutChg>
      </pc:sldMasterChg>
    </pc:docChg>
  </pc:docChgLst>
  <pc:docChgLst>
    <pc:chgData name="jose ramon jorca" userId="4df42de720a68e87" providerId="Windows Live" clId="Web-{CC353532-1B08-4DBC-B39F-0B88375F7A6B}"/>
    <pc:docChg chg="modSld">
      <pc:chgData name="jose ramon jorca" userId="4df42de720a68e87" providerId="Windows Live" clId="Web-{CC353532-1B08-4DBC-B39F-0B88375F7A6B}" dt="2021-07-22T19:36:33.785" v="11" actId="20577"/>
      <pc:docMkLst>
        <pc:docMk/>
      </pc:docMkLst>
      <pc:sldChg chg="addSp delSp modSp">
        <pc:chgData name="jose ramon jorca" userId="4df42de720a68e87" providerId="Windows Live" clId="Web-{CC353532-1B08-4DBC-B39F-0B88375F7A6B}" dt="2021-07-22T19:36:33.785" v="11" actId="20577"/>
        <pc:sldMkLst>
          <pc:docMk/>
          <pc:sldMk cId="763527461" sldId="294"/>
        </pc:sldMkLst>
        <pc:spChg chg="mod">
          <ac:chgData name="jose ramon jorca" userId="4df42de720a68e87" providerId="Windows Live" clId="Web-{CC353532-1B08-4DBC-B39F-0B88375F7A6B}" dt="2021-07-22T19:36:33.785" v="11" actId="20577"/>
          <ac:spMkLst>
            <pc:docMk/>
            <pc:sldMk cId="763527461" sldId="294"/>
            <ac:spMk id="4" creationId="{62F29F59-1002-47F4-9AEC-EA3E1D53428E}"/>
          </ac:spMkLst>
        </pc:spChg>
        <pc:spChg chg="mod">
          <ac:chgData name="jose ramon jorca" userId="4df42de720a68e87" providerId="Windows Live" clId="Web-{CC353532-1B08-4DBC-B39F-0B88375F7A6B}" dt="2021-07-22T19:34:37.341" v="1" actId="14100"/>
          <ac:spMkLst>
            <pc:docMk/>
            <pc:sldMk cId="763527461" sldId="294"/>
            <ac:spMk id="5" creationId="{2D1C3713-4CCB-4A91-8A02-36080869816B}"/>
          </ac:spMkLst>
        </pc:spChg>
        <pc:picChg chg="del mod">
          <ac:chgData name="jose ramon jorca" userId="4df42de720a68e87" providerId="Windows Live" clId="Web-{CC353532-1B08-4DBC-B39F-0B88375F7A6B}" dt="2021-07-22T19:34:41.747" v="2"/>
          <ac:picMkLst>
            <pc:docMk/>
            <pc:sldMk cId="763527461" sldId="294"/>
            <ac:picMk id="6" creationId="{20F853C3-5FF4-4D03-87CB-992057996480}"/>
          </ac:picMkLst>
        </pc:picChg>
        <pc:picChg chg="add del mod">
          <ac:chgData name="jose ramon jorca" userId="4df42de720a68e87" providerId="Windows Live" clId="Web-{CC353532-1B08-4DBC-B39F-0B88375F7A6B}" dt="2021-07-22T19:36:15.628" v="5"/>
          <ac:picMkLst>
            <pc:docMk/>
            <pc:sldMk cId="763527461" sldId="294"/>
            <ac:picMk id="7" creationId="{26437E0E-5EA4-4501-84B8-FED24E735DEF}"/>
          </ac:picMkLst>
        </pc:picChg>
        <pc:picChg chg="add mod">
          <ac:chgData name="jose ramon jorca" userId="4df42de720a68e87" providerId="Windows Live" clId="Web-{CC353532-1B08-4DBC-B39F-0B88375F7A6B}" dt="2021-07-22T19:36:25.894" v="9" actId="1076"/>
          <ac:picMkLst>
            <pc:docMk/>
            <pc:sldMk cId="763527461" sldId="294"/>
            <ac:picMk id="9" creationId="{6E941639-BA0E-4227-8339-0B991A990BF3}"/>
          </ac:picMkLst>
        </pc:picChg>
      </pc:sldChg>
    </pc:docChg>
  </pc:docChgLst>
  <pc:docChgLst>
    <pc:chgData name="jose ramon jorca" userId="4df42de720a68e87" providerId="Windows Live" clId="Web-{31091EF9-8917-4B4C-A6B7-7A770F04003E}"/>
    <pc:docChg chg="addSld modSld">
      <pc:chgData name="jose ramon jorca" userId="4df42de720a68e87" providerId="Windows Live" clId="Web-{31091EF9-8917-4B4C-A6B7-7A770F04003E}" dt="2021-07-19T09:03:43.385" v="82" actId="20577"/>
      <pc:docMkLst>
        <pc:docMk/>
      </pc:docMkLst>
      <pc:sldChg chg="addSp delSp modSp new mod setBg">
        <pc:chgData name="jose ramon jorca" userId="4df42de720a68e87" providerId="Windows Live" clId="Web-{31091EF9-8917-4B4C-A6B7-7A770F04003E}" dt="2021-07-19T09:03:43.385" v="82" actId="20577"/>
        <pc:sldMkLst>
          <pc:docMk/>
          <pc:sldMk cId="836581216" sldId="284"/>
        </pc:sldMkLst>
        <pc:spChg chg="mod">
          <ac:chgData name="jose ramon jorca" userId="4df42de720a68e87" providerId="Windows Live" clId="Web-{31091EF9-8917-4B4C-A6B7-7A770F04003E}" dt="2021-07-19T09:03:43.385" v="82" actId="20577"/>
          <ac:spMkLst>
            <pc:docMk/>
            <pc:sldMk cId="836581216" sldId="284"/>
            <ac:spMk id="2" creationId="{C19DAEA8-FC7D-4972-AF0A-C7AD553686AC}"/>
          </ac:spMkLst>
        </pc:spChg>
        <pc:spChg chg="del mod">
          <ac:chgData name="jose ramon jorca" userId="4df42de720a68e87" providerId="Windows Live" clId="Web-{31091EF9-8917-4B4C-A6B7-7A770F04003E}" dt="2021-07-19T09:03:23.588" v="71"/>
          <ac:spMkLst>
            <pc:docMk/>
            <pc:sldMk cId="836581216" sldId="284"/>
            <ac:spMk id="3" creationId="{5B6C83E2-BB6F-4E76-8993-3A46093D74CD}"/>
          </ac:spMkLst>
        </pc:spChg>
        <pc:spChg chg="add mod">
          <ac:chgData name="jose ramon jorca" userId="4df42de720a68e87" providerId="Windows Live" clId="Web-{31091EF9-8917-4B4C-A6B7-7A770F04003E}" dt="2021-07-19T09:02:22.962" v="70" actId="20577"/>
          <ac:spMkLst>
            <pc:docMk/>
            <pc:sldMk cId="836581216" sldId="284"/>
            <ac:spMk id="4" creationId="{5F033744-011F-4FEB-A396-7A6DF3F13390}"/>
          </ac:spMkLst>
        </pc:spChg>
        <pc:spChg chg="add">
          <ac:chgData name="jose ramon jorca" userId="4df42de720a68e87" providerId="Windows Live" clId="Web-{31091EF9-8917-4B4C-A6B7-7A770F04003E}" dt="2021-07-19T09:03:23.588" v="71"/>
          <ac:spMkLst>
            <pc:docMk/>
            <pc:sldMk cId="836581216" sldId="284"/>
            <ac:spMk id="10" creationId="{B819A166-7571-4003-A6B8-B62034C3ED30}"/>
          </ac:spMkLst>
        </pc:spChg>
        <pc:graphicFrameChg chg="add">
          <ac:chgData name="jose ramon jorca" userId="4df42de720a68e87" providerId="Windows Live" clId="Web-{31091EF9-8917-4B4C-A6B7-7A770F04003E}" dt="2021-07-19T09:03:23.588" v="71"/>
          <ac:graphicFrameMkLst>
            <pc:docMk/>
            <pc:sldMk cId="836581216" sldId="284"/>
            <ac:graphicFrameMk id="6" creationId="{1EB5828F-B705-454D-973F-F24C28601B44}"/>
          </ac:graphicFrameMkLst>
        </pc:graphicFrameChg>
      </pc:sldChg>
    </pc:docChg>
  </pc:docChgLst>
  <pc:docChgLst>
    <pc:chgData name="jose ramon jorca" userId="4df42de720a68e87" providerId="Windows Live" clId="Web-{D04B1915-FA8E-41C3-A691-38A302A20491}"/>
    <pc:docChg chg="addSld delSld modSld">
      <pc:chgData name="jose ramon jorca" userId="4df42de720a68e87" providerId="Windows Live" clId="Web-{D04B1915-FA8E-41C3-A691-38A302A20491}" dt="2021-07-17T22:05:37.427" v="163" actId="20577"/>
      <pc:docMkLst>
        <pc:docMk/>
      </pc:docMkLst>
      <pc:sldChg chg="addSp delSp modSp">
        <pc:chgData name="jose ramon jorca" userId="4df42de720a68e87" providerId="Windows Live" clId="Web-{D04B1915-FA8E-41C3-A691-38A302A20491}" dt="2021-07-17T21:48:43.489" v="103" actId="1076"/>
        <pc:sldMkLst>
          <pc:docMk/>
          <pc:sldMk cId="3856144342" sldId="256"/>
        </pc:sldMkLst>
        <pc:spChg chg="mod">
          <ac:chgData name="jose ramon jorca" userId="4df42de720a68e87" providerId="Windows Live" clId="Web-{D04B1915-FA8E-41C3-A691-38A302A20491}" dt="2021-07-17T21:48:40.036" v="102" actId="1076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jose ramon jorca" userId="4df42de720a68e87" providerId="Windows Live" clId="Web-{D04B1915-FA8E-41C3-A691-38A302A20491}" dt="2021-07-17T21:48:30.051" v="100" actId="1076"/>
          <ac:spMkLst>
            <pc:docMk/>
            <pc:sldMk cId="3856144342" sldId="256"/>
            <ac:spMk id="3" creationId="{00000000-0000-0000-0000-000000000000}"/>
          </ac:spMkLst>
        </pc:spChg>
        <pc:spChg chg="mod">
          <ac:chgData name="jose ramon jorca" userId="4df42de720a68e87" providerId="Windows Live" clId="Web-{D04B1915-FA8E-41C3-A691-38A302A20491}" dt="2021-07-17T21:46:18.892" v="91" actId="14100"/>
          <ac:spMkLst>
            <pc:docMk/>
            <pc:sldMk cId="3856144342" sldId="256"/>
            <ac:spMk id="5" creationId="{E8D37D98-81A7-4112-B186-F40BDB3EB197}"/>
          </ac:spMkLst>
        </pc:spChg>
        <pc:spChg chg="add del mod">
          <ac:chgData name="jose ramon jorca" userId="4df42de720a68e87" providerId="Windows Live" clId="Web-{D04B1915-FA8E-41C3-A691-38A302A20491}" dt="2021-07-17T21:43:17.731" v="33"/>
          <ac:spMkLst>
            <pc:docMk/>
            <pc:sldMk cId="3856144342" sldId="256"/>
            <ac:spMk id="6" creationId="{C37B6809-208F-43C4-BFD7-F7E592C26B90}"/>
          </ac:spMkLst>
        </pc:spChg>
        <pc:spChg chg="add mod">
          <ac:chgData name="jose ramon jorca" userId="4df42de720a68e87" providerId="Windows Live" clId="Web-{D04B1915-FA8E-41C3-A691-38A302A20491}" dt="2021-07-17T21:44:58.749" v="64"/>
          <ac:spMkLst>
            <pc:docMk/>
            <pc:sldMk cId="3856144342" sldId="256"/>
            <ac:spMk id="7" creationId="{6A08CF70-5AAF-407B-BD19-9470C8A693EB}"/>
          </ac:spMkLst>
        </pc:spChg>
        <pc:spChg chg="mod">
          <ac:chgData name="jose ramon jorca" userId="4df42de720a68e87" providerId="Windows Live" clId="Web-{D04B1915-FA8E-41C3-A691-38A302A20491}" dt="2021-07-17T21:46:02.110" v="82" actId="20577"/>
          <ac:spMkLst>
            <pc:docMk/>
            <pc:sldMk cId="3856144342" sldId="256"/>
            <ac:spMk id="62" creationId="{E8324997-AAC6-49A3-A185-5FE16664811E}"/>
          </ac:spMkLst>
        </pc:spChg>
        <pc:spChg chg="add mod">
          <ac:chgData name="jose ramon jorca" userId="4df42de720a68e87" providerId="Windows Live" clId="Web-{D04B1915-FA8E-41C3-A691-38A302A20491}" dt="2021-07-17T21:45:36.672" v="75" actId="20577"/>
          <ac:spMkLst>
            <pc:docMk/>
            <pc:sldMk cId="3856144342" sldId="256"/>
            <ac:spMk id="67" creationId="{6CC8C0AC-2256-4C78-8B79-8A38F9F91828}"/>
          </ac:spMkLst>
        </pc:spChg>
        <pc:picChg chg="mod">
          <ac:chgData name="jose ramon jorca" userId="4df42de720a68e87" providerId="Windows Live" clId="Web-{D04B1915-FA8E-41C3-A691-38A302A20491}" dt="2021-07-17T21:39:51.736" v="0" actId="1076"/>
          <ac:picMkLst>
            <pc:docMk/>
            <pc:sldMk cId="3856144342" sldId="256"/>
            <ac:picMk id="4" creationId="{2AACAFA5-97C0-4F81-980D-26ABDF3A0533}"/>
          </ac:picMkLst>
        </pc:picChg>
        <pc:picChg chg="add mod">
          <ac:chgData name="jose ramon jorca" userId="4df42de720a68e87" providerId="Windows Live" clId="Web-{D04B1915-FA8E-41C3-A691-38A302A20491}" dt="2021-07-17T21:48:43.489" v="103" actId="1076"/>
          <ac:picMkLst>
            <pc:docMk/>
            <pc:sldMk cId="3856144342" sldId="256"/>
            <ac:picMk id="8" creationId="{5A4C6053-728F-45BF-BD7A-3F4F77F16C53}"/>
          </ac:picMkLst>
        </pc:picChg>
      </pc:sldChg>
      <pc:sldChg chg="addSp modSp">
        <pc:chgData name="jose ramon jorca" userId="4df42de720a68e87" providerId="Windows Live" clId="Web-{D04B1915-FA8E-41C3-A691-38A302A20491}" dt="2021-07-17T21:51:17.087" v="111"/>
        <pc:sldMkLst>
          <pc:docMk/>
          <pc:sldMk cId="3573227519" sldId="257"/>
        </pc:sldMkLst>
        <pc:spChg chg="add">
          <ac:chgData name="jose ramon jorca" userId="4df42de720a68e87" providerId="Windows Live" clId="Web-{D04B1915-FA8E-41C3-A691-38A302A20491}" dt="2021-07-17T21:51:17.087" v="111"/>
          <ac:spMkLst>
            <pc:docMk/>
            <pc:sldMk cId="3573227519" sldId="257"/>
            <ac:spMk id="171" creationId="{09C5A2A1-9168-43D8-BFD3-45BD978B4E00}"/>
          </ac:spMkLst>
        </pc:spChg>
        <pc:graphicFrameChg chg="mod modGraphic">
          <ac:chgData name="jose ramon jorca" userId="4df42de720a68e87" providerId="Windows Live" clId="Web-{D04B1915-FA8E-41C3-A691-38A302A20491}" dt="2021-07-17T21:50:56.258" v="110" actId="1076"/>
          <ac:graphicFrameMkLst>
            <pc:docMk/>
            <pc:sldMk cId="3573227519" sldId="257"/>
            <ac:graphicFrameMk id="50" creationId="{05434541-9212-42AC-8CB9-1A928BC413D5}"/>
          </ac:graphicFrameMkLst>
        </pc:graphicFrameChg>
      </pc:sldChg>
      <pc:sldChg chg="addSp">
        <pc:chgData name="jose ramon jorca" userId="4df42de720a68e87" providerId="Windows Live" clId="Web-{D04B1915-FA8E-41C3-A691-38A302A20491}" dt="2021-07-17T21:51:30.509" v="116"/>
        <pc:sldMkLst>
          <pc:docMk/>
          <pc:sldMk cId="3461833459" sldId="258"/>
        </pc:sldMkLst>
        <pc:spChg chg="add">
          <ac:chgData name="jose ramon jorca" userId="4df42de720a68e87" providerId="Windows Live" clId="Web-{D04B1915-FA8E-41C3-A691-38A302A20491}" dt="2021-07-17T21:51:30.509" v="116"/>
          <ac:spMkLst>
            <pc:docMk/>
            <pc:sldMk cId="3461833459" sldId="258"/>
            <ac:spMk id="3" creationId="{73AF11D3-7ADC-471A-AFCF-804BBDEC1BF1}"/>
          </ac:spMkLst>
        </pc:spChg>
      </pc:sldChg>
      <pc:sldChg chg="addSp">
        <pc:chgData name="jose ramon jorca" userId="4df42de720a68e87" providerId="Windows Live" clId="Web-{D04B1915-FA8E-41C3-A691-38A302A20491}" dt="2021-07-17T21:51:27.134" v="115"/>
        <pc:sldMkLst>
          <pc:docMk/>
          <pc:sldMk cId="2629802798" sldId="259"/>
        </pc:sldMkLst>
        <pc:spChg chg="add">
          <ac:chgData name="jose ramon jorca" userId="4df42de720a68e87" providerId="Windows Live" clId="Web-{D04B1915-FA8E-41C3-A691-38A302A20491}" dt="2021-07-17T21:51:27.134" v="115"/>
          <ac:spMkLst>
            <pc:docMk/>
            <pc:sldMk cId="2629802798" sldId="259"/>
            <ac:spMk id="3" creationId="{8768A6A0-7214-42DD-BC1C-D4459BC5713D}"/>
          </ac:spMkLst>
        </pc:spChg>
      </pc:sldChg>
      <pc:sldChg chg="addSp">
        <pc:chgData name="jose ramon jorca" userId="4df42de720a68e87" providerId="Windows Live" clId="Web-{D04B1915-FA8E-41C3-A691-38A302A20491}" dt="2021-07-17T21:51:23.868" v="114"/>
        <pc:sldMkLst>
          <pc:docMk/>
          <pc:sldMk cId="3105548798" sldId="260"/>
        </pc:sldMkLst>
        <pc:spChg chg="add">
          <ac:chgData name="jose ramon jorca" userId="4df42de720a68e87" providerId="Windows Live" clId="Web-{D04B1915-FA8E-41C3-A691-38A302A20491}" dt="2021-07-17T21:51:23.868" v="114"/>
          <ac:spMkLst>
            <pc:docMk/>
            <pc:sldMk cId="3105548798" sldId="260"/>
            <ac:spMk id="3" creationId="{5B40DFF2-365E-4DFA-A502-99F6D567B085}"/>
          </ac:spMkLst>
        </pc:spChg>
      </pc:sldChg>
      <pc:sldChg chg="addSp">
        <pc:chgData name="jose ramon jorca" userId="4df42de720a68e87" providerId="Windows Live" clId="Web-{D04B1915-FA8E-41C3-A691-38A302A20491}" dt="2021-07-17T21:51:21.743" v="113"/>
        <pc:sldMkLst>
          <pc:docMk/>
          <pc:sldMk cId="340427781" sldId="261"/>
        </pc:sldMkLst>
        <pc:spChg chg="add">
          <ac:chgData name="jose ramon jorca" userId="4df42de720a68e87" providerId="Windows Live" clId="Web-{D04B1915-FA8E-41C3-A691-38A302A20491}" dt="2021-07-17T21:51:21.743" v="113"/>
          <ac:spMkLst>
            <pc:docMk/>
            <pc:sldMk cId="340427781" sldId="261"/>
            <ac:spMk id="3" creationId="{1BFE19D0-5A38-422D-87CB-4E8D4C043939}"/>
          </ac:spMkLst>
        </pc:spChg>
      </pc:sldChg>
      <pc:sldChg chg="addSp delSp modSp del mod setBg modClrScheme setClrOvrMap delDesignElem chgLayout">
        <pc:chgData name="jose ramon jorca" userId="4df42de720a68e87" providerId="Windows Live" clId="Web-{D04B1915-FA8E-41C3-A691-38A302A20491}" dt="2021-07-17T21:54:08.029" v="126"/>
        <pc:sldMkLst>
          <pc:docMk/>
          <pc:sldMk cId="2769987356" sldId="262"/>
        </pc:sldMkLst>
        <pc:spChg chg="mod ord">
          <ac:chgData name="jose ramon jorca" userId="4df42de720a68e87" providerId="Windows Live" clId="Web-{D04B1915-FA8E-41C3-A691-38A302A20491}" dt="2021-07-17T21:53:06.902" v="125"/>
          <ac:spMkLst>
            <pc:docMk/>
            <pc:sldMk cId="2769987356" sldId="262"/>
            <ac:spMk id="2" creationId="{00000000-0000-0000-0000-000000000000}"/>
          </ac:spMkLst>
        </pc:spChg>
        <pc:spChg chg="add del">
          <ac:chgData name="jose ramon jorca" userId="4df42de720a68e87" providerId="Windows Live" clId="Web-{D04B1915-FA8E-41C3-A691-38A302A20491}" dt="2021-07-17T21:53:06.902" v="125"/>
          <ac:spMkLst>
            <pc:docMk/>
            <pc:sldMk cId="2769987356" sldId="262"/>
            <ac:spMk id="3" creationId="{58EA6E32-2963-4F3E-9B1B-DCDBBA3915C0}"/>
          </ac:spMkLst>
        </pc:spChg>
        <pc:spChg chg="add mod ord">
          <ac:chgData name="jose ramon jorca" userId="4df42de720a68e87" providerId="Windows Live" clId="Web-{D04B1915-FA8E-41C3-A691-38A302A20491}" dt="2021-07-17T21:53:06.902" v="125"/>
          <ac:spMkLst>
            <pc:docMk/>
            <pc:sldMk cId="2769987356" sldId="262"/>
            <ac:spMk id="4" creationId="{0881FD48-1971-428A-8D4C-BEB96E220312}"/>
          </ac:spMkLst>
        </pc:spChg>
        <pc:spChg chg="add mod ord">
          <ac:chgData name="jose ramon jorca" userId="4df42de720a68e87" providerId="Windows Live" clId="Web-{D04B1915-FA8E-41C3-A691-38A302A20491}" dt="2021-07-17T21:53:06.902" v="125"/>
          <ac:spMkLst>
            <pc:docMk/>
            <pc:sldMk cId="2769987356" sldId="262"/>
            <ac:spMk id="5" creationId="{05215417-ADD2-4BF1-9C6F-C8DA7CEFEAFD}"/>
          </ac:spMkLst>
        </pc:spChg>
        <pc:spChg chg="add">
          <ac:chgData name="jose ramon jorca" userId="4df42de720a68e87" providerId="Windows Live" clId="Web-{D04B1915-FA8E-41C3-A691-38A302A20491}" dt="2021-07-17T21:53:06.902" v="125"/>
          <ac:spMkLst>
            <pc:docMk/>
            <pc:sldMk cId="2769987356" sldId="262"/>
            <ac:spMk id="7" creationId="{1E214AA7-F028-4A0D-8698-61AEC754D1BC}"/>
          </ac:spMkLst>
        </pc:spChg>
        <pc:spChg chg="del">
          <ac:chgData name="jose ramon jorca" userId="4df42de720a68e87" providerId="Windows Live" clId="Web-{D04B1915-FA8E-41C3-A691-38A302A20491}" dt="2021-07-17T21:52:58.277" v="124"/>
          <ac:spMkLst>
            <pc:docMk/>
            <pc:sldMk cId="2769987356" sldId="262"/>
            <ac:spMk id="8" creationId="{577D6B2E-37A3-429E-A37C-F30ED6487282}"/>
          </ac:spMkLst>
        </pc:spChg>
        <pc:spChg chg="del">
          <ac:chgData name="jose ramon jorca" userId="4df42de720a68e87" providerId="Windows Live" clId="Web-{D04B1915-FA8E-41C3-A691-38A302A20491}" dt="2021-07-17T21:52:58.277" v="124"/>
          <ac:spMkLst>
            <pc:docMk/>
            <pc:sldMk cId="2769987356" sldId="262"/>
            <ac:spMk id="10" creationId="{5CEAD642-85CF-4750-8432-7C80C901F001}"/>
          </ac:spMkLst>
        </pc:spChg>
        <pc:spChg chg="del">
          <ac:chgData name="jose ramon jorca" userId="4df42de720a68e87" providerId="Windows Live" clId="Web-{D04B1915-FA8E-41C3-A691-38A302A20491}" dt="2021-07-17T21:52:58.277" v="124"/>
          <ac:spMkLst>
            <pc:docMk/>
            <pc:sldMk cId="2769987356" sldId="262"/>
            <ac:spMk id="12" creationId="{FA33EEAE-15D5-4119-8C1E-89D943F911EF}"/>
          </ac:spMkLst>
        </pc:spChg>
        <pc:spChg chg="del">
          <ac:chgData name="jose ramon jorca" userId="4df42de720a68e87" providerId="Windows Live" clId="Web-{D04B1915-FA8E-41C3-A691-38A302A20491}" dt="2021-07-17T21:52:58.277" v="124"/>
          <ac:spMkLst>
            <pc:docMk/>
            <pc:sldMk cId="2769987356" sldId="262"/>
            <ac:spMk id="14" creationId="{730D8B3B-9B80-4025-B934-26DC7D7CD231}"/>
          </ac:spMkLst>
        </pc:spChg>
        <pc:spChg chg="del">
          <ac:chgData name="jose ramon jorca" userId="4df42de720a68e87" providerId="Windows Live" clId="Web-{D04B1915-FA8E-41C3-A691-38A302A20491}" dt="2021-07-17T21:52:58.277" v="124"/>
          <ac:spMkLst>
            <pc:docMk/>
            <pc:sldMk cId="2769987356" sldId="262"/>
            <ac:spMk id="16" creationId="{1064D5D5-227B-4F66-9AEA-46F570E793BD}"/>
          </ac:spMkLst>
        </pc:spChg>
        <pc:spChg chg="del">
          <ac:chgData name="jose ramon jorca" userId="4df42de720a68e87" providerId="Windows Live" clId="Web-{D04B1915-FA8E-41C3-A691-38A302A20491}" dt="2021-07-17T21:52:58.277" v="124"/>
          <ac:spMkLst>
            <pc:docMk/>
            <pc:sldMk cId="2769987356" sldId="262"/>
            <ac:spMk id="18" creationId="{646B67A4-D328-4747-A82B-65E84FA46368}"/>
          </ac:spMkLst>
        </pc:spChg>
        <pc:spChg chg="del">
          <ac:chgData name="jose ramon jorca" userId="4df42de720a68e87" providerId="Windows Live" clId="Web-{D04B1915-FA8E-41C3-A691-38A302A20491}" dt="2021-07-17T21:52:58.277" v="124"/>
          <ac:spMkLst>
            <pc:docMk/>
            <pc:sldMk cId="2769987356" sldId="262"/>
            <ac:spMk id="20" creationId="{B5A1B09C-1565-46F8-B70F-621C5EB48A09}"/>
          </ac:spMkLst>
        </pc:spChg>
        <pc:spChg chg="del">
          <ac:chgData name="jose ramon jorca" userId="4df42de720a68e87" providerId="Windows Live" clId="Web-{D04B1915-FA8E-41C3-A691-38A302A20491}" dt="2021-07-17T21:52:58.277" v="124"/>
          <ac:spMkLst>
            <pc:docMk/>
            <pc:sldMk cId="2769987356" sldId="262"/>
            <ac:spMk id="22" creationId="{8C516CC8-80AC-446C-A56E-9F54B7210402}"/>
          </ac:spMkLst>
        </pc:spChg>
        <pc:cxnChg chg="add">
          <ac:chgData name="jose ramon jorca" userId="4df42de720a68e87" providerId="Windows Live" clId="Web-{D04B1915-FA8E-41C3-A691-38A302A20491}" dt="2021-07-17T21:53:06.902" v="125"/>
          <ac:cxnSpMkLst>
            <pc:docMk/>
            <pc:sldMk cId="2769987356" sldId="262"/>
            <ac:cxnSpMk id="9" creationId="{D6206FDC-2777-4D7F-AF9C-73413DA664C9}"/>
          </ac:cxnSpMkLst>
        </pc:cxnChg>
      </pc:sldChg>
      <pc:sldChg chg="modSp add replId">
        <pc:chgData name="jose ramon jorca" userId="4df42de720a68e87" providerId="Windows Live" clId="Web-{D04B1915-FA8E-41C3-A691-38A302A20491}" dt="2021-07-17T21:51:53.197" v="119" actId="20577"/>
        <pc:sldMkLst>
          <pc:docMk/>
          <pc:sldMk cId="2999199772" sldId="263"/>
        </pc:sldMkLst>
        <pc:spChg chg="mod">
          <ac:chgData name="jose ramon jorca" userId="4df42de720a68e87" providerId="Windows Live" clId="Web-{D04B1915-FA8E-41C3-A691-38A302A20491}" dt="2021-07-17T21:51:53.197" v="119" actId="20577"/>
          <ac:spMkLst>
            <pc:docMk/>
            <pc:sldMk cId="2999199772" sldId="263"/>
            <ac:spMk id="2" creationId="{00000000-0000-0000-0000-000000000000}"/>
          </ac:spMkLst>
        </pc:spChg>
      </pc:sldChg>
      <pc:sldChg chg="addSp delSp modSp add replId">
        <pc:chgData name="jose ramon jorca" userId="4df42de720a68e87" providerId="Windows Live" clId="Web-{D04B1915-FA8E-41C3-A691-38A302A20491}" dt="2021-07-17T21:56:08.313" v="150" actId="20577"/>
        <pc:sldMkLst>
          <pc:docMk/>
          <pc:sldMk cId="884787866" sldId="264"/>
        </pc:sldMkLst>
        <pc:spChg chg="mod">
          <ac:chgData name="jose ramon jorca" userId="4df42de720a68e87" providerId="Windows Live" clId="Web-{D04B1915-FA8E-41C3-A691-38A302A20491}" dt="2021-07-17T21:55:49.297" v="148" actId="20577"/>
          <ac:spMkLst>
            <pc:docMk/>
            <pc:sldMk cId="884787866" sldId="264"/>
            <ac:spMk id="2" creationId="{00000000-0000-0000-0000-000000000000}"/>
          </ac:spMkLst>
        </pc:spChg>
        <pc:spChg chg="mod">
          <ac:chgData name="jose ramon jorca" userId="4df42de720a68e87" providerId="Windows Live" clId="Web-{D04B1915-FA8E-41C3-A691-38A302A20491}" dt="2021-07-17T21:55:26.547" v="144" actId="20577"/>
          <ac:spMkLst>
            <pc:docMk/>
            <pc:sldMk cId="884787866" sldId="264"/>
            <ac:spMk id="3" creationId="{58EA6E32-2963-4F3E-9B1B-DCDBBA3915C0}"/>
          </ac:spMkLst>
        </pc:spChg>
        <pc:spChg chg="add mod">
          <ac:chgData name="jose ramon jorca" userId="4df42de720a68e87" providerId="Windows Live" clId="Web-{D04B1915-FA8E-41C3-A691-38A302A20491}" dt="2021-07-17T21:56:08.313" v="150" actId="20577"/>
          <ac:spMkLst>
            <pc:docMk/>
            <pc:sldMk cId="884787866" sldId="264"/>
            <ac:spMk id="4" creationId="{EEE4E8E9-6FBD-4801-8150-74B5EC99495A}"/>
          </ac:spMkLst>
        </pc:spChg>
        <pc:spChg chg="del">
          <ac:chgData name="jose ramon jorca" userId="4df42de720a68e87" providerId="Windows Live" clId="Web-{D04B1915-FA8E-41C3-A691-38A302A20491}" dt="2021-07-17T21:54:55.046" v="128"/>
          <ac:spMkLst>
            <pc:docMk/>
            <pc:sldMk cId="884787866" sldId="264"/>
            <ac:spMk id="8" creationId="{577D6B2E-37A3-429E-A37C-F30ED6487282}"/>
          </ac:spMkLst>
        </pc:spChg>
        <pc:spChg chg="del">
          <ac:chgData name="jose ramon jorca" userId="4df42de720a68e87" providerId="Windows Live" clId="Web-{D04B1915-FA8E-41C3-A691-38A302A20491}" dt="2021-07-17T21:54:55.046" v="128"/>
          <ac:spMkLst>
            <pc:docMk/>
            <pc:sldMk cId="884787866" sldId="264"/>
            <ac:spMk id="10" creationId="{5CEAD642-85CF-4750-8432-7C80C901F001}"/>
          </ac:spMkLst>
        </pc:spChg>
        <pc:spChg chg="del">
          <ac:chgData name="jose ramon jorca" userId="4df42de720a68e87" providerId="Windows Live" clId="Web-{D04B1915-FA8E-41C3-A691-38A302A20491}" dt="2021-07-17T21:54:55.046" v="128"/>
          <ac:spMkLst>
            <pc:docMk/>
            <pc:sldMk cId="884787866" sldId="264"/>
            <ac:spMk id="12" creationId="{FA33EEAE-15D5-4119-8C1E-89D943F911EF}"/>
          </ac:spMkLst>
        </pc:spChg>
        <pc:spChg chg="del">
          <ac:chgData name="jose ramon jorca" userId="4df42de720a68e87" providerId="Windows Live" clId="Web-{D04B1915-FA8E-41C3-A691-38A302A20491}" dt="2021-07-17T21:54:55.046" v="128"/>
          <ac:spMkLst>
            <pc:docMk/>
            <pc:sldMk cId="884787866" sldId="264"/>
            <ac:spMk id="14" creationId="{730D8B3B-9B80-4025-B934-26DC7D7CD231}"/>
          </ac:spMkLst>
        </pc:spChg>
        <pc:spChg chg="del">
          <ac:chgData name="jose ramon jorca" userId="4df42de720a68e87" providerId="Windows Live" clId="Web-{D04B1915-FA8E-41C3-A691-38A302A20491}" dt="2021-07-17T21:54:55.046" v="128"/>
          <ac:spMkLst>
            <pc:docMk/>
            <pc:sldMk cId="884787866" sldId="264"/>
            <ac:spMk id="16" creationId="{1064D5D5-227B-4F66-9AEA-46F570E793BD}"/>
          </ac:spMkLst>
        </pc:spChg>
        <pc:spChg chg="del">
          <ac:chgData name="jose ramon jorca" userId="4df42de720a68e87" providerId="Windows Live" clId="Web-{D04B1915-FA8E-41C3-A691-38A302A20491}" dt="2021-07-17T21:54:55.046" v="128"/>
          <ac:spMkLst>
            <pc:docMk/>
            <pc:sldMk cId="884787866" sldId="264"/>
            <ac:spMk id="18" creationId="{646B67A4-D328-4747-A82B-65E84FA46368}"/>
          </ac:spMkLst>
        </pc:spChg>
        <pc:spChg chg="del">
          <ac:chgData name="jose ramon jorca" userId="4df42de720a68e87" providerId="Windows Live" clId="Web-{D04B1915-FA8E-41C3-A691-38A302A20491}" dt="2021-07-17T21:54:55.046" v="128"/>
          <ac:spMkLst>
            <pc:docMk/>
            <pc:sldMk cId="884787866" sldId="264"/>
            <ac:spMk id="20" creationId="{B5A1B09C-1565-46F8-B70F-621C5EB48A09}"/>
          </ac:spMkLst>
        </pc:spChg>
        <pc:spChg chg="del">
          <ac:chgData name="jose ramon jorca" userId="4df42de720a68e87" providerId="Windows Live" clId="Web-{D04B1915-FA8E-41C3-A691-38A302A20491}" dt="2021-07-17T21:54:55.046" v="128"/>
          <ac:spMkLst>
            <pc:docMk/>
            <pc:sldMk cId="884787866" sldId="264"/>
            <ac:spMk id="22" creationId="{8C516CC8-80AC-446C-A56E-9F54B7210402}"/>
          </ac:spMkLst>
        </pc:spChg>
        <pc:spChg chg="add">
          <ac:chgData name="jose ramon jorca" userId="4df42de720a68e87" providerId="Windows Live" clId="Web-{D04B1915-FA8E-41C3-A691-38A302A20491}" dt="2021-07-17T21:54:55.046" v="128"/>
          <ac:spMkLst>
            <pc:docMk/>
            <pc:sldMk cId="884787866" sldId="264"/>
            <ac:spMk id="27" creationId="{85016AEC-0320-4ED0-8ECB-FE11DDDFE17A}"/>
          </ac:spMkLst>
        </pc:spChg>
        <pc:spChg chg="add">
          <ac:chgData name="jose ramon jorca" userId="4df42de720a68e87" providerId="Windows Live" clId="Web-{D04B1915-FA8E-41C3-A691-38A302A20491}" dt="2021-07-17T21:54:55.046" v="128"/>
          <ac:spMkLst>
            <pc:docMk/>
            <pc:sldMk cId="884787866" sldId="264"/>
            <ac:spMk id="29" creationId="{D3CDB30C-1F82-41E6-A067-831D6E89184F}"/>
          </ac:spMkLst>
        </pc:spChg>
        <pc:spChg chg="add">
          <ac:chgData name="jose ramon jorca" userId="4df42de720a68e87" providerId="Windows Live" clId="Web-{D04B1915-FA8E-41C3-A691-38A302A20491}" dt="2021-07-17T21:54:55.046" v="128"/>
          <ac:spMkLst>
            <pc:docMk/>
            <pc:sldMk cId="884787866" sldId="264"/>
            <ac:spMk id="31" creationId="{2DDA86DD-F997-4F66-A87C-5B58AB6D19EC}"/>
          </ac:spMkLst>
        </pc:spChg>
        <pc:spChg chg="add">
          <ac:chgData name="jose ramon jorca" userId="4df42de720a68e87" providerId="Windows Live" clId="Web-{D04B1915-FA8E-41C3-A691-38A302A20491}" dt="2021-07-17T21:54:55.046" v="128"/>
          <ac:spMkLst>
            <pc:docMk/>
            <pc:sldMk cId="884787866" sldId="264"/>
            <ac:spMk id="33" creationId="{D241B827-437E-40A3-A732-669230D6A5BC}"/>
          </ac:spMkLst>
        </pc:spChg>
      </pc:sldChg>
      <pc:sldChg chg="new del">
        <pc:chgData name="jose ramon jorca" userId="4df42de720a68e87" providerId="Windows Live" clId="Web-{D04B1915-FA8E-41C3-A691-38A302A20491}" dt="2021-07-17T21:52:37.277" v="121"/>
        <pc:sldMkLst>
          <pc:docMk/>
          <pc:sldMk cId="3883368708" sldId="264"/>
        </pc:sldMkLst>
      </pc:sldChg>
      <pc:sldChg chg="add replId">
        <pc:chgData name="jose ramon jorca" userId="4df42de720a68e87" providerId="Windows Live" clId="Web-{D04B1915-FA8E-41C3-A691-38A302A20491}" dt="2021-07-17T21:54:13.451" v="127"/>
        <pc:sldMkLst>
          <pc:docMk/>
          <pc:sldMk cId="1670633500" sldId="265"/>
        </pc:sldMkLst>
      </pc:sldChg>
      <pc:sldChg chg="addSp modSp new mod setBg">
        <pc:chgData name="jose ramon jorca" userId="4df42de720a68e87" providerId="Windows Live" clId="Web-{D04B1915-FA8E-41C3-A691-38A302A20491}" dt="2021-07-17T22:05:37.427" v="163" actId="20577"/>
        <pc:sldMkLst>
          <pc:docMk/>
          <pc:sldMk cId="2624726369" sldId="266"/>
        </pc:sldMkLst>
        <pc:spChg chg="mod">
          <ac:chgData name="jose ramon jorca" userId="4df42de720a68e87" providerId="Windows Live" clId="Web-{D04B1915-FA8E-41C3-A691-38A302A20491}" dt="2021-07-17T22:05:37.427" v="163" actId="20577"/>
          <ac:spMkLst>
            <pc:docMk/>
            <pc:sldMk cId="2624726369" sldId="266"/>
            <ac:spMk id="2" creationId="{530D3370-BF49-4BA8-B0F3-240DA7AB3FC2}"/>
          </ac:spMkLst>
        </pc:spChg>
        <pc:spChg chg="mod">
          <ac:chgData name="jose ramon jorca" userId="4df42de720a68e87" providerId="Windows Live" clId="Web-{D04B1915-FA8E-41C3-A691-38A302A20491}" dt="2021-07-17T22:05:27.973" v="152"/>
          <ac:spMkLst>
            <pc:docMk/>
            <pc:sldMk cId="2624726369" sldId="266"/>
            <ac:spMk id="3" creationId="{E7059957-7807-4B8A-B06C-3631A75BDDB4}"/>
          </ac:spMkLst>
        </pc:spChg>
        <pc:spChg chg="add">
          <ac:chgData name="jose ramon jorca" userId="4df42de720a68e87" providerId="Windows Live" clId="Web-{D04B1915-FA8E-41C3-A691-38A302A20491}" dt="2021-07-17T22:05:27.973" v="152"/>
          <ac:spMkLst>
            <pc:docMk/>
            <pc:sldMk cId="2624726369" sldId="266"/>
            <ac:spMk id="8" creationId="{1B15ED52-F352-441B-82BF-E0EA34836D08}"/>
          </ac:spMkLst>
        </pc:spChg>
        <pc:spChg chg="add">
          <ac:chgData name="jose ramon jorca" userId="4df42de720a68e87" providerId="Windows Live" clId="Web-{D04B1915-FA8E-41C3-A691-38A302A20491}" dt="2021-07-17T22:05:27.973" v="152"/>
          <ac:spMkLst>
            <pc:docMk/>
            <pc:sldMk cId="2624726369" sldId="266"/>
            <ac:spMk id="10" creationId="{3B2E3793-BFE6-45A2-9B7B-E18844431C99}"/>
          </ac:spMkLst>
        </pc:spChg>
        <pc:spChg chg="add">
          <ac:chgData name="jose ramon jorca" userId="4df42de720a68e87" providerId="Windows Live" clId="Web-{D04B1915-FA8E-41C3-A691-38A302A20491}" dt="2021-07-17T22:05:27.973" v="152"/>
          <ac:spMkLst>
            <pc:docMk/>
            <pc:sldMk cId="2624726369" sldId="266"/>
            <ac:spMk id="12" creationId="{BC4C4868-CB8F-4AF9-9CDB-8108F2C19B67}"/>
          </ac:spMkLst>
        </pc:spChg>
        <pc:spChg chg="add">
          <ac:chgData name="jose ramon jorca" userId="4df42de720a68e87" providerId="Windows Live" clId="Web-{D04B1915-FA8E-41C3-A691-38A302A20491}" dt="2021-07-17T22:05:27.973" v="152"/>
          <ac:spMkLst>
            <pc:docMk/>
            <pc:sldMk cId="2624726369" sldId="266"/>
            <ac:spMk id="14" creationId="{375E0459-6403-40CD-989D-56A4407CA12E}"/>
          </ac:spMkLst>
        </pc:spChg>
        <pc:spChg chg="add">
          <ac:chgData name="jose ramon jorca" userId="4df42de720a68e87" providerId="Windows Live" clId="Web-{D04B1915-FA8E-41C3-A691-38A302A20491}" dt="2021-07-17T22:05:27.973" v="152"/>
          <ac:spMkLst>
            <pc:docMk/>
            <pc:sldMk cId="2624726369" sldId="266"/>
            <ac:spMk id="16" creationId="{53E5B1A8-3AC9-4BD1-9BBC-78CA94F2D1B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0249A-2892-42F5-937B-7865C1871A91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349814-F223-4BC1-BD9F-11E547C5BB47}">
      <dgm:prSet/>
      <dgm:spPr/>
      <dgm:t>
        <a:bodyPr/>
        <a:lstStyle/>
        <a:p>
          <a:r>
            <a:rPr lang="en-US" dirty="0"/>
            <a:t>RECONOCIMIENTO DE LAS </a:t>
          </a:r>
          <a:r>
            <a:rPr lang="en-US" dirty="0" smtClean="0"/>
            <a:t>CARACTERÍSTICAS DEL LENGUAJE DE MARCAS</a:t>
          </a:r>
          <a:endParaRPr lang="en-US" dirty="0"/>
        </a:p>
      </dgm:t>
    </dgm:pt>
    <dgm:pt modelId="{0BEF2865-3289-49E6-B8D0-5D2ADCFD1A70}" type="parTrans" cxnId="{1A85BFC5-9B83-476F-BC15-D8937D32D8F3}">
      <dgm:prSet/>
      <dgm:spPr/>
      <dgm:t>
        <a:bodyPr/>
        <a:lstStyle/>
        <a:p>
          <a:endParaRPr lang="en-US"/>
        </a:p>
      </dgm:t>
    </dgm:pt>
    <dgm:pt modelId="{8C78CE31-3D2F-4D80-8A9A-EA4A0F837132}" type="sibTrans" cxnId="{1A85BFC5-9B83-476F-BC15-D8937D32D8F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A06BC38-63D3-481A-901C-CAB22D60FC75}">
      <dgm:prSet/>
      <dgm:spPr/>
      <dgm:t>
        <a:bodyPr/>
        <a:lstStyle/>
        <a:p>
          <a:r>
            <a:rPr lang="en-US" dirty="0"/>
            <a:t>UTILIZACIÓN EN ENTORNOS WEB</a:t>
          </a:r>
        </a:p>
      </dgm:t>
    </dgm:pt>
    <dgm:pt modelId="{3192002A-2E9D-4B0C-A3F8-3573124DDAA0}" type="parTrans" cxnId="{C17F21ED-9D4B-4457-91E7-EA109577F0B4}">
      <dgm:prSet/>
      <dgm:spPr/>
      <dgm:t>
        <a:bodyPr/>
        <a:lstStyle/>
        <a:p>
          <a:endParaRPr lang="en-US"/>
        </a:p>
      </dgm:t>
    </dgm:pt>
    <dgm:pt modelId="{A53A5B73-BDF0-4C84-9A78-9789AB8BF7B0}" type="sibTrans" cxnId="{C17F21ED-9D4B-4457-91E7-EA109577F0B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BFA0BB5-4781-42AC-9279-AEA0847BD601}">
      <dgm:prSet/>
      <dgm:spPr/>
      <dgm:t>
        <a:bodyPr/>
        <a:lstStyle/>
        <a:p>
          <a:r>
            <a:rPr lang="en-US" dirty="0" smtClean="0"/>
            <a:t>APLICACIÓN DE LENGUAJE DE MARCAS EN LA SINDICACIÓN DE CONTENIDOS</a:t>
          </a:r>
          <a:endParaRPr lang="en-US" dirty="0"/>
        </a:p>
      </dgm:t>
    </dgm:pt>
    <dgm:pt modelId="{58B17EF5-250F-4ABC-BB48-14BE2DDF7E7D}" type="parTrans" cxnId="{D32B9CB4-8B5A-4E64-83EF-4E9BA3C05314}">
      <dgm:prSet/>
      <dgm:spPr/>
      <dgm:t>
        <a:bodyPr/>
        <a:lstStyle/>
        <a:p>
          <a:endParaRPr lang="en-US"/>
        </a:p>
      </dgm:t>
    </dgm:pt>
    <dgm:pt modelId="{0CA908ED-B230-44BA-AF10-E9C345FBD2AF}" type="sibTrans" cxnId="{D32B9CB4-8B5A-4E64-83EF-4E9BA3C0531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46A9699-F3DD-4329-83F9-2201A5B297B7}">
      <dgm:prSet/>
      <dgm:spPr/>
      <dgm:t>
        <a:bodyPr/>
        <a:lstStyle/>
        <a:p>
          <a:r>
            <a:rPr lang="en-US" dirty="0" smtClean="0"/>
            <a:t>DEFINICIÓN DE ESQUEMAS Y VOCABULARIOS DE XML</a:t>
          </a:r>
          <a:endParaRPr lang="en-US" dirty="0"/>
        </a:p>
      </dgm:t>
    </dgm:pt>
    <dgm:pt modelId="{3D9D056A-2228-4A12-95AE-9DB4B1119566}" type="parTrans" cxnId="{364D7A84-1FEE-4ADB-BF4C-7272F0980E31}">
      <dgm:prSet/>
      <dgm:spPr/>
      <dgm:t>
        <a:bodyPr/>
        <a:lstStyle/>
        <a:p>
          <a:endParaRPr lang="en-US"/>
        </a:p>
      </dgm:t>
    </dgm:pt>
    <dgm:pt modelId="{E0295DAA-5E99-4698-9CE4-D964761E7A36}" type="sibTrans" cxnId="{364D7A84-1FEE-4ADB-BF4C-7272F0980E3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2C9FE7C-4544-4195-8B42-9537837B587C}">
      <dgm:prSet/>
      <dgm:spPr/>
      <dgm:t>
        <a:bodyPr/>
        <a:lstStyle/>
        <a:p>
          <a:r>
            <a:rPr lang="es-ES" dirty="0" smtClean="0"/>
            <a:t>CONVERSIÓN Y ADAPTACIÓN DE DOCUMENTOS XML</a:t>
          </a:r>
          <a:endParaRPr lang="en-US" dirty="0"/>
        </a:p>
      </dgm:t>
    </dgm:pt>
    <dgm:pt modelId="{B05A519C-6AEC-4FD2-BA3C-376D832595D6}" type="parTrans" cxnId="{E3BF18B7-B623-46BC-8780-65979F52714D}">
      <dgm:prSet/>
      <dgm:spPr/>
      <dgm:t>
        <a:bodyPr/>
        <a:lstStyle/>
        <a:p>
          <a:endParaRPr lang="en-US"/>
        </a:p>
      </dgm:t>
    </dgm:pt>
    <dgm:pt modelId="{00A26B3C-4EC0-4E95-86CE-19B72A9E4016}" type="sibTrans" cxnId="{E3BF18B7-B623-46BC-8780-65979F52714D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46B2F10D-EEC9-4F4C-AF74-E85C4838DEFF}">
      <dgm:prSet phldr="0"/>
      <dgm:spPr/>
      <dgm:t>
        <a:bodyPr/>
        <a:lstStyle/>
        <a:p>
          <a:r>
            <a:rPr lang="en-US" dirty="0" smtClean="0">
              <a:latin typeface="Tw Cen MT" panose="020B0602020104020603"/>
            </a:rPr>
            <a:t>ALMACENAMIENTO DE INFORMACIÓN</a:t>
          </a:r>
          <a:endParaRPr lang="en-US" dirty="0">
            <a:latin typeface="Tw Cen MT" panose="020B0602020104020603"/>
          </a:endParaRPr>
        </a:p>
      </dgm:t>
    </dgm:pt>
    <dgm:pt modelId="{234AD8F9-FDDD-4F9E-80E0-D66B20F33192}" type="parTrans" cxnId="{B7883B95-BE72-4E91-96B7-4700AAD9D15E}">
      <dgm:prSet/>
      <dgm:spPr/>
      <dgm:t>
        <a:bodyPr/>
        <a:lstStyle/>
        <a:p>
          <a:endParaRPr lang="es-ES"/>
        </a:p>
      </dgm:t>
    </dgm:pt>
    <dgm:pt modelId="{451A87EB-6B9D-4D2E-8B51-7AFC9514DE08}" type="sibTrans" cxnId="{B7883B95-BE72-4E91-96B7-4700AAD9D15E}">
      <dgm:prSet phldrT="6" phldr="0"/>
      <dgm:spPr/>
      <dgm:t>
        <a:bodyPr/>
        <a:lstStyle/>
        <a:p>
          <a:r>
            <a:rPr lang="es-ES"/>
            <a:t>6</a:t>
          </a:r>
        </a:p>
      </dgm:t>
    </dgm:pt>
    <dgm:pt modelId="{A7396ACC-D9EB-4DDF-9545-26F7C71A6401}">
      <dgm:prSet/>
      <dgm:spPr/>
      <dgm:t>
        <a:bodyPr/>
        <a:lstStyle/>
        <a:p>
          <a:r>
            <a:rPr lang="es-ES" dirty="0" smtClean="0"/>
            <a:t>SISTEMAS DE GESTIÓN EMPRESARIAL</a:t>
          </a:r>
          <a:endParaRPr lang="es-ES" dirty="0"/>
        </a:p>
      </dgm:t>
    </dgm:pt>
    <dgm:pt modelId="{F9D56EE1-7526-4F6B-BCBC-C2FDBB2742C5}" type="parTrans" cxnId="{D19B5D74-9482-457E-8751-71FDF7A3BA05}">
      <dgm:prSet/>
      <dgm:spPr/>
      <dgm:t>
        <a:bodyPr/>
        <a:lstStyle/>
        <a:p>
          <a:endParaRPr lang="es-ES"/>
        </a:p>
      </dgm:t>
    </dgm:pt>
    <dgm:pt modelId="{2EA6B556-FBCF-4381-BF08-4ED2759A4962}" type="sibTrans" cxnId="{D19B5D74-9482-457E-8751-71FDF7A3BA05}">
      <dgm:prSet/>
      <dgm:spPr/>
      <dgm:t>
        <a:bodyPr/>
        <a:lstStyle/>
        <a:p>
          <a:r>
            <a:rPr lang="es-ES" dirty="0" smtClean="0"/>
            <a:t>7</a:t>
          </a:r>
          <a:endParaRPr lang="es-ES" dirty="0"/>
        </a:p>
      </dgm:t>
    </dgm:pt>
    <dgm:pt modelId="{9D9228D0-CE2D-43FC-B494-6A3DFD0061B3}" type="pres">
      <dgm:prSet presAssocID="{9640249A-2892-42F5-937B-7865C1871A91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1E6F3C2-5EB8-4643-B030-8A3F674DEF0A}" type="pres">
      <dgm:prSet presAssocID="{B0349814-F223-4BC1-BD9F-11E547C5BB47}" presName="compositeNode" presStyleCnt="0">
        <dgm:presLayoutVars>
          <dgm:bulletEnabled val="1"/>
        </dgm:presLayoutVars>
      </dgm:prSet>
      <dgm:spPr/>
    </dgm:pt>
    <dgm:pt modelId="{40F0765D-C0AB-469F-8B3A-6FA2EB3E0CC9}" type="pres">
      <dgm:prSet presAssocID="{B0349814-F223-4BC1-BD9F-11E547C5BB47}" presName="bgRect" presStyleLbl="bgAccFollowNode1" presStyleIdx="0" presStyleCnt="7"/>
      <dgm:spPr/>
      <dgm:t>
        <a:bodyPr/>
        <a:lstStyle/>
        <a:p>
          <a:endParaRPr lang="es-ES"/>
        </a:p>
      </dgm:t>
    </dgm:pt>
    <dgm:pt modelId="{0C581559-5424-4C12-923D-8653810B59FF}" type="pres">
      <dgm:prSet presAssocID="{8C78CE31-3D2F-4D80-8A9A-EA4A0F837132}" presName="sibTransNodeCircle" presStyleLbl="alignNode1" presStyleIdx="0" presStyleCnt="14">
        <dgm:presLayoutVars>
          <dgm:chMax val="0"/>
          <dgm:bulletEnabled/>
        </dgm:presLayoutVars>
      </dgm:prSet>
      <dgm:spPr/>
      <dgm:t>
        <a:bodyPr/>
        <a:lstStyle/>
        <a:p>
          <a:endParaRPr lang="es-ES"/>
        </a:p>
      </dgm:t>
    </dgm:pt>
    <dgm:pt modelId="{C7CBCBC1-9125-465D-B222-A4F246296B1C}" type="pres">
      <dgm:prSet presAssocID="{B0349814-F223-4BC1-BD9F-11E547C5BB47}" presName="bottomLine" presStyleLbl="alignNode1" presStyleIdx="1" presStyleCnt="14">
        <dgm:presLayoutVars/>
      </dgm:prSet>
      <dgm:spPr/>
    </dgm:pt>
    <dgm:pt modelId="{6C7D9DC4-45B7-48E9-B488-756154A39202}" type="pres">
      <dgm:prSet presAssocID="{B0349814-F223-4BC1-BD9F-11E547C5BB47}" presName="nodeText" presStyleLbl="b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7684FD-A15F-44A3-8BAE-0DCC40581951}" type="pres">
      <dgm:prSet presAssocID="{8C78CE31-3D2F-4D80-8A9A-EA4A0F837132}" presName="sibTrans" presStyleCnt="0"/>
      <dgm:spPr/>
    </dgm:pt>
    <dgm:pt modelId="{0F05FAB5-85A2-41BF-B592-0FC08C873846}" type="pres">
      <dgm:prSet presAssocID="{EA06BC38-63D3-481A-901C-CAB22D60FC75}" presName="compositeNode" presStyleCnt="0">
        <dgm:presLayoutVars>
          <dgm:bulletEnabled val="1"/>
        </dgm:presLayoutVars>
      </dgm:prSet>
      <dgm:spPr/>
    </dgm:pt>
    <dgm:pt modelId="{007C5638-790C-4A36-93C9-ABDEC73286BF}" type="pres">
      <dgm:prSet presAssocID="{EA06BC38-63D3-481A-901C-CAB22D60FC75}" presName="bgRect" presStyleLbl="bgAccFollowNode1" presStyleIdx="1" presStyleCnt="7"/>
      <dgm:spPr/>
      <dgm:t>
        <a:bodyPr/>
        <a:lstStyle/>
        <a:p>
          <a:endParaRPr lang="es-ES"/>
        </a:p>
      </dgm:t>
    </dgm:pt>
    <dgm:pt modelId="{2103A7EA-F132-48C5-AE1D-C9211455A12F}" type="pres">
      <dgm:prSet presAssocID="{A53A5B73-BDF0-4C84-9A78-9789AB8BF7B0}" presName="sibTransNodeCircle" presStyleLbl="alignNode1" presStyleIdx="2" presStyleCnt="14">
        <dgm:presLayoutVars>
          <dgm:chMax val="0"/>
          <dgm:bulletEnabled/>
        </dgm:presLayoutVars>
      </dgm:prSet>
      <dgm:spPr/>
      <dgm:t>
        <a:bodyPr/>
        <a:lstStyle/>
        <a:p>
          <a:endParaRPr lang="es-ES"/>
        </a:p>
      </dgm:t>
    </dgm:pt>
    <dgm:pt modelId="{885A3B8F-E2FD-4FAA-BC30-2B41B06AB6DD}" type="pres">
      <dgm:prSet presAssocID="{EA06BC38-63D3-481A-901C-CAB22D60FC75}" presName="bottomLine" presStyleLbl="alignNode1" presStyleIdx="3" presStyleCnt="14">
        <dgm:presLayoutVars/>
      </dgm:prSet>
      <dgm:spPr/>
    </dgm:pt>
    <dgm:pt modelId="{C6D79A23-E2C0-4193-9970-F143E0ECF707}" type="pres">
      <dgm:prSet presAssocID="{EA06BC38-63D3-481A-901C-CAB22D60FC75}" presName="nodeText" presStyleLbl="b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600C24-4FF3-43C4-A228-EB9C94D0D28B}" type="pres">
      <dgm:prSet presAssocID="{A53A5B73-BDF0-4C84-9A78-9789AB8BF7B0}" presName="sibTrans" presStyleCnt="0"/>
      <dgm:spPr/>
    </dgm:pt>
    <dgm:pt modelId="{646FA314-49D2-4D36-8417-37CE86D47133}" type="pres">
      <dgm:prSet presAssocID="{BBFA0BB5-4781-42AC-9279-AEA0847BD601}" presName="compositeNode" presStyleCnt="0">
        <dgm:presLayoutVars>
          <dgm:bulletEnabled val="1"/>
        </dgm:presLayoutVars>
      </dgm:prSet>
      <dgm:spPr/>
    </dgm:pt>
    <dgm:pt modelId="{3BEFDE6A-B073-4980-ABF1-75EEB0A50176}" type="pres">
      <dgm:prSet presAssocID="{BBFA0BB5-4781-42AC-9279-AEA0847BD601}" presName="bgRect" presStyleLbl="bgAccFollowNode1" presStyleIdx="2" presStyleCnt="7"/>
      <dgm:spPr/>
      <dgm:t>
        <a:bodyPr/>
        <a:lstStyle/>
        <a:p>
          <a:endParaRPr lang="es-ES"/>
        </a:p>
      </dgm:t>
    </dgm:pt>
    <dgm:pt modelId="{178890AB-DEC2-4395-84E4-54B54FEC92A6}" type="pres">
      <dgm:prSet presAssocID="{0CA908ED-B230-44BA-AF10-E9C345FBD2AF}" presName="sibTransNodeCircle" presStyleLbl="alignNode1" presStyleIdx="4" presStyleCnt="14">
        <dgm:presLayoutVars>
          <dgm:chMax val="0"/>
          <dgm:bulletEnabled/>
        </dgm:presLayoutVars>
      </dgm:prSet>
      <dgm:spPr/>
      <dgm:t>
        <a:bodyPr/>
        <a:lstStyle/>
        <a:p>
          <a:endParaRPr lang="es-ES"/>
        </a:p>
      </dgm:t>
    </dgm:pt>
    <dgm:pt modelId="{65D16FAB-08ED-4FDF-901E-59601642624D}" type="pres">
      <dgm:prSet presAssocID="{BBFA0BB5-4781-42AC-9279-AEA0847BD601}" presName="bottomLine" presStyleLbl="alignNode1" presStyleIdx="5" presStyleCnt="14">
        <dgm:presLayoutVars/>
      </dgm:prSet>
      <dgm:spPr/>
    </dgm:pt>
    <dgm:pt modelId="{0E790F90-CEA4-4C78-9DFB-DD862AC0574B}" type="pres">
      <dgm:prSet presAssocID="{BBFA0BB5-4781-42AC-9279-AEA0847BD601}" presName="nodeText" presStyleLbl="b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25523F-FB77-402A-82BC-C7E281D87018}" type="pres">
      <dgm:prSet presAssocID="{0CA908ED-B230-44BA-AF10-E9C345FBD2AF}" presName="sibTrans" presStyleCnt="0"/>
      <dgm:spPr/>
    </dgm:pt>
    <dgm:pt modelId="{7B01BB8B-313A-450D-AC06-D323123CAD61}" type="pres">
      <dgm:prSet presAssocID="{946A9699-F3DD-4329-83F9-2201A5B297B7}" presName="compositeNode" presStyleCnt="0">
        <dgm:presLayoutVars>
          <dgm:bulletEnabled val="1"/>
        </dgm:presLayoutVars>
      </dgm:prSet>
      <dgm:spPr/>
    </dgm:pt>
    <dgm:pt modelId="{A42B91DC-0CCD-486C-BCDA-F6804D0F51CF}" type="pres">
      <dgm:prSet presAssocID="{946A9699-F3DD-4329-83F9-2201A5B297B7}" presName="bgRect" presStyleLbl="bgAccFollowNode1" presStyleIdx="3" presStyleCnt="7"/>
      <dgm:spPr/>
      <dgm:t>
        <a:bodyPr/>
        <a:lstStyle/>
        <a:p>
          <a:endParaRPr lang="es-ES"/>
        </a:p>
      </dgm:t>
    </dgm:pt>
    <dgm:pt modelId="{B373DC20-C423-41C2-B111-22225B931AFA}" type="pres">
      <dgm:prSet presAssocID="{E0295DAA-5E99-4698-9CE4-D964761E7A36}" presName="sibTransNodeCircle" presStyleLbl="alignNode1" presStyleIdx="6" presStyleCnt="14">
        <dgm:presLayoutVars>
          <dgm:chMax val="0"/>
          <dgm:bulletEnabled/>
        </dgm:presLayoutVars>
      </dgm:prSet>
      <dgm:spPr/>
      <dgm:t>
        <a:bodyPr/>
        <a:lstStyle/>
        <a:p>
          <a:endParaRPr lang="es-ES"/>
        </a:p>
      </dgm:t>
    </dgm:pt>
    <dgm:pt modelId="{A4D141AE-DCD0-475F-8306-6C8969EC3D0E}" type="pres">
      <dgm:prSet presAssocID="{946A9699-F3DD-4329-83F9-2201A5B297B7}" presName="bottomLine" presStyleLbl="alignNode1" presStyleIdx="7" presStyleCnt="14">
        <dgm:presLayoutVars/>
      </dgm:prSet>
      <dgm:spPr/>
    </dgm:pt>
    <dgm:pt modelId="{C85E1F93-A194-43DC-BC18-832CCAFAFEF6}" type="pres">
      <dgm:prSet presAssocID="{946A9699-F3DD-4329-83F9-2201A5B297B7}" presName="nodeText" presStyleLbl="b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CD4469-F7F2-4E0D-9AD7-024A76A43515}" type="pres">
      <dgm:prSet presAssocID="{E0295DAA-5E99-4698-9CE4-D964761E7A36}" presName="sibTrans" presStyleCnt="0"/>
      <dgm:spPr/>
    </dgm:pt>
    <dgm:pt modelId="{E886410A-1568-416E-AEA6-AC278B36D45A}" type="pres">
      <dgm:prSet presAssocID="{D2C9FE7C-4544-4195-8B42-9537837B587C}" presName="compositeNode" presStyleCnt="0">
        <dgm:presLayoutVars>
          <dgm:bulletEnabled val="1"/>
        </dgm:presLayoutVars>
      </dgm:prSet>
      <dgm:spPr/>
    </dgm:pt>
    <dgm:pt modelId="{57552721-CD6F-4362-B82D-8479DC8707AC}" type="pres">
      <dgm:prSet presAssocID="{D2C9FE7C-4544-4195-8B42-9537837B587C}" presName="bgRect" presStyleLbl="bgAccFollowNode1" presStyleIdx="4" presStyleCnt="7"/>
      <dgm:spPr/>
      <dgm:t>
        <a:bodyPr/>
        <a:lstStyle/>
        <a:p>
          <a:endParaRPr lang="es-ES"/>
        </a:p>
      </dgm:t>
    </dgm:pt>
    <dgm:pt modelId="{EE886391-1004-46DA-A534-59A1D01DE592}" type="pres">
      <dgm:prSet presAssocID="{00A26B3C-4EC0-4E95-86CE-19B72A9E4016}" presName="sibTransNodeCircle" presStyleLbl="alignNode1" presStyleIdx="8" presStyleCnt="14">
        <dgm:presLayoutVars>
          <dgm:chMax val="0"/>
          <dgm:bulletEnabled/>
        </dgm:presLayoutVars>
      </dgm:prSet>
      <dgm:spPr/>
      <dgm:t>
        <a:bodyPr/>
        <a:lstStyle/>
        <a:p>
          <a:endParaRPr lang="es-ES"/>
        </a:p>
      </dgm:t>
    </dgm:pt>
    <dgm:pt modelId="{D68A64E5-02A7-4261-BB00-847BFBDC4BD8}" type="pres">
      <dgm:prSet presAssocID="{D2C9FE7C-4544-4195-8B42-9537837B587C}" presName="bottomLine" presStyleLbl="alignNode1" presStyleIdx="9" presStyleCnt="14">
        <dgm:presLayoutVars/>
      </dgm:prSet>
      <dgm:spPr/>
    </dgm:pt>
    <dgm:pt modelId="{3B1C4611-5380-42A6-97D7-762854238964}" type="pres">
      <dgm:prSet presAssocID="{D2C9FE7C-4544-4195-8B42-9537837B587C}" presName="nodeText" presStyleLbl="b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3BB356-B1D0-420B-86AE-BC31573F0C8B}" type="pres">
      <dgm:prSet presAssocID="{00A26B3C-4EC0-4E95-86CE-19B72A9E4016}" presName="sibTrans" presStyleCnt="0"/>
      <dgm:spPr/>
    </dgm:pt>
    <dgm:pt modelId="{C56DAA6F-57CA-4E25-9143-9B7F74F740B1}" type="pres">
      <dgm:prSet presAssocID="{46B2F10D-EEC9-4F4C-AF74-E85C4838DEFF}" presName="compositeNode" presStyleCnt="0">
        <dgm:presLayoutVars>
          <dgm:bulletEnabled val="1"/>
        </dgm:presLayoutVars>
      </dgm:prSet>
      <dgm:spPr/>
    </dgm:pt>
    <dgm:pt modelId="{0B73CB8C-EA89-413D-BE34-851A68648216}" type="pres">
      <dgm:prSet presAssocID="{46B2F10D-EEC9-4F4C-AF74-E85C4838DEFF}" presName="bgRect" presStyleLbl="bgAccFollowNode1" presStyleIdx="5" presStyleCnt="7"/>
      <dgm:spPr/>
      <dgm:t>
        <a:bodyPr/>
        <a:lstStyle/>
        <a:p>
          <a:endParaRPr lang="es-ES"/>
        </a:p>
      </dgm:t>
    </dgm:pt>
    <dgm:pt modelId="{DD7D8988-AA4C-4EC0-8D71-420E15B3F63F}" type="pres">
      <dgm:prSet presAssocID="{451A87EB-6B9D-4D2E-8B51-7AFC9514DE08}" presName="sibTransNodeCircle" presStyleLbl="alignNode1" presStyleIdx="10" presStyleCnt="14">
        <dgm:presLayoutVars>
          <dgm:chMax val="0"/>
          <dgm:bulletEnabled/>
        </dgm:presLayoutVars>
      </dgm:prSet>
      <dgm:spPr/>
      <dgm:t>
        <a:bodyPr/>
        <a:lstStyle/>
        <a:p>
          <a:endParaRPr lang="es-ES"/>
        </a:p>
      </dgm:t>
    </dgm:pt>
    <dgm:pt modelId="{19743CFC-E1AD-4993-B167-3F934788CF79}" type="pres">
      <dgm:prSet presAssocID="{46B2F10D-EEC9-4F4C-AF74-E85C4838DEFF}" presName="bottomLine" presStyleLbl="alignNode1" presStyleIdx="11" presStyleCnt="14">
        <dgm:presLayoutVars/>
      </dgm:prSet>
      <dgm:spPr/>
    </dgm:pt>
    <dgm:pt modelId="{F3C92FC2-1DB9-458C-92A4-4912775A3803}" type="pres">
      <dgm:prSet presAssocID="{46B2F10D-EEC9-4F4C-AF74-E85C4838DEFF}" presName="nodeText" presStyleLbl="b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256304-DCDC-4B86-AD01-F6ABC0EC9032}" type="pres">
      <dgm:prSet presAssocID="{451A87EB-6B9D-4D2E-8B51-7AFC9514DE08}" presName="sibTrans" presStyleCnt="0"/>
      <dgm:spPr/>
    </dgm:pt>
    <dgm:pt modelId="{9E110FCC-1A9F-42E9-9398-E5DF35C2CB8F}" type="pres">
      <dgm:prSet presAssocID="{A7396ACC-D9EB-4DDF-9545-26F7C71A6401}" presName="compositeNode" presStyleCnt="0">
        <dgm:presLayoutVars>
          <dgm:bulletEnabled val="1"/>
        </dgm:presLayoutVars>
      </dgm:prSet>
      <dgm:spPr/>
    </dgm:pt>
    <dgm:pt modelId="{E9B18981-440D-44A7-B1C0-085839936BF6}" type="pres">
      <dgm:prSet presAssocID="{A7396ACC-D9EB-4DDF-9545-26F7C71A6401}" presName="bgRect" presStyleLbl="bgAccFollowNode1" presStyleIdx="6" presStyleCnt="7"/>
      <dgm:spPr/>
      <dgm:t>
        <a:bodyPr/>
        <a:lstStyle/>
        <a:p>
          <a:endParaRPr lang="es-ES"/>
        </a:p>
      </dgm:t>
    </dgm:pt>
    <dgm:pt modelId="{6A891586-3053-4630-8BDE-5D9C17A6554D}" type="pres">
      <dgm:prSet presAssocID="{2EA6B556-FBCF-4381-BF08-4ED2759A4962}" presName="sibTransNodeCircle" presStyleLbl="alignNode1" presStyleIdx="12" presStyleCnt="14">
        <dgm:presLayoutVars>
          <dgm:chMax val="0"/>
          <dgm:bulletEnabled/>
        </dgm:presLayoutVars>
      </dgm:prSet>
      <dgm:spPr/>
      <dgm:t>
        <a:bodyPr/>
        <a:lstStyle/>
        <a:p>
          <a:endParaRPr lang="es-ES"/>
        </a:p>
      </dgm:t>
    </dgm:pt>
    <dgm:pt modelId="{CD608420-2525-492A-97F1-14BDAB2A716D}" type="pres">
      <dgm:prSet presAssocID="{A7396ACC-D9EB-4DDF-9545-26F7C71A6401}" presName="bottomLine" presStyleLbl="alignNode1" presStyleIdx="13" presStyleCnt="14">
        <dgm:presLayoutVars/>
      </dgm:prSet>
      <dgm:spPr/>
    </dgm:pt>
    <dgm:pt modelId="{6D76433A-712F-4F59-9EE0-A172DB8642D7}" type="pres">
      <dgm:prSet presAssocID="{A7396ACC-D9EB-4DDF-9545-26F7C71A6401}" presName="nodeText" presStyleLbl="b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71D2427-2B77-40B6-AFA4-A4D087264BC0}" type="presOf" srcId="{A7396ACC-D9EB-4DDF-9545-26F7C71A6401}" destId="{E9B18981-440D-44A7-B1C0-085839936BF6}" srcOrd="0" destOrd="0" presId="urn:microsoft.com/office/officeart/2016/7/layout/BasicLinearProcessNumbered"/>
    <dgm:cxn modelId="{C017AA14-DF5C-4DD4-85F6-DA1D5A9C5C4F}" type="presOf" srcId="{451A87EB-6B9D-4D2E-8B51-7AFC9514DE08}" destId="{DD7D8988-AA4C-4EC0-8D71-420E15B3F63F}" srcOrd="0" destOrd="0" presId="urn:microsoft.com/office/officeart/2016/7/layout/BasicLinearProcessNumbered"/>
    <dgm:cxn modelId="{4769E0CB-9012-4B96-9EE2-15A486827F3A}" type="presOf" srcId="{A7396ACC-D9EB-4DDF-9545-26F7C71A6401}" destId="{6D76433A-712F-4F59-9EE0-A172DB8642D7}" srcOrd="1" destOrd="0" presId="urn:microsoft.com/office/officeart/2016/7/layout/BasicLinearProcessNumbered"/>
    <dgm:cxn modelId="{FF511112-9124-469E-AA15-E3FCEE864FBD}" type="presOf" srcId="{EA06BC38-63D3-481A-901C-CAB22D60FC75}" destId="{007C5638-790C-4A36-93C9-ABDEC73286BF}" srcOrd="0" destOrd="0" presId="urn:microsoft.com/office/officeart/2016/7/layout/BasicLinearProcessNumbered"/>
    <dgm:cxn modelId="{D2A5844D-FE2C-4C89-A15F-02E8A69EC496}" type="presOf" srcId="{46B2F10D-EEC9-4F4C-AF74-E85C4838DEFF}" destId="{0B73CB8C-EA89-413D-BE34-851A68648216}" srcOrd="0" destOrd="0" presId="urn:microsoft.com/office/officeart/2016/7/layout/BasicLinearProcessNumbered"/>
    <dgm:cxn modelId="{1A85BFC5-9B83-476F-BC15-D8937D32D8F3}" srcId="{9640249A-2892-42F5-937B-7865C1871A91}" destId="{B0349814-F223-4BC1-BD9F-11E547C5BB47}" srcOrd="0" destOrd="0" parTransId="{0BEF2865-3289-49E6-B8D0-5D2ADCFD1A70}" sibTransId="{8C78CE31-3D2F-4D80-8A9A-EA4A0F837132}"/>
    <dgm:cxn modelId="{C17F21ED-9D4B-4457-91E7-EA109577F0B4}" srcId="{9640249A-2892-42F5-937B-7865C1871A91}" destId="{EA06BC38-63D3-481A-901C-CAB22D60FC75}" srcOrd="1" destOrd="0" parTransId="{3192002A-2E9D-4B0C-A3F8-3573124DDAA0}" sibTransId="{A53A5B73-BDF0-4C84-9A78-9789AB8BF7B0}"/>
    <dgm:cxn modelId="{EAFA2EA1-ED37-47A7-8B0F-A166EBDAF8AF}" type="presOf" srcId="{B0349814-F223-4BC1-BD9F-11E547C5BB47}" destId="{40F0765D-C0AB-469F-8B3A-6FA2EB3E0CC9}" srcOrd="0" destOrd="0" presId="urn:microsoft.com/office/officeart/2016/7/layout/BasicLinearProcessNumbered"/>
    <dgm:cxn modelId="{E3BF18B7-B623-46BC-8780-65979F52714D}" srcId="{9640249A-2892-42F5-937B-7865C1871A91}" destId="{D2C9FE7C-4544-4195-8B42-9537837B587C}" srcOrd="4" destOrd="0" parTransId="{B05A519C-6AEC-4FD2-BA3C-376D832595D6}" sibTransId="{00A26B3C-4EC0-4E95-86CE-19B72A9E4016}"/>
    <dgm:cxn modelId="{75673B78-EE90-470D-BBEA-5EC10498CCDD}" type="presOf" srcId="{8C78CE31-3D2F-4D80-8A9A-EA4A0F837132}" destId="{0C581559-5424-4C12-923D-8653810B59FF}" srcOrd="0" destOrd="0" presId="urn:microsoft.com/office/officeart/2016/7/layout/BasicLinearProcessNumbered"/>
    <dgm:cxn modelId="{82E28F6F-5518-4FC0-A77F-FC18C86E9752}" type="presOf" srcId="{D2C9FE7C-4544-4195-8B42-9537837B587C}" destId="{3B1C4611-5380-42A6-97D7-762854238964}" srcOrd="1" destOrd="0" presId="urn:microsoft.com/office/officeart/2016/7/layout/BasicLinearProcessNumbered"/>
    <dgm:cxn modelId="{516973D7-B201-4989-8C15-BD609E5B3C9A}" type="presOf" srcId="{B0349814-F223-4BC1-BD9F-11E547C5BB47}" destId="{6C7D9DC4-45B7-48E9-B488-756154A39202}" srcOrd="1" destOrd="0" presId="urn:microsoft.com/office/officeart/2016/7/layout/BasicLinearProcessNumbered"/>
    <dgm:cxn modelId="{3CE8E5EE-1C19-4B27-8155-1FCE0C946EA3}" type="presOf" srcId="{00A26B3C-4EC0-4E95-86CE-19B72A9E4016}" destId="{EE886391-1004-46DA-A534-59A1D01DE592}" srcOrd="0" destOrd="0" presId="urn:microsoft.com/office/officeart/2016/7/layout/BasicLinearProcessNumbered"/>
    <dgm:cxn modelId="{D32B9CB4-8B5A-4E64-83EF-4E9BA3C05314}" srcId="{9640249A-2892-42F5-937B-7865C1871A91}" destId="{BBFA0BB5-4781-42AC-9279-AEA0847BD601}" srcOrd="2" destOrd="0" parTransId="{58B17EF5-250F-4ABC-BB48-14BE2DDF7E7D}" sibTransId="{0CA908ED-B230-44BA-AF10-E9C345FBD2AF}"/>
    <dgm:cxn modelId="{9C868E3E-35A0-4FED-98DE-17BBA0F290BB}" type="presOf" srcId="{EA06BC38-63D3-481A-901C-CAB22D60FC75}" destId="{C6D79A23-E2C0-4193-9970-F143E0ECF707}" srcOrd="1" destOrd="0" presId="urn:microsoft.com/office/officeart/2016/7/layout/BasicLinearProcessNumbered"/>
    <dgm:cxn modelId="{DA73EF1D-4B40-4472-960E-96E76AB65D13}" type="presOf" srcId="{946A9699-F3DD-4329-83F9-2201A5B297B7}" destId="{A42B91DC-0CCD-486C-BCDA-F6804D0F51CF}" srcOrd="0" destOrd="0" presId="urn:microsoft.com/office/officeart/2016/7/layout/BasicLinearProcessNumbered"/>
    <dgm:cxn modelId="{AFB24A76-A3B7-48ED-A6F3-25B27D2A6AF1}" type="presOf" srcId="{BBFA0BB5-4781-42AC-9279-AEA0847BD601}" destId="{3BEFDE6A-B073-4980-ABF1-75EEB0A50176}" srcOrd="0" destOrd="0" presId="urn:microsoft.com/office/officeart/2016/7/layout/BasicLinearProcessNumbered"/>
    <dgm:cxn modelId="{A89FB295-26D4-4DE0-B41F-B0ADEA7222E2}" type="presOf" srcId="{A53A5B73-BDF0-4C84-9A78-9789AB8BF7B0}" destId="{2103A7EA-F132-48C5-AE1D-C9211455A12F}" srcOrd="0" destOrd="0" presId="urn:microsoft.com/office/officeart/2016/7/layout/BasicLinearProcessNumbered"/>
    <dgm:cxn modelId="{1F6964B3-2193-4E42-BBD5-1799B7819000}" type="presOf" srcId="{946A9699-F3DD-4329-83F9-2201A5B297B7}" destId="{C85E1F93-A194-43DC-BC18-832CCAFAFEF6}" srcOrd="1" destOrd="0" presId="urn:microsoft.com/office/officeart/2016/7/layout/BasicLinearProcessNumbered"/>
    <dgm:cxn modelId="{820D88A7-788A-4524-8364-AEECA1B9BC0C}" type="presOf" srcId="{2EA6B556-FBCF-4381-BF08-4ED2759A4962}" destId="{6A891586-3053-4630-8BDE-5D9C17A6554D}" srcOrd="0" destOrd="0" presId="urn:microsoft.com/office/officeart/2016/7/layout/BasicLinearProcessNumbered"/>
    <dgm:cxn modelId="{364D7A84-1FEE-4ADB-BF4C-7272F0980E31}" srcId="{9640249A-2892-42F5-937B-7865C1871A91}" destId="{946A9699-F3DD-4329-83F9-2201A5B297B7}" srcOrd="3" destOrd="0" parTransId="{3D9D056A-2228-4A12-95AE-9DB4B1119566}" sibTransId="{E0295DAA-5E99-4698-9CE4-D964761E7A36}"/>
    <dgm:cxn modelId="{EF694F99-FD84-4354-915C-0423D927AC1B}" type="presOf" srcId="{E0295DAA-5E99-4698-9CE4-D964761E7A36}" destId="{B373DC20-C423-41C2-B111-22225B931AFA}" srcOrd="0" destOrd="0" presId="urn:microsoft.com/office/officeart/2016/7/layout/BasicLinearProcessNumbered"/>
    <dgm:cxn modelId="{DB7EA1F9-1D86-49BC-A490-6CAFDFC19BA8}" type="presOf" srcId="{9640249A-2892-42F5-937B-7865C1871A91}" destId="{9D9228D0-CE2D-43FC-B494-6A3DFD0061B3}" srcOrd="0" destOrd="0" presId="urn:microsoft.com/office/officeart/2016/7/layout/BasicLinearProcessNumbered"/>
    <dgm:cxn modelId="{2BE971A9-9CE6-4859-9CB5-2898DF9F76FF}" type="presOf" srcId="{BBFA0BB5-4781-42AC-9279-AEA0847BD601}" destId="{0E790F90-CEA4-4C78-9DFB-DD862AC0574B}" srcOrd="1" destOrd="0" presId="urn:microsoft.com/office/officeart/2016/7/layout/BasicLinearProcessNumbered"/>
    <dgm:cxn modelId="{D19B5D74-9482-457E-8751-71FDF7A3BA05}" srcId="{9640249A-2892-42F5-937B-7865C1871A91}" destId="{A7396ACC-D9EB-4DDF-9545-26F7C71A6401}" srcOrd="6" destOrd="0" parTransId="{F9D56EE1-7526-4F6B-BCBC-C2FDBB2742C5}" sibTransId="{2EA6B556-FBCF-4381-BF08-4ED2759A4962}"/>
    <dgm:cxn modelId="{972D5325-CE60-440F-A51E-8B4E59EA0B52}" type="presOf" srcId="{46B2F10D-EEC9-4F4C-AF74-E85C4838DEFF}" destId="{F3C92FC2-1DB9-458C-92A4-4912775A3803}" srcOrd="1" destOrd="0" presId="urn:microsoft.com/office/officeart/2016/7/layout/BasicLinearProcessNumbered"/>
    <dgm:cxn modelId="{B7883B95-BE72-4E91-96B7-4700AAD9D15E}" srcId="{9640249A-2892-42F5-937B-7865C1871A91}" destId="{46B2F10D-EEC9-4F4C-AF74-E85C4838DEFF}" srcOrd="5" destOrd="0" parTransId="{234AD8F9-FDDD-4F9E-80E0-D66B20F33192}" sibTransId="{451A87EB-6B9D-4D2E-8B51-7AFC9514DE08}"/>
    <dgm:cxn modelId="{375AF9C2-EB57-42C5-905C-6D1D0724E275}" type="presOf" srcId="{0CA908ED-B230-44BA-AF10-E9C345FBD2AF}" destId="{178890AB-DEC2-4395-84E4-54B54FEC92A6}" srcOrd="0" destOrd="0" presId="urn:microsoft.com/office/officeart/2016/7/layout/BasicLinearProcessNumbered"/>
    <dgm:cxn modelId="{494164DC-2B9B-49AD-9ADB-6419A628ADD6}" type="presOf" srcId="{D2C9FE7C-4544-4195-8B42-9537837B587C}" destId="{57552721-CD6F-4362-B82D-8479DC8707AC}" srcOrd="0" destOrd="0" presId="urn:microsoft.com/office/officeart/2016/7/layout/BasicLinearProcessNumbered"/>
    <dgm:cxn modelId="{E2E45AC7-6E2D-4DC2-B90B-DAF4FC255EBE}" type="presParOf" srcId="{9D9228D0-CE2D-43FC-B494-6A3DFD0061B3}" destId="{31E6F3C2-5EB8-4643-B030-8A3F674DEF0A}" srcOrd="0" destOrd="0" presId="urn:microsoft.com/office/officeart/2016/7/layout/BasicLinearProcessNumbered"/>
    <dgm:cxn modelId="{6032C7AC-0F2A-450F-B878-7FB0B31511D7}" type="presParOf" srcId="{31E6F3C2-5EB8-4643-B030-8A3F674DEF0A}" destId="{40F0765D-C0AB-469F-8B3A-6FA2EB3E0CC9}" srcOrd="0" destOrd="0" presId="urn:microsoft.com/office/officeart/2016/7/layout/BasicLinearProcessNumbered"/>
    <dgm:cxn modelId="{2C2D6B82-5649-4AA0-91B3-E231709BE2F3}" type="presParOf" srcId="{31E6F3C2-5EB8-4643-B030-8A3F674DEF0A}" destId="{0C581559-5424-4C12-923D-8653810B59FF}" srcOrd="1" destOrd="0" presId="urn:microsoft.com/office/officeart/2016/7/layout/BasicLinearProcessNumbered"/>
    <dgm:cxn modelId="{124BB564-39B4-4BFF-8B0E-C2D4E045813F}" type="presParOf" srcId="{31E6F3C2-5EB8-4643-B030-8A3F674DEF0A}" destId="{C7CBCBC1-9125-465D-B222-A4F246296B1C}" srcOrd="2" destOrd="0" presId="urn:microsoft.com/office/officeart/2016/7/layout/BasicLinearProcessNumbered"/>
    <dgm:cxn modelId="{E2AFF7C2-E34F-4333-A467-33965EC7FA12}" type="presParOf" srcId="{31E6F3C2-5EB8-4643-B030-8A3F674DEF0A}" destId="{6C7D9DC4-45B7-48E9-B488-756154A39202}" srcOrd="3" destOrd="0" presId="urn:microsoft.com/office/officeart/2016/7/layout/BasicLinearProcessNumbered"/>
    <dgm:cxn modelId="{EF052ED1-5858-46B4-9A3F-04EABA1BCC62}" type="presParOf" srcId="{9D9228D0-CE2D-43FC-B494-6A3DFD0061B3}" destId="{0F7684FD-A15F-44A3-8BAE-0DCC40581951}" srcOrd="1" destOrd="0" presId="urn:microsoft.com/office/officeart/2016/7/layout/BasicLinearProcessNumbered"/>
    <dgm:cxn modelId="{229A8B50-2E05-4CF4-95B8-20CBEA59D645}" type="presParOf" srcId="{9D9228D0-CE2D-43FC-B494-6A3DFD0061B3}" destId="{0F05FAB5-85A2-41BF-B592-0FC08C873846}" srcOrd="2" destOrd="0" presId="urn:microsoft.com/office/officeart/2016/7/layout/BasicLinearProcessNumbered"/>
    <dgm:cxn modelId="{3A2A1B06-E106-4360-9B86-B7B5CC7EF64A}" type="presParOf" srcId="{0F05FAB5-85A2-41BF-B592-0FC08C873846}" destId="{007C5638-790C-4A36-93C9-ABDEC73286BF}" srcOrd="0" destOrd="0" presId="urn:microsoft.com/office/officeart/2016/7/layout/BasicLinearProcessNumbered"/>
    <dgm:cxn modelId="{8D631C9B-E2AB-479C-B20E-35D471CF9430}" type="presParOf" srcId="{0F05FAB5-85A2-41BF-B592-0FC08C873846}" destId="{2103A7EA-F132-48C5-AE1D-C9211455A12F}" srcOrd="1" destOrd="0" presId="urn:microsoft.com/office/officeart/2016/7/layout/BasicLinearProcessNumbered"/>
    <dgm:cxn modelId="{DC9CB1F6-011A-44EF-9729-F0697C28CE98}" type="presParOf" srcId="{0F05FAB5-85A2-41BF-B592-0FC08C873846}" destId="{885A3B8F-E2FD-4FAA-BC30-2B41B06AB6DD}" srcOrd="2" destOrd="0" presId="urn:microsoft.com/office/officeart/2016/7/layout/BasicLinearProcessNumbered"/>
    <dgm:cxn modelId="{87FF4584-4DBC-4E7A-9FD1-6995A9839009}" type="presParOf" srcId="{0F05FAB5-85A2-41BF-B592-0FC08C873846}" destId="{C6D79A23-E2C0-4193-9970-F143E0ECF707}" srcOrd="3" destOrd="0" presId="urn:microsoft.com/office/officeart/2016/7/layout/BasicLinearProcessNumbered"/>
    <dgm:cxn modelId="{F4D814F4-00BE-48B2-9315-714E601C4D68}" type="presParOf" srcId="{9D9228D0-CE2D-43FC-B494-6A3DFD0061B3}" destId="{2A600C24-4FF3-43C4-A228-EB9C94D0D28B}" srcOrd="3" destOrd="0" presId="urn:microsoft.com/office/officeart/2016/7/layout/BasicLinearProcessNumbered"/>
    <dgm:cxn modelId="{95AE1E90-8B81-4DAE-ACBD-0D1E68C93219}" type="presParOf" srcId="{9D9228D0-CE2D-43FC-B494-6A3DFD0061B3}" destId="{646FA314-49D2-4D36-8417-37CE86D47133}" srcOrd="4" destOrd="0" presId="urn:microsoft.com/office/officeart/2016/7/layout/BasicLinearProcessNumbered"/>
    <dgm:cxn modelId="{08098CD1-BE98-4864-9355-5E1D840DDB75}" type="presParOf" srcId="{646FA314-49D2-4D36-8417-37CE86D47133}" destId="{3BEFDE6A-B073-4980-ABF1-75EEB0A50176}" srcOrd="0" destOrd="0" presId="urn:microsoft.com/office/officeart/2016/7/layout/BasicLinearProcessNumbered"/>
    <dgm:cxn modelId="{B1F4D1E2-F3D1-43BC-9325-0D271D39AF85}" type="presParOf" srcId="{646FA314-49D2-4D36-8417-37CE86D47133}" destId="{178890AB-DEC2-4395-84E4-54B54FEC92A6}" srcOrd="1" destOrd="0" presId="urn:microsoft.com/office/officeart/2016/7/layout/BasicLinearProcessNumbered"/>
    <dgm:cxn modelId="{23C3931B-6EC1-46F2-956A-B21D1161543E}" type="presParOf" srcId="{646FA314-49D2-4D36-8417-37CE86D47133}" destId="{65D16FAB-08ED-4FDF-901E-59601642624D}" srcOrd="2" destOrd="0" presId="urn:microsoft.com/office/officeart/2016/7/layout/BasicLinearProcessNumbered"/>
    <dgm:cxn modelId="{6DC5DB8B-859E-4E36-B288-E7D123AD09FD}" type="presParOf" srcId="{646FA314-49D2-4D36-8417-37CE86D47133}" destId="{0E790F90-CEA4-4C78-9DFB-DD862AC0574B}" srcOrd="3" destOrd="0" presId="urn:microsoft.com/office/officeart/2016/7/layout/BasicLinearProcessNumbered"/>
    <dgm:cxn modelId="{B0ECC18B-7148-4758-B98F-64F64B8E0DB1}" type="presParOf" srcId="{9D9228D0-CE2D-43FC-B494-6A3DFD0061B3}" destId="{5925523F-FB77-402A-82BC-C7E281D87018}" srcOrd="5" destOrd="0" presId="urn:microsoft.com/office/officeart/2016/7/layout/BasicLinearProcessNumbered"/>
    <dgm:cxn modelId="{BE42E5BF-F584-4FE4-9768-EF46A2EC4280}" type="presParOf" srcId="{9D9228D0-CE2D-43FC-B494-6A3DFD0061B3}" destId="{7B01BB8B-313A-450D-AC06-D323123CAD61}" srcOrd="6" destOrd="0" presId="urn:microsoft.com/office/officeart/2016/7/layout/BasicLinearProcessNumbered"/>
    <dgm:cxn modelId="{A4E9594F-97AF-4DCF-BE21-286B12FFDE56}" type="presParOf" srcId="{7B01BB8B-313A-450D-AC06-D323123CAD61}" destId="{A42B91DC-0CCD-486C-BCDA-F6804D0F51CF}" srcOrd="0" destOrd="0" presId="urn:microsoft.com/office/officeart/2016/7/layout/BasicLinearProcessNumbered"/>
    <dgm:cxn modelId="{DC03DC62-16D4-4F19-BEB3-430CDDA8299C}" type="presParOf" srcId="{7B01BB8B-313A-450D-AC06-D323123CAD61}" destId="{B373DC20-C423-41C2-B111-22225B931AFA}" srcOrd="1" destOrd="0" presId="urn:microsoft.com/office/officeart/2016/7/layout/BasicLinearProcessNumbered"/>
    <dgm:cxn modelId="{661E3A42-FEE1-4728-A1A5-0B2BC2FDC8A9}" type="presParOf" srcId="{7B01BB8B-313A-450D-AC06-D323123CAD61}" destId="{A4D141AE-DCD0-475F-8306-6C8969EC3D0E}" srcOrd="2" destOrd="0" presId="urn:microsoft.com/office/officeart/2016/7/layout/BasicLinearProcessNumbered"/>
    <dgm:cxn modelId="{0FFC156A-5DF0-46A0-801E-C4036CC40DDF}" type="presParOf" srcId="{7B01BB8B-313A-450D-AC06-D323123CAD61}" destId="{C85E1F93-A194-43DC-BC18-832CCAFAFEF6}" srcOrd="3" destOrd="0" presId="urn:microsoft.com/office/officeart/2016/7/layout/BasicLinearProcessNumbered"/>
    <dgm:cxn modelId="{B0DB9E17-EBF9-4B5B-B758-A620AA8F5560}" type="presParOf" srcId="{9D9228D0-CE2D-43FC-B494-6A3DFD0061B3}" destId="{A1CD4469-F7F2-4E0D-9AD7-024A76A43515}" srcOrd="7" destOrd="0" presId="urn:microsoft.com/office/officeart/2016/7/layout/BasicLinearProcessNumbered"/>
    <dgm:cxn modelId="{0CECDD80-94C0-4BDF-968E-9EAA4D1F752F}" type="presParOf" srcId="{9D9228D0-CE2D-43FC-B494-6A3DFD0061B3}" destId="{E886410A-1568-416E-AEA6-AC278B36D45A}" srcOrd="8" destOrd="0" presId="urn:microsoft.com/office/officeart/2016/7/layout/BasicLinearProcessNumbered"/>
    <dgm:cxn modelId="{08FA345F-4536-45C2-A46F-986587B1C2DB}" type="presParOf" srcId="{E886410A-1568-416E-AEA6-AC278B36D45A}" destId="{57552721-CD6F-4362-B82D-8479DC8707AC}" srcOrd="0" destOrd="0" presId="urn:microsoft.com/office/officeart/2016/7/layout/BasicLinearProcessNumbered"/>
    <dgm:cxn modelId="{94A33BDF-8B52-46AF-97E6-5A5E8A7A151D}" type="presParOf" srcId="{E886410A-1568-416E-AEA6-AC278B36D45A}" destId="{EE886391-1004-46DA-A534-59A1D01DE592}" srcOrd="1" destOrd="0" presId="urn:microsoft.com/office/officeart/2016/7/layout/BasicLinearProcessNumbered"/>
    <dgm:cxn modelId="{A58C3EF4-986A-4997-B688-1867CE6A1709}" type="presParOf" srcId="{E886410A-1568-416E-AEA6-AC278B36D45A}" destId="{D68A64E5-02A7-4261-BB00-847BFBDC4BD8}" srcOrd="2" destOrd="0" presId="urn:microsoft.com/office/officeart/2016/7/layout/BasicLinearProcessNumbered"/>
    <dgm:cxn modelId="{06B1A19C-0EF5-43BC-819D-B03C4C731744}" type="presParOf" srcId="{E886410A-1568-416E-AEA6-AC278B36D45A}" destId="{3B1C4611-5380-42A6-97D7-762854238964}" srcOrd="3" destOrd="0" presId="urn:microsoft.com/office/officeart/2016/7/layout/BasicLinearProcessNumbered"/>
    <dgm:cxn modelId="{3F3BA257-B753-419E-AD7C-D07BF643D251}" type="presParOf" srcId="{9D9228D0-CE2D-43FC-B494-6A3DFD0061B3}" destId="{EE3BB356-B1D0-420B-86AE-BC31573F0C8B}" srcOrd="9" destOrd="0" presId="urn:microsoft.com/office/officeart/2016/7/layout/BasicLinearProcessNumbered"/>
    <dgm:cxn modelId="{DFF885B6-73CA-4487-A564-C83858F8E41C}" type="presParOf" srcId="{9D9228D0-CE2D-43FC-B494-6A3DFD0061B3}" destId="{C56DAA6F-57CA-4E25-9143-9B7F74F740B1}" srcOrd="10" destOrd="0" presId="urn:microsoft.com/office/officeart/2016/7/layout/BasicLinearProcessNumbered"/>
    <dgm:cxn modelId="{070A1736-23F9-4A7E-A30D-7DDDE5535CB2}" type="presParOf" srcId="{C56DAA6F-57CA-4E25-9143-9B7F74F740B1}" destId="{0B73CB8C-EA89-413D-BE34-851A68648216}" srcOrd="0" destOrd="0" presId="urn:microsoft.com/office/officeart/2016/7/layout/BasicLinearProcessNumbered"/>
    <dgm:cxn modelId="{16311084-5D6C-4713-941A-7E564A5D4260}" type="presParOf" srcId="{C56DAA6F-57CA-4E25-9143-9B7F74F740B1}" destId="{DD7D8988-AA4C-4EC0-8D71-420E15B3F63F}" srcOrd="1" destOrd="0" presId="urn:microsoft.com/office/officeart/2016/7/layout/BasicLinearProcessNumbered"/>
    <dgm:cxn modelId="{B4B9B97C-7108-4B72-9C89-497CB997682F}" type="presParOf" srcId="{C56DAA6F-57CA-4E25-9143-9B7F74F740B1}" destId="{19743CFC-E1AD-4993-B167-3F934788CF79}" srcOrd="2" destOrd="0" presId="urn:microsoft.com/office/officeart/2016/7/layout/BasicLinearProcessNumbered"/>
    <dgm:cxn modelId="{C3BE912F-61B6-4EF5-B6D0-AFF44BF6D76A}" type="presParOf" srcId="{C56DAA6F-57CA-4E25-9143-9B7F74F740B1}" destId="{F3C92FC2-1DB9-458C-92A4-4912775A3803}" srcOrd="3" destOrd="0" presId="urn:microsoft.com/office/officeart/2016/7/layout/BasicLinearProcessNumbered"/>
    <dgm:cxn modelId="{0A5F4698-F70E-4047-879C-08FEEAACA22E}" type="presParOf" srcId="{9D9228D0-CE2D-43FC-B494-6A3DFD0061B3}" destId="{CC256304-DCDC-4B86-AD01-F6ABC0EC9032}" srcOrd="11" destOrd="0" presId="urn:microsoft.com/office/officeart/2016/7/layout/BasicLinearProcessNumbered"/>
    <dgm:cxn modelId="{F8626562-3450-4E0D-8549-B581501FA898}" type="presParOf" srcId="{9D9228D0-CE2D-43FC-B494-6A3DFD0061B3}" destId="{9E110FCC-1A9F-42E9-9398-E5DF35C2CB8F}" srcOrd="12" destOrd="0" presId="urn:microsoft.com/office/officeart/2016/7/layout/BasicLinearProcessNumbered"/>
    <dgm:cxn modelId="{C1FBC405-F523-47BE-BFDA-C5A225425367}" type="presParOf" srcId="{9E110FCC-1A9F-42E9-9398-E5DF35C2CB8F}" destId="{E9B18981-440D-44A7-B1C0-085839936BF6}" srcOrd="0" destOrd="0" presId="urn:microsoft.com/office/officeart/2016/7/layout/BasicLinearProcessNumbered"/>
    <dgm:cxn modelId="{3AC993E1-0740-4A29-95B5-0FB6C5798CBD}" type="presParOf" srcId="{9E110FCC-1A9F-42E9-9398-E5DF35C2CB8F}" destId="{6A891586-3053-4630-8BDE-5D9C17A6554D}" srcOrd="1" destOrd="0" presId="urn:microsoft.com/office/officeart/2016/7/layout/BasicLinearProcessNumbered"/>
    <dgm:cxn modelId="{A9EAD5A6-2692-4952-8EAF-AD264D6C5CFC}" type="presParOf" srcId="{9E110FCC-1A9F-42E9-9398-E5DF35C2CB8F}" destId="{CD608420-2525-492A-97F1-14BDAB2A716D}" srcOrd="2" destOrd="0" presId="urn:microsoft.com/office/officeart/2016/7/layout/BasicLinearProcessNumbered"/>
    <dgm:cxn modelId="{EF8BC43D-0F4A-47BB-A8C4-4094F5A9E9ED}" type="presParOf" srcId="{9E110FCC-1A9F-42E9-9398-E5DF35C2CB8F}" destId="{6D76433A-712F-4F59-9EE0-A172DB8642D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4FAA96-8F34-4828-9BD7-BB8A97BCB64E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E046360-93E1-413A-9EF1-6F4880C544BA}">
      <dgm:prSet phldrT="[Texto]"/>
      <dgm:spPr/>
      <dgm:t>
        <a:bodyPr/>
        <a:lstStyle/>
        <a:p>
          <a:r>
            <a:rPr lang="es-ES" dirty="0" smtClean="0"/>
            <a:t>1 EVALUACIÓN</a:t>
          </a:r>
          <a:endParaRPr lang="es-ES" dirty="0"/>
        </a:p>
      </dgm:t>
    </dgm:pt>
    <dgm:pt modelId="{0C42BDE4-A9E2-424D-9C00-E4B152A36E40}" type="parTrans" cxnId="{84CB9C3F-B0EC-4A0E-8E93-F43453A122A9}">
      <dgm:prSet/>
      <dgm:spPr/>
      <dgm:t>
        <a:bodyPr/>
        <a:lstStyle/>
        <a:p>
          <a:endParaRPr lang="es-ES"/>
        </a:p>
      </dgm:t>
    </dgm:pt>
    <dgm:pt modelId="{9CEBF2CB-44FD-442F-81C8-E6DC960F1FD9}" type="sibTrans" cxnId="{84CB9C3F-B0EC-4A0E-8E93-F43453A122A9}">
      <dgm:prSet/>
      <dgm:spPr/>
      <dgm:t>
        <a:bodyPr/>
        <a:lstStyle/>
        <a:p>
          <a:endParaRPr lang="es-ES"/>
        </a:p>
      </dgm:t>
    </dgm:pt>
    <dgm:pt modelId="{5186803B-2F9E-44DB-94B8-27017053698E}">
      <dgm:prSet phldrT="[Texto]" phldr="1"/>
      <dgm:spPr/>
      <dgm:t>
        <a:bodyPr/>
        <a:lstStyle/>
        <a:p>
          <a:endParaRPr lang="es-ES"/>
        </a:p>
      </dgm:t>
    </dgm:pt>
    <dgm:pt modelId="{95E1B0C2-DC29-41D3-9490-26F5354E5EA3}" type="parTrans" cxnId="{44BF1A9E-4C57-4894-BAD2-939688224B36}">
      <dgm:prSet/>
      <dgm:spPr/>
      <dgm:t>
        <a:bodyPr/>
        <a:lstStyle/>
        <a:p>
          <a:endParaRPr lang="es-ES"/>
        </a:p>
      </dgm:t>
    </dgm:pt>
    <dgm:pt modelId="{22DFF7BE-E7D5-4B15-AFA5-FE726C33AEA7}" type="sibTrans" cxnId="{44BF1A9E-4C57-4894-BAD2-939688224B36}">
      <dgm:prSet/>
      <dgm:spPr/>
      <dgm:t>
        <a:bodyPr/>
        <a:lstStyle/>
        <a:p>
          <a:endParaRPr lang="es-ES"/>
        </a:p>
      </dgm:t>
    </dgm:pt>
    <dgm:pt modelId="{FA6254FB-1520-48D7-B352-2F2652061C47}">
      <dgm:prSet phldrT="[Texto]" phldr="1"/>
      <dgm:spPr/>
      <dgm:t>
        <a:bodyPr/>
        <a:lstStyle/>
        <a:p>
          <a:endParaRPr lang="es-ES"/>
        </a:p>
      </dgm:t>
    </dgm:pt>
    <dgm:pt modelId="{5ECEC185-6AA7-41EC-B150-89C0EC372DA1}" type="parTrans" cxnId="{F0A1B8DD-33AD-4783-9B71-ECF289647093}">
      <dgm:prSet/>
      <dgm:spPr/>
      <dgm:t>
        <a:bodyPr/>
        <a:lstStyle/>
        <a:p>
          <a:endParaRPr lang="es-ES"/>
        </a:p>
      </dgm:t>
    </dgm:pt>
    <dgm:pt modelId="{2A7896B5-A820-44FB-92ED-A2A4D774FCA0}" type="sibTrans" cxnId="{F0A1B8DD-33AD-4783-9B71-ECF289647093}">
      <dgm:prSet/>
      <dgm:spPr/>
      <dgm:t>
        <a:bodyPr/>
        <a:lstStyle/>
        <a:p>
          <a:endParaRPr lang="es-ES"/>
        </a:p>
      </dgm:t>
    </dgm:pt>
    <dgm:pt modelId="{EF21877F-480F-4501-88C9-5624CCF786C6}">
      <dgm:prSet phldrT="[Texto]"/>
      <dgm:spPr/>
      <dgm:t>
        <a:bodyPr/>
        <a:lstStyle/>
        <a:p>
          <a:r>
            <a:rPr lang="es-ES" dirty="0" smtClean="0"/>
            <a:t>2 EVALUACIÓN</a:t>
          </a:r>
          <a:endParaRPr lang="es-ES" dirty="0"/>
        </a:p>
      </dgm:t>
    </dgm:pt>
    <dgm:pt modelId="{71F4C818-A29C-4F46-A07A-6BBF6AEBFA76}" type="parTrans" cxnId="{79362110-3C47-4A42-BB92-E8FB345033BE}">
      <dgm:prSet/>
      <dgm:spPr/>
      <dgm:t>
        <a:bodyPr/>
        <a:lstStyle/>
        <a:p>
          <a:endParaRPr lang="es-ES"/>
        </a:p>
      </dgm:t>
    </dgm:pt>
    <dgm:pt modelId="{176DA4ED-DAF6-4665-A82B-C7B3AB44A2DA}" type="sibTrans" cxnId="{79362110-3C47-4A42-BB92-E8FB345033BE}">
      <dgm:prSet/>
      <dgm:spPr/>
      <dgm:t>
        <a:bodyPr/>
        <a:lstStyle/>
        <a:p>
          <a:endParaRPr lang="es-ES"/>
        </a:p>
      </dgm:t>
    </dgm:pt>
    <dgm:pt modelId="{B9FBFF62-9B55-486B-8F2D-86503DCB1BB3}">
      <dgm:prSet phldrT="[Texto]" phldr="1"/>
      <dgm:spPr/>
      <dgm:t>
        <a:bodyPr/>
        <a:lstStyle/>
        <a:p>
          <a:endParaRPr lang="es-ES"/>
        </a:p>
      </dgm:t>
    </dgm:pt>
    <dgm:pt modelId="{EE2095ED-CF4A-40F2-9D0A-E7D4BF120448}" type="parTrans" cxnId="{249D08F7-F0AC-4F67-888E-8741039152FA}">
      <dgm:prSet/>
      <dgm:spPr/>
      <dgm:t>
        <a:bodyPr/>
        <a:lstStyle/>
        <a:p>
          <a:endParaRPr lang="es-ES"/>
        </a:p>
      </dgm:t>
    </dgm:pt>
    <dgm:pt modelId="{8C04768C-A89F-412E-8B18-D18F73F92985}" type="sibTrans" cxnId="{249D08F7-F0AC-4F67-888E-8741039152FA}">
      <dgm:prSet/>
      <dgm:spPr/>
      <dgm:t>
        <a:bodyPr/>
        <a:lstStyle/>
        <a:p>
          <a:endParaRPr lang="es-ES"/>
        </a:p>
      </dgm:t>
    </dgm:pt>
    <dgm:pt modelId="{A33DD2B3-A63E-4FAA-8CDC-6563E36965CA}">
      <dgm:prSet phldrT="[Texto]" phldr="1"/>
      <dgm:spPr/>
      <dgm:t>
        <a:bodyPr/>
        <a:lstStyle/>
        <a:p>
          <a:endParaRPr lang="es-ES"/>
        </a:p>
      </dgm:t>
    </dgm:pt>
    <dgm:pt modelId="{B881F360-FB2C-4302-8DA2-CEACB6C937BB}" type="parTrans" cxnId="{4D026977-A53E-4834-9539-957D513EAACE}">
      <dgm:prSet/>
      <dgm:spPr/>
      <dgm:t>
        <a:bodyPr/>
        <a:lstStyle/>
        <a:p>
          <a:endParaRPr lang="es-ES"/>
        </a:p>
      </dgm:t>
    </dgm:pt>
    <dgm:pt modelId="{28163510-ECFE-4FD6-9942-B0FB4CBBF9B0}" type="sibTrans" cxnId="{4D026977-A53E-4834-9539-957D513EAACE}">
      <dgm:prSet/>
      <dgm:spPr/>
      <dgm:t>
        <a:bodyPr/>
        <a:lstStyle/>
        <a:p>
          <a:endParaRPr lang="es-ES"/>
        </a:p>
      </dgm:t>
    </dgm:pt>
    <dgm:pt modelId="{88072910-20B2-436B-9517-CB289C674E09}">
      <dgm:prSet phldrT="[Texto]"/>
      <dgm:spPr/>
      <dgm:t>
        <a:bodyPr/>
        <a:lstStyle/>
        <a:p>
          <a:r>
            <a:rPr lang="es-ES" dirty="0" smtClean="0"/>
            <a:t>3 EVALUACIÓN</a:t>
          </a:r>
          <a:endParaRPr lang="es-ES" dirty="0"/>
        </a:p>
      </dgm:t>
    </dgm:pt>
    <dgm:pt modelId="{82126758-6211-4601-8068-2DAE892BBFA1}" type="parTrans" cxnId="{04D71FDA-18CC-41C5-9DB5-B2470184FE37}">
      <dgm:prSet/>
      <dgm:spPr/>
      <dgm:t>
        <a:bodyPr/>
        <a:lstStyle/>
        <a:p>
          <a:endParaRPr lang="es-ES"/>
        </a:p>
      </dgm:t>
    </dgm:pt>
    <dgm:pt modelId="{77D3E7A7-39D3-4278-A886-0D050A676899}" type="sibTrans" cxnId="{04D71FDA-18CC-41C5-9DB5-B2470184FE37}">
      <dgm:prSet/>
      <dgm:spPr/>
      <dgm:t>
        <a:bodyPr/>
        <a:lstStyle/>
        <a:p>
          <a:endParaRPr lang="es-ES"/>
        </a:p>
      </dgm:t>
    </dgm:pt>
    <dgm:pt modelId="{B030CA4F-D17D-440D-86E9-C0604FD9AD94}">
      <dgm:prSet phldrT="[Texto]" phldr="1"/>
      <dgm:spPr/>
      <dgm:t>
        <a:bodyPr/>
        <a:lstStyle/>
        <a:p>
          <a:endParaRPr lang="es-ES"/>
        </a:p>
      </dgm:t>
    </dgm:pt>
    <dgm:pt modelId="{005E073C-DEA3-4036-BB08-180F2A438D90}" type="parTrans" cxnId="{BE77558D-4801-4160-87D8-2200E8C8D461}">
      <dgm:prSet/>
      <dgm:spPr/>
      <dgm:t>
        <a:bodyPr/>
        <a:lstStyle/>
        <a:p>
          <a:endParaRPr lang="es-ES"/>
        </a:p>
      </dgm:t>
    </dgm:pt>
    <dgm:pt modelId="{7876C387-5CE3-4D72-AC45-04F0A3CF4031}" type="sibTrans" cxnId="{BE77558D-4801-4160-87D8-2200E8C8D461}">
      <dgm:prSet/>
      <dgm:spPr/>
      <dgm:t>
        <a:bodyPr/>
        <a:lstStyle/>
        <a:p>
          <a:endParaRPr lang="es-ES"/>
        </a:p>
      </dgm:t>
    </dgm:pt>
    <dgm:pt modelId="{05113346-6959-42F0-B30B-7CF098CF87B1}">
      <dgm:prSet phldrT="[Texto]" phldr="1"/>
      <dgm:spPr/>
      <dgm:t>
        <a:bodyPr/>
        <a:lstStyle/>
        <a:p>
          <a:endParaRPr lang="es-ES"/>
        </a:p>
      </dgm:t>
    </dgm:pt>
    <dgm:pt modelId="{66BDEBF4-FDC8-43CF-B119-E08C24208602}" type="parTrans" cxnId="{D27499F4-6281-4B9C-9993-6622426A95E7}">
      <dgm:prSet/>
      <dgm:spPr/>
      <dgm:t>
        <a:bodyPr/>
        <a:lstStyle/>
        <a:p>
          <a:endParaRPr lang="es-ES"/>
        </a:p>
      </dgm:t>
    </dgm:pt>
    <dgm:pt modelId="{A18CD397-CF22-43E7-8E72-093657D81A3B}" type="sibTrans" cxnId="{D27499F4-6281-4B9C-9993-6622426A95E7}">
      <dgm:prSet/>
      <dgm:spPr/>
      <dgm:t>
        <a:bodyPr/>
        <a:lstStyle/>
        <a:p>
          <a:endParaRPr lang="es-ES"/>
        </a:p>
      </dgm:t>
    </dgm:pt>
    <dgm:pt modelId="{C4895C1B-E97E-44E4-B880-B36077E991E1}" type="pres">
      <dgm:prSet presAssocID="{514FAA96-8F34-4828-9BD7-BB8A97BCB64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542196A-C256-437D-9687-3F823BCB3342}" type="pres">
      <dgm:prSet presAssocID="{EE046360-93E1-413A-9EF1-6F4880C544BA}" presName="comp" presStyleCnt="0"/>
      <dgm:spPr/>
    </dgm:pt>
    <dgm:pt modelId="{C0A5A778-2FA1-4448-87F6-FBDD859D188C}" type="pres">
      <dgm:prSet presAssocID="{EE046360-93E1-413A-9EF1-6F4880C544BA}" presName="box" presStyleLbl="node1" presStyleIdx="0" presStyleCnt="3"/>
      <dgm:spPr/>
      <dgm:t>
        <a:bodyPr/>
        <a:lstStyle/>
        <a:p>
          <a:endParaRPr lang="es-ES"/>
        </a:p>
      </dgm:t>
    </dgm:pt>
    <dgm:pt modelId="{7EE49376-3E34-441B-A2E4-337B19DE2DEF}" type="pres">
      <dgm:prSet presAssocID="{EE046360-93E1-413A-9EF1-6F4880C544BA}" presName="img" presStyleLbl="fgImgPlace1" presStyleIdx="0" presStyleCnt="3"/>
      <dgm:spPr/>
    </dgm:pt>
    <dgm:pt modelId="{399A002C-291C-4F61-A41F-718FC909D53A}" type="pres">
      <dgm:prSet presAssocID="{EE046360-93E1-413A-9EF1-6F4880C544BA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DB8AAF-3E79-49CE-980B-E9AD4022AD63}" type="pres">
      <dgm:prSet presAssocID="{9CEBF2CB-44FD-442F-81C8-E6DC960F1FD9}" presName="spacer" presStyleCnt="0"/>
      <dgm:spPr/>
    </dgm:pt>
    <dgm:pt modelId="{B8AC7CFE-E8A0-4E9B-A8E5-6F7A9EADF9E4}" type="pres">
      <dgm:prSet presAssocID="{EF21877F-480F-4501-88C9-5624CCF786C6}" presName="comp" presStyleCnt="0"/>
      <dgm:spPr/>
    </dgm:pt>
    <dgm:pt modelId="{2FE2865D-E3C5-41A4-9D67-5E922D709FAF}" type="pres">
      <dgm:prSet presAssocID="{EF21877F-480F-4501-88C9-5624CCF786C6}" presName="box" presStyleLbl="node1" presStyleIdx="1" presStyleCnt="3"/>
      <dgm:spPr/>
      <dgm:t>
        <a:bodyPr/>
        <a:lstStyle/>
        <a:p>
          <a:endParaRPr lang="es-ES"/>
        </a:p>
      </dgm:t>
    </dgm:pt>
    <dgm:pt modelId="{EEF984D6-7630-459F-96DD-79A8AFAD1F77}" type="pres">
      <dgm:prSet presAssocID="{EF21877F-480F-4501-88C9-5624CCF786C6}" presName="img" presStyleLbl="fgImgPlace1" presStyleIdx="1" presStyleCnt="3"/>
      <dgm:spPr/>
    </dgm:pt>
    <dgm:pt modelId="{34E83908-569E-4173-8876-ACDD152D3AF8}" type="pres">
      <dgm:prSet presAssocID="{EF21877F-480F-4501-88C9-5624CCF786C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551BE0-7632-4117-80A2-AEED905A2A20}" type="pres">
      <dgm:prSet presAssocID="{176DA4ED-DAF6-4665-A82B-C7B3AB44A2DA}" presName="spacer" presStyleCnt="0"/>
      <dgm:spPr/>
    </dgm:pt>
    <dgm:pt modelId="{AAE293D3-54EF-4ABB-8D4D-8A67C86CF165}" type="pres">
      <dgm:prSet presAssocID="{88072910-20B2-436B-9517-CB289C674E09}" presName="comp" presStyleCnt="0"/>
      <dgm:spPr/>
    </dgm:pt>
    <dgm:pt modelId="{C293B92D-4694-439B-ABA6-A4419802FC8C}" type="pres">
      <dgm:prSet presAssocID="{88072910-20B2-436B-9517-CB289C674E09}" presName="box" presStyleLbl="node1" presStyleIdx="2" presStyleCnt="3"/>
      <dgm:spPr/>
      <dgm:t>
        <a:bodyPr/>
        <a:lstStyle/>
        <a:p>
          <a:endParaRPr lang="es-ES"/>
        </a:p>
      </dgm:t>
    </dgm:pt>
    <dgm:pt modelId="{2FCAC7E3-F322-4072-9AED-7D17539D426B}" type="pres">
      <dgm:prSet presAssocID="{88072910-20B2-436B-9517-CB289C674E09}" presName="img" presStyleLbl="fgImgPlace1" presStyleIdx="2" presStyleCnt="3"/>
      <dgm:spPr/>
    </dgm:pt>
    <dgm:pt modelId="{33391876-41B1-4218-BD78-892745E13C74}" type="pres">
      <dgm:prSet presAssocID="{88072910-20B2-436B-9517-CB289C674E09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5F417E4-B363-47AE-B84E-1B60EF6E777A}" type="presOf" srcId="{FA6254FB-1520-48D7-B352-2F2652061C47}" destId="{C0A5A778-2FA1-4448-87F6-FBDD859D188C}" srcOrd="0" destOrd="2" presId="urn:microsoft.com/office/officeart/2005/8/layout/vList4"/>
    <dgm:cxn modelId="{20148832-6B4E-49D5-9565-8C81CFFA322F}" type="presOf" srcId="{B030CA4F-D17D-440D-86E9-C0604FD9AD94}" destId="{C293B92D-4694-439B-ABA6-A4419802FC8C}" srcOrd="0" destOrd="1" presId="urn:microsoft.com/office/officeart/2005/8/layout/vList4"/>
    <dgm:cxn modelId="{04D71FDA-18CC-41C5-9DB5-B2470184FE37}" srcId="{514FAA96-8F34-4828-9BD7-BB8A97BCB64E}" destId="{88072910-20B2-436B-9517-CB289C674E09}" srcOrd="2" destOrd="0" parTransId="{82126758-6211-4601-8068-2DAE892BBFA1}" sibTransId="{77D3E7A7-39D3-4278-A886-0D050A676899}"/>
    <dgm:cxn modelId="{C5AC6E1E-6092-4B95-A66C-BB488B88AA7C}" type="presOf" srcId="{EF21877F-480F-4501-88C9-5624CCF786C6}" destId="{34E83908-569E-4173-8876-ACDD152D3AF8}" srcOrd="1" destOrd="0" presId="urn:microsoft.com/office/officeart/2005/8/layout/vList4"/>
    <dgm:cxn modelId="{4D026977-A53E-4834-9539-957D513EAACE}" srcId="{EF21877F-480F-4501-88C9-5624CCF786C6}" destId="{A33DD2B3-A63E-4FAA-8CDC-6563E36965CA}" srcOrd="1" destOrd="0" parTransId="{B881F360-FB2C-4302-8DA2-CEACB6C937BB}" sibTransId="{28163510-ECFE-4FD6-9942-B0FB4CBBF9B0}"/>
    <dgm:cxn modelId="{F8DB94C6-77D4-4698-9825-807AC6E7AC29}" type="presOf" srcId="{A33DD2B3-A63E-4FAA-8CDC-6563E36965CA}" destId="{34E83908-569E-4173-8876-ACDD152D3AF8}" srcOrd="1" destOrd="2" presId="urn:microsoft.com/office/officeart/2005/8/layout/vList4"/>
    <dgm:cxn modelId="{CFFC30F9-C4BB-45CF-AFDF-A2C722DA9AE9}" type="presOf" srcId="{05113346-6959-42F0-B30B-7CF098CF87B1}" destId="{C293B92D-4694-439B-ABA6-A4419802FC8C}" srcOrd="0" destOrd="2" presId="urn:microsoft.com/office/officeart/2005/8/layout/vList4"/>
    <dgm:cxn modelId="{6FB94591-5EEB-40C8-9437-03D241F56B0B}" type="presOf" srcId="{88072910-20B2-436B-9517-CB289C674E09}" destId="{33391876-41B1-4218-BD78-892745E13C74}" srcOrd="1" destOrd="0" presId="urn:microsoft.com/office/officeart/2005/8/layout/vList4"/>
    <dgm:cxn modelId="{79362110-3C47-4A42-BB92-E8FB345033BE}" srcId="{514FAA96-8F34-4828-9BD7-BB8A97BCB64E}" destId="{EF21877F-480F-4501-88C9-5624CCF786C6}" srcOrd="1" destOrd="0" parTransId="{71F4C818-A29C-4F46-A07A-6BBF6AEBFA76}" sibTransId="{176DA4ED-DAF6-4665-A82B-C7B3AB44A2DA}"/>
    <dgm:cxn modelId="{249D08F7-F0AC-4F67-888E-8741039152FA}" srcId="{EF21877F-480F-4501-88C9-5624CCF786C6}" destId="{B9FBFF62-9B55-486B-8F2D-86503DCB1BB3}" srcOrd="0" destOrd="0" parTransId="{EE2095ED-CF4A-40F2-9D0A-E7D4BF120448}" sibTransId="{8C04768C-A89F-412E-8B18-D18F73F92985}"/>
    <dgm:cxn modelId="{F0A1B8DD-33AD-4783-9B71-ECF289647093}" srcId="{EE046360-93E1-413A-9EF1-6F4880C544BA}" destId="{FA6254FB-1520-48D7-B352-2F2652061C47}" srcOrd="1" destOrd="0" parTransId="{5ECEC185-6AA7-41EC-B150-89C0EC372DA1}" sibTransId="{2A7896B5-A820-44FB-92ED-A2A4D774FCA0}"/>
    <dgm:cxn modelId="{2B4BAF99-1F67-40B5-BC0A-F4F1FD98B29B}" type="presOf" srcId="{EF21877F-480F-4501-88C9-5624CCF786C6}" destId="{2FE2865D-E3C5-41A4-9D67-5E922D709FAF}" srcOrd="0" destOrd="0" presId="urn:microsoft.com/office/officeart/2005/8/layout/vList4"/>
    <dgm:cxn modelId="{6D599F60-AC96-4961-803E-96E0B0C38AF7}" type="presOf" srcId="{B9FBFF62-9B55-486B-8F2D-86503DCB1BB3}" destId="{2FE2865D-E3C5-41A4-9D67-5E922D709FAF}" srcOrd="0" destOrd="1" presId="urn:microsoft.com/office/officeart/2005/8/layout/vList4"/>
    <dgm:cxn modelId="{D27499F4-6281-4B9C-9993-6622426A95E7}" srcId="{88072910-20B2-436B-9517-CB289C674E09}" destId="{05113346-6959-42F0-B30B-7CF098CF87B1}" srcOrd="1" destOrd="0" parTransId="{66BDEBF4-FDC8-43CF-B119-E08C24208602}" sibTransId="{A18CD397-CF22-43E7-8E72-093657D81A3B}"/>
    <dgm:cxn modelId="{44BF1A9E-4C57-4894-BAD2-939688224B36}" srcId="{EE046360-93E1-413A-9EF1-6F4880C544BA}" destId="{5186803B-2F9E-44DB-94B8-27017053698E}" srcOrd="0" destOrd="0" parTransId="{95E1B0C2-DC29-41D3-9490-26F5354E5EA3}" sibTransId="{22DFF7BE-E7D5-4B15-AFA5-FE726C33AEA7}"/>
    <dgm:cxn modelId="{821A8D89-3648-48F4-B651-1D15EFFD32FE}" type="presOf" srcId="{B9FBFF62-9B55-486B-8F2D-86503DCB1BB3}" destId="{34E83908-569E-4173-8876-ACDD152D3AF8}" srcOrd="1" destOrd="1" presId="urn:microsoft.com/office/officeart/2005/8/layout/vList4"/>
    <dgm:cxn modelId="{028889E9-F528-4A41-B2EF-6FA30DD5638C}" type="presOf" srcId="{88072910-20B2-436B-9517-CB289C674E09}" destId="{C293B92D-4694-439B-ABA6-A4419802FC8C}" srcOrd="0" destOrd="0" presId="urn:microsoft.com/office/officeart/2005/8/layout/vList4"/>
    <dgm:cxn modelId="{7B83DAB8-C0E6-44FB-A03E-947CE0806489}" type="presOf" srcId="{05113346-6959-42F0-B30B-7CF098CF87B1}" destId="{33391876-41B1-4218-BD78-892745E13C74}" srcOrd="1" destOrd="2" presId="urn:microsoft.com/office/officeart/2005/8/layout/vList4"/>
    <dgm:cxn modelId="{69CE316C-49C6-43C2-8B74-4DD1BBB4A843}" type="presOf" srcId="{5186803B-2F9E-44DB-94B8-27017053698E}" destId="{C0A5A778-2FA1-4448-87F6-FBDD859D188C}" srcOrd="0" destOrd="1" presId="urn:microsoft.com/office/officeart/2005/8/layout/vList4"/>
    <dgm:cxn modelId="{BE77558D-4801-4160-87D8-2200E8C8D461}" srcId="{88072910-20B2-436B-9517-CB289C674E09}" destId="{B030CA4F-D17D-440D-86E9-C0604FD9AD94}" srcOrd="0" destOrd="0" parTransId="{005E073C-DEA3-4036-BB08-180F2A438D90}" sibTransId="{7876C387-5CE3-4D72-AC45-04F0A3CF4031}"/>
    <dgm:cxn modelId="{752F1020-77F1-497D-9A37-C81B2FF050A6}" type="presOf" srcId="{B030CA4F-D17D-440D-86E9-C0604FD9AD94}" destId="{33391876-41B1-4218-BD78-892745E13C74}" srcOrd="1" destOrd="1" presId="urn:microsoft.com/office/officeart/2005/8/layout/vList4"/>
    <dgm:cxn modelId="{F8EE1F5C-93E9-4679-8963-4F1151FBCD77}" type="presOf" srcId="{514FAA96-8F34-4828-9BD7-BB8A97BCB64E}" destId="{C4895C1B-E97E-44E4-B880-B36077E991E1}" srcOrd="0" destOrd="0" presId="urn:microsoft.com/office/officeart/2005/8/layout/vList4"/>
    <dgm:cxn modelId="{F6F6BEEA-7DAB-499A-8D97-A4DE1554DFA6}" type="presOf" srcId="{5186803B-2F9E-44DB-94B8-27017053698E}" destId="{399A002C-291C-4F61-A41F-718FC909D53A}" srcOrd="1" destOrd="1" presId="urn:microsoft.com/office/officeart/2005/8/layout/vList4"/>
    <dgm:cxn modelId="{8BEFD16E-3635-40D0-8261-48B005C1FFAD}" type="presOf" srcId="{EE046360-93E1-413A-9EF1-6F4880C544BA}" destId="{C0A5A778-2FA1-4448-87F6-FBDD859D188C}" srcOrd="0" destOrd="0" presId="urn:microsoft.com/office/officeart/2005/8/layout/vList4"/>
    <dgm:cxn modelId="{84CB9C3F-B0EC-4A0E-8E93-F43453A122A9}" srcId="{514FAA96-8F34-4828-9BD7-BB8A97BCB64E}" destId="{EE046360-93E1-413A-9EF1-6F4880C544BA}" srcOrd="0" destOrd="0" parTransId="{0C42BDE4-A9E2-424D-9C00-E4B152A36E40}" sibTransId="{9CEBF2CB-44FD-442F-81C8-E6DC960F1FD9}"/>
    <dgm:cxn modelId="{E8AD1179-7FA2-4317-ACD4-A0293C8F7357}" type="presOf" srcId="{A33DD2B3-A63E-4FAA-8CDC-6563E36965CA}" destId="{2FE2865D-E3C5-41A4-9D67-5E922D709FAF}" srcOrd="0" destOrd="2" presId="urn:microsoft.com/office/officeart/2005/8/layout/vList4"/>
    <dgm:cxn modelId="{12269AEA-8AEE-415B-98B4-06B467A58EB1}" type="presOf" srcId="{FA6254FB-1520-48D7-B352-2F2652061C47}" destId="{399A002C-291C-4F61-A41F-718FC909D53A}" srcOrd="1" destOrd="2" presId="urn:microsoft.com/office/officeart/2005/8/layout/vList4"/>
    <dgm:cxn modelId="{8813CBDC-2B56-4A5F-8E87-A54062800C17}" type="presOf" srcId="{EE046360-93E1-413A-9EF1-6F4880C544BA}" destId="{399A002C-291C-4F61-A41F-718FC909D53A}" srcOrd="1" destOrd="0" presId="urn:microsoft.com/office/officeart/2005/8/layout/vList4"/>
    <dgm:cxn modelId="{E3812849-0DF0-43FF-8800-686A7E4F1F71}" type="presParOf" srcId="{C4895C1B-E97E-44E4-B880-B36077E991E1}" destId="{6542196A-C256-437D-9687-3F823BCB3342}" srcOrd="0" destOrd="0" presId="urn:microsoft.com/office/officeart/2005/8/layout/vList4"/>
    <dgm:cxn modelId="{64DA6492-7904-4450-8B1B-7EAF446E3BD3}" type="presParOf" srcId="{6542196A-C256-437D-9687-3F823BCB3342}" destId="{C0A5A778-2FA1-4448-87F6-FBDD859D188C}" srcOrd="0" destOrd="0" presId="urn:microsoft.com/office/officeart/2005/8/layout/vList4"/>
    <dgm:cxn modelId="{3646D425-6BA9-469A-B2EF-3146EA313D14}" type="presParOf" srcId="{6542196A-C256-437D-9687-3F823BCB3342}" destId="{7EE49376-3E34-441B-A2E4-337B19DE2DEF}" srcOrd="1" destOrd="0" presId="urn:microsoft.com/office/officeart/2005/8/layout/vList4"/>
    <dgm:cxn modelId="{FCDB5802-7FE4-4048-B2C6-B554C220F790}" type="presParOf" srcId="{6542196A-C256-437D-9687-3F823BCB3342}" destId="{399A002C-291C-4F61-A41F-718FC909D53A}" srcOrd="2" destOrd="0" presId="urn:microsoft.com/office/officeart/2005/8/layout/vList4"/>
    <dgm:cxn modelId="{E8E66FD1-A665-4D33-88BE-FBF5E881EF58}" type="presParOf" srcId="{C4895C1B-E97E-44E4-B880-B36077E991E1}" destId="{A7DB8AAF-3E79-49CE-980B-E9AD4022AD63}" srcOrd="1" destOrd="0" presId="urn:microsoft.com/office/officeart/2005/8/layout/vList4"/>
    <dgm:cxn modelId="{D4F96C85-1DE0-47E1-B51A-FF7A865954F0}" type="presParOf" srcId="{C4895C1B-E97E-44E4-B880-B36077E991E1}" destId="{B8AC7CFE-E8A0-4E9B-A8E5-6F7A9EADF9E4}" srcOrd="2" destOrd="0" presId="urn:microsoft.com/office/officeart/2005/8/layout/vList4"/>
    <dgm:cxn modelId="{FF87BE96-DD73-4380-A0BA-E9F36E5D7EEA}" type="presParOf" srcId="{B8AC7CFE-E8A0-4E9B-A8E5-6F7A9EADF9E4}" destId="{2FE2865D-E3C5-41A4-9D67-5E922D709FAF}" srcOrd="0" destOrd="0" presId="urn:microsoft.com/office/officeart/2005/8/layout/vList4"/>
    <dgm:cxn modelId="{92CDDB12-92E1-44DC-9C3C-62F27F06B373}" type="presParOf" srcId="{B8AC7CFE-E8A0-4E9B-A8E5-6F7A9EADF9E4}" destId="{EEF984D6-7630-459F-96DD-79A8AFAD1F77}" srcOrd="1" destOrd="0" presId="urn:microsoft.com/office/officeart/2005/8/layout/vList4"/>
    <dgm:cxn modelId="{D518CD72-E9A5-44DD-A6E4-DC21EC75C98F}" type="presParOf" srcId="{B8AC7CFE-E8A0-4E9B-A8E5-6F7A9EADF9E4}" destId="{34E83908-569E-4173-8876-ACDD152D3AF8}" srcOrd="2" destOrd="0" presId="urn:microsoft.com/office/officeart/2005/8/layout/vList4"/>
    <dgm:cxn modelId="{D86BCB06-D727-49A9-9847-6B04C403858E}" type="presParOf" srcId="{C4895C1B-E97E-44E4-B880-B36077E991E1}" destId="{72551BE0-7632-4117-80A2-AEED905A2A20}" srcOrd="3" destOrd="0" presId="urn:microsoft.com/office/officeart/2005/8/layout/vList4"/>
    <dgm:cxn modelId="{490D56A5-A205-4D10-ABC5-3E1821626CCA}" type="presParOf" srcId="{C4895C1B-E97E-44E4-B880-B36077E991E1}" destId="{AAE293D3-54EF-4ABB-8D4D-8A67C86CF165}" srcOrd="4" destOrd="0" presId="urn:microsoft.com/office/officeart/2005/8/layout/vList4"/>
    <dgm:cxn modelId="{35771612-0B9A-46B7-AEAD-02CA9D3848A5}" type="presParOf" srcId="{AAE293D3-54EF-4ABB-8D4D-8A67C86CF165}" destId="{C293B92D-4694-439B-ABA6-A4419802FC8C}" srcOrd="0" destOrd="0" presId="urn:microsoft.com/office/officeart/2005/8/layout/vList4"/>
    <dgm:cxn modelId="{EAC2DA21-C75A-4BE3-84DF-A9840F7A5B2B}" type="presParOf" srcId="{AAE293D3-54EF-4ABB-8D4D-8A67C86CF165}" destId="{2FCAC7E3-F322-4072-9AED-7D17539D426B}" srcOrd="1" destOrd="0" presId="urn:microsoft.com/office/officeart/2005/8/layout/vList4"/>
    <dgm:cxn modelId="{D7B4B80C-609E-4199-8AD3-A11AC5559B0A}" type="presParOf" srcId="{AAE293D3-54EF-4ABB-8D4D-8A67C86CF165}" destId="{33391876-41B1-4218-BD78-892745E13C7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0765D-C0AB-469F-8B3A-6FA2EB3E0CC9}">
      <dsp:nvSpPr>
        <dsp:cNvPr id="0" name=""/>
        <dsp:cNvSpPr/>
      </dsp:nvSpPr>
      <dsp:spPr>
        <a:xfrm>
          <a:off x="10169" y="728621"/>
          <a:ext cx="1519719" cy="212760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83" tIns="330200" rIns="118483" bIns="33020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RECONOCIMIENTO DE LAS </a:t>
          </a:r>
          <a:r>
            <a:rPr lang="en-US" sz="1100" kern="1200" dirty="0" smtClean="0"/>
            <a:t>CARACTERÍSTICAS DEL LENGUAJE DE MARCAS</a:t>
          </a:r>
          <a:endParaRPr lang="en-US" sz="1100" kern="1200" dirty="0"/>
        </a:p>
      </dsp:txBody>
      <dsp:txXfrm>
        <a:off x="10169" y="1537112"/>
        <a:ext cx="1519719" cy="1276564"/>
      </dsp:txXfrm>
    </dsp:sp>
    <dsp:sp modelId="{0C581559-5424-4C12-923D-8653810B59FF}">
      <dsp:nvSpPr>
        <dsp:cNvPr id="0" name=""/>
        <dsp:cNvSpPr/>
      </dsp:nvSpPr>
      <dsp:spPr>
        <a:xfrm>
          <a:off x="450887" y="941382"/>
          <a:ext cx="638282" cy="63828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63" tIns="12700" rIns="49763" bIns="1270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1</a:t>
          </a:r>
        </a:p>
      </dsp:txBody>
      <dsp:txXfrm>
        <a:off x="544361" y="1034856"/>
        <a:ext cx="451334" cy="451334"/>
      </dsp:txXfrm>
    </dsp:sp>
    <dsp:sp modelId="{C7CBCBC1-9125-465D-B222-A4F246296B1C}">
      <dsp:nvSpPr>
        <dsp:cNvPr id="0" name=""/>
        <dsp:cNvSpPr/>
      </dsp:nvSpPr>
      <dsp:spPr>
        <a:xfrm>
          <a:off x="10169" y="2856156"/>
          <a:ext cx="1519719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7C5638-790C-4A36-93C9-ABDEC73286BF}">
      <dsp:nvSpPr>
        <dsp:cNvPr id="0" name=""/>
        <dsp:cNvSpPr/>
      </dsp:nvSpPr>
      <dsp:spPr>
        <a:xfrm>
          <a:off x="1681860" y="728621"/>
          <a:ext cx="1519719" cy="212760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83" tIns="330200" rIns="118483" bIns="33020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UTILIZACIÓN EN ENTORNOS WEB</a:t>
          </a:r>
        </a:p>
      </dsp:txBody>
      <dsp:txXfrm>
        <a:off x="1681860" y="1537112"/>
        <a:ext cx="1519719" cy="1276564"/>
      </dsp:txXfrm>
    </dsp:sp>
    <dsp:sp modelId="{2103A7EA-F132-48C5-AE1D-C9211455A12F}">
      <dsp:nvSpPr>
        <dsp:cNvPr id="0" name=""/>
        <dsp:cNvSpPr/>
      </dsp:nvSpPr>
      <dsp:spPr>
        <a:xfrm>
          <a:off x="2122579" y="941382"/>
          <a:ext cx="638282" cy="63828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63" tIns="12700" rIns="49763" bIns="1270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2</a:t>
          </a:r>
        </a:p>
      </dsp:txBody>
      <dsp:txXfrm>
        <a:off x="2216053" y="1034856"/>
        <a:ext cx="451334" cy="451334"/>
      </dsp:txXfrm>
    </dsp:sp>
    <dsp:sp modelId="{885A3B8F-E2FD-4FAA-BC30-2B41B06AB6DD}">
      <dsp:nvSpPr>
        <dsp:cNvPr id="0" name=""/>
        <dsp:cNvSpPr/>
      </dsp:nvSpPr>
      <dsp:spPr>
        <a:xfrm>
          <a:off x="1681860" y="2856156"/>
          <a:ext cx="1519719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EFDE6A-B073-4980-ABF1-75EEB0A50176}">
      <dsp:nvSpPr>
        <dsp:cNvPr id="0" name=""/>
        <dsp:cNvSpPr/>
      </dsp:nvSpPr>
      <dsp:spPr>
        <a:xfrm>
          <a:off x="3353552" y="728621"/>
          <a:ext cx="1519719" cy="212760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83" tIns="330200" rIns="118483" bIns="33020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APLICACIÓN DE LENGUAJE DE MARCAS EN LA SINDICACIÓN DE CONTENIDOS</a:t>
          </a:r>
          <a:endParaRPr lang="en-US" sz="1100" kern="1200" dirty="0"/>
        </a:p>
      </dsp:txBody>
      <dsp:txXfrm>
        <a:off x="3353552" y="1537112"/>
        <a:ext cx="1519719" cy="1276564"/>
      </dsp:txXfrm>
    </dsp:sp>
    <dsp:sp modelId="{178890AB-DEC2-4395-84E4-54B54FEC92A6}">
      <dsp:nvSpPr>
        <dsp:cNvPr id="0" name=""/>
        <dsp:cNvSpPr/>
      </dsp:nvSpPr>
      <dsp:spPr>
        <a:xfrm>
          <a:off x="3794270" y="941382"/>
          <a:ext cx="638282" cy="63828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63" tIns="12700" rIns="49763" bIns="1270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3</a:t>
          </a:r>
        </a:p>
      </dsp:txBody>
      <dsp:txXfrm>
        <a:off x="3887744" y="1034856"/>
        <a:ext cx="451334" cy="451334"/>
      </dsp:txXfrm>
    </dsp:sp>
    <dsp:sp modelId="{65D16FAB-08ED-4FDF-901E-59601642624D}">
      <dsp:nvSpPr>
        <dsp:cNvPr id="0" name=""/>
        <dsp:cNvSpPr/>
      </dsp:nvSpPr>
      <dsp:spPr>
        <a:xfrm>
          <a:off x="3353552" y="2856156"/>
          <a:ext cx="1519719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2B91DC-0CCD-486C-BCDA-F6804D0F51CF}">
      <dsp:nvSpPr>
        <dsp:cNvPr id="0" name=""/>
        <dsp:cNvSpPr/>
      </dsp:nvSpPr>
      <dsp:spPr>
        <a:xfrm>
          <a:off x="5025243" y="728621"/>
          <a:ext cx="1519719" cy="212760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83" tIns="330200" rIns="118483" bIns="33020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DEFINICIÓN DE ESQUEMAS Y VOCABULARIOS DE XML</a:t>
          </a:r>
          <a:endParaRPr lang="en-US" sz="1100" kern="1200" dirty="0"/>
        </a:p>
      </dsp:txBody>
      <dsp:txXfrm>
        <a:off x="5025243" y="1537112"/>
        <a:ext cx="1519719" cy="1276564"/>
      </dsp:txXfrm>
    </dsp:sp>
    <dsp:sp modelId="{B373DC20-C423-41C2-B111-22225B931AFA}">
      <dsp:nvSpPr>
        <dsp:cNvPr id="0" name=""/>
        <dsp:cNvSpPr/>
      </dsp:nvSpPr>
      <dsp:spPr>
        <a:xfrm>
          <a:off x="5465962" y="941382"/>
          <a:ext cx="638282" cy="63828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63" tIns="12700" rIns="49763" bIns="1270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4</a:t>
          </a:r>
        </a:p>
      </dsp:txBody>
      <dsp:txXfrm>
        <a:off x="5559436" y="1034856"/>
        <a:ext cx="451334" cy="451334"/>
      </dsp:txXfrm>
    </dsp:sp>
    <dsp:sp modelId="{A4D141AE-DCD0-475F-8306-6C8969EC3D0E}">
      <dsp:nvSpPr>
        <dsp:cNvPr id="0" name=""/>
        <dsp:cNvSpPr/>
      </dsp:nvSpPr>
      <dsp:spPr>
        <a:xfrm>
          <a:off x="5025243" y="2856156"/>
          <a:ext cx="1519719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552721-CD6F-4362-B82D-8479DC8707AC}">
      <dsp:nvSpPr>
        <dsp:cNvPr id="0" name=""/>
        <dsp:cNvSpPr/>
      </dsp:nvSpPr>
      <dsp:spPr>
        <a:xfrm>
          <a:off x="6696935" y="728621"/>
          <a:ext cx="1519719" cy="2127607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83" tIns="330200" rIns="118483" bIns="33020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CONVERSIÓN Y ADAPTACIÓN DE DOCUMENTOS XML</a:t>
          </a:r>
          <a:endParaRPr lang="en-US" sz="1100" kern="1200" dirty="0"/>
        </a:p>
      </dsp:txBody>
      <dsp:txXfrm>
        <a:off x="6696935" y="1537112"/>
        <a:ext cx="1519719" cy="1276564"/>
      </dsp:txXfrm>
    </dsp:sp>
    <dsp:sp modelId="{EE886391-1004-46DA-A534-59A1D01DE592}">
      <dsp:nvSpPr>
        <dsp:cNvPr id="0" name=""/>
        <dsp:cNvSpPr/>
      </dsp:nvSpPr>
      <dsp:spPr>
        <a:xfrm>
          <a:off x="7137653" y="941382"/>
          <a:ext cx="638282" cy="63828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63" tIns="12700" rIns="49763" bIns="1270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5</a:t>
          </a:r>
        </a:p>
      </dsp:txBody>
      <dsp:txXfrm>
        <a:off x="7231127" y="1034856"/>
        <a:ext cx="451334" cy="451334"/>
      </dsp:txXfrm>
    </dsp:sp>
    <dsp:sp modelId="{D68A64E5-02A7-4261-BB00-847BFBDC4BD8}">
      <dsp:nvSpPr>
        <dsp:cNvPr id="0" name=""/>
        <dsp:cNvSpPr/>
      </dsp:nvSpPr>
      <dsp:spPr>
        <a:xfrm>
          <a:off x="6696935" y="2856156"/>
          <a:ext cx="1519719" cy="7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73CB8C-EA89-413D-BE34-851A68648216}">
      <dsp:nvSpPr>
        <dsp:cNvPr id="0" name=""/>
        <dsp:cNvSpPr/>
      </dsp:nvSpPr>
      <dsp:spPr>
        <a:xfrm>
          <a:off x="8368626" y="728621"/>
          <a:ext cx="1519719" cy="212760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83" tIns="330200" rIns="118483" bIns="33020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w Cen MT" panose="020B0602020104020603"/>
            </a:rPr>
            <a:t>ALMACENAMIENTO DE INFORMACIÓN</a:t>
          </a:r>
          <a:endParaRPr lang="en-US" sz="1100" kern="1200" dirty="0">
            <a:latin typeface="Tw Cen MT" panose="020B0602020104020603"/>
          </a:endParaRPr>
        </a:p>
      </dsp:txBody>
      <dsp:txXfrm>
        <a:off x="8368626" y="1537112"/>
        <a:ext cx="1519719" cy="1276564"/>
      </dsp:txXfrm>
    </dsp:sp>
    <dsp:sp modelId="{DD7D8988-AA4C-4EC0-8D71-420E15B3F63F}">
      <dsp:nvSpPr>
        <dsp:cNvPr id="0" name=""/>
        <dsp:cNvSpPr/>
      </dsp:nvSpPr>
      <dsp:spPr>
        <a:xfrm>
          <a:off x="8809345" y="941382"/>
          <a:ext cx="638282" cy="63828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63" tIns="12700" rIns="49763" bIns="1270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/>
            <a:t>6</a:t>
          </a:r>
        </a:p>
      </dsp:txBody>
      <dsp:txXfrm>
        <a:off x="8902819" y="1034856"/>
        <a:ext cx="451334" cy="451334"/>
      </dsp:txXfrm>
    </dsp:sp>
    <dsp:sp modelId="{19743CFC-E1AD-4993-B167-3F934788CF79}">
      <dsp:nvSpPr>
        <dsp:cNvPr id="0" name=""/>
        <dsp:cNvSpPr/>
      </dsp:nvSpPr>
      <dsp:spPr>
        <a:xfrm>
          <a:off x="8368626" y="2856156"/>
          <a:ext cx="1519719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B18981-440D-44A7-B1C0-085839936BF6}">
      <dsp:nvSpPr>
        <dsp:cNvPr id="0" name=""/>
        <dsp:cNvSpPr/>
      </dsp:nvSpPr>
      <dsp:spPr>
        <a:xfrm>
          <a:off x="10040318" y="728621"/>
          <a:ext cx="1519719" cy="212760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83" tIns="330200" rIns="118483" bIns="33020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SISTEMAS DE GESTIÓN EMPRESARIAL</a:t>
          </a:r>
          <a:endParaRPr lang="es-ES" sz="1100" kern="1200" dirty="0"/>
        </a:p>
      </dsp:txBody>
      <dsp:txXfrm>
        <a:off x="10040318" y="1537112"/>
        <a:ext cx="1519719" cy="1276564"/>
      </dsp:txXfrm>
    </dsp:sp>
    <dsp:sp modelId="{6A891586-3053-4630-8BDE-5D9C17A6554D}">
      <dsp:nvSpPr>
        <dsp:cNvPr id="0" name=""/>
        <dsp:cNvSpPr/>
      </dsp:nvSpPr>
      <dsp:spPr>
        <a:xfrm>
          <a:off x="10481036" y="941382"/>
          <a:ext cx="638282" cy="63828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63" tIns="12700" rIns="49763" bIns="1270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7</a:t>
          </a:r>
          <a:endParaRPr lang="es-ES" sz="3400" kern="1200" dirty="0"/>
        </a:p>
      </dsp:txBody>
      <dsp:txXfrm>
        <a:off x="10574510" y="1034856"/>
        <a:ext cx="451334" cy="451334"/>
      </dsp:txXfrm>
    </dsp:sp>
    <dsp:sp modelId="{CD608420-2525-492A-97F1-14BDAB2A716D}">
      <dsp:nvSpPr>
        <dsp:cNvPr id="0" name=""/>
        <dsp:cNvSpPr/>
      </dsp:nvSpPr>
      <dsp:spPr>
        <a:xfrm>
          <a:off x="10040318" y="2856156"/>
          <a:ext cx="1519719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5A778-2FA1-4448-87F6-FBDD859D188C}">
      <dsp:nvSpPr>
        <dsp:cNvPr id="0" name=""/>
        <dsp:cNvSpPr/>
      </dsp:nvSpPr>
      <dsp:spPr>
        <a:xfrm>
          <a:off x="0" y="0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1 EVALUACIÓN</a:t>
          </a:r>
          <a:endParaRPr lang="es-E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000" kern="1200"/>
        </a:p>
      </dsp:txBody>
      <dsp:txXfrm>
        <a:off x="2239099" y="0"/>
        <a:ext cx="8276500" cy="1359793"/>
      </dsp:txXfrm>
    </dsp:sp>
    <dsp:sp modelId="{7EE49376-3E34-441B-A2E4-337B19DE2DEF}">
      <dsp:nvSpPr>
        <dsp:cNvPr id="0" name=""/>
        <dsp:cNvSpPr/>
      </dsp:nvSpPr>
      <dsp:spPr>
        <a:xfrm>
          <a:off x="135979" y="135979"/>
          <a:ext cx="2103120" cy="108783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2865D-E3C5-41A4-9D67-5E922D709FAF}">
      <dsp:nvSpPr>
        <dsp:cNvPr id="0" name=""/>
        <dsp:cNvSpPr/>
      </dsp:nvSpPr>
      <dsp:spPr>
        <a:xfrm>
          <a:off x="0" y="1495772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2 EVALUACIÓN</a:t>
          </a:r>
          <a:endParaRPr lang="es-E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000" kern="1200"/>
        </a:p>
      </dsp:txBody>
      <dsp:txXfrm>
        <a:off x="2239099" y="1495772"/>
        <a:ext cx="8276500" cy="1359793"/>
      </dsp:txXfrm>
    </dsp:sp>
    <dsp:sp modelId="{EEF984D6-7630-459F-96DD-79A8AFAD1F77}">
      <dsp:nvSpPr>
        <dsp:cNvPr id="0" name=""/>
        <dsp:cNvSpPr/>
      </dsp:nvSpPr>
      <dsp:spPr>
        <a:xfrm>
          <a:off x="135979" y="1631751"/>
          <a:ext cx="2103120" cy="108783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3B92D-4694-439B-ABA6-A4419802FC8C}">
      <dsp:nvSpPr>
        <dsp:cNvPr id="0" name=""/>
        <dsp:cNvSpPr/>
      </dsp:nvSpPr>
      <dsp:spPr>
        <a:xfrm>
          <a:off x="0" y="2991544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3 EVALUACIÓN</a:t>
          </a:r>
          <a:endParaRPr lang="es-E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000" kern="1200"/>
        </a:p>
      </dsp:txBody>
      <dsp:txXfrm>
        <a:off x="2239099" y="2991544"/>
        <a:ext cx="8276500" cy="1359793"/>
      </dsp:txXfrm>
    </dsp:sp>
    <dsp:sp modelId="{2FCAC7E3-F322-4072-9AED-7D17539D426B}">
      <dsp:nvSpPr>
        <dsp:cNvPr id="0" name=""/>
        <dsp:cNvSpPr/>
      </dsp:nvSpPr>
      <dsp:spPr>
        <a:xfrm>
          <a:off x="135979" y="3127524"/>
          <a:ext cx="2103120" cy="108783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431DA-2BD8-4E95-92D5-B4074607757C}" type="datetimeFigureOut">
              <a:rPr lang="es-ES"/>
              <a:t>21/08/2021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48787-7E00-45B3-B97E-CA390BD692E5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4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ntadeandalucia.es/averroes/centros-tic/23001111a/moodle/file.php/1/Normativa/ASIR/programaciones/LenguajesMarcasSistemasInformacion_2010-11.pd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iescanovas.es/documentos/programaciones14-15/INFOR/1ASIR/LM.pdf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is.um.es/~lopezquesada/documentos/IES_1718/LMSGI/curso/material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ebdidacticarafaelmunoz.appspot.com/lmsgi/index-lmsgi.jsp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encia.taboadaleon.es/1-0-programacion-de-la-unidad.html" TargetMode="External"/><Relationship Id="rId7" Type="http://schemas.openxmlformats.org/officeDocument/2006/relationships/hyperlink" Target="https://moodlesafareyes.safanet.es/course/view.php?id=947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olgatapia.es/lmsg.html" TargetMode="External"/><Relationship Id="rId5" Type="http://schemas.openxmlformats.org/officeDocument/2006/relationships/hyperlink" Target="http://webdidacticarafaelmunoz.appspot.com/lmsgi/index-lmsgi.jsp" TargetMode="External"/><Relationship Id="rId4" Type="http://schemas.openxmlformats.org/officeDocument/2006/relationships/hyperlink" Target="https://ikastaroak.ulhi.net/edu/es/DAM/LMSGI/LMSGI02/es_DAM_LMSGI02_OrientacionesTutoria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encia.taboadaleon.es/1-0-programacion-de-la-unidad.html" TargetMode="External"/><Relationship Id="rId7" Type="http://schemas.openxmlformats.org/officeDocument/2006/relationships/hyperlink" Target="https://moodlesafareyes.safanet.es/course/view.php?id=947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olgatapia.es/lmsg.html" TargetMode="External"/><Relationship Id="rId5" Type="http://schemas.openxmlformats.org/officeDocument/2006/relationships/hyperlink" Target="http://webdidacticarafaelmunoz.appspot.com/lmsgi/index-lmsgi.jsp" TargetMode="External"/><Relationship Id="rId4" Type="http://schemas.openxmlformats.org/officeDocument/2006/relationships/hyperlink" Target="https://ikastaroak.ulhi.net/edu/es/DAM/LMSGI/LMSGI02/es_DAM_LMSGI02_OrientacionesTutoria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encia.taboadaleon.es/1-0-programacion-de-la-unidad.html" TargetMode="External"/><Relationship Id="rId7" Type="http://schemas.openxmlformats.org/officeDocument/2006/relationships/hyperlink" Target="https://moodlesafareyes.safanet.es/course/view.php?id=947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olgatapia.es/lmsg.html" TargetMode="External"/><Relationship Id="rId5" Type="http://schemas.openxmlformats.org/officeDocument/2006/relationships/hyperlink" Target="http://webdidacticarafaelmunoz.appspot.com/lmsgi/index-lmsgi.jsp" TargetMode="External"/><Relationship Id="rId4" Type="http://schemas.openxmlformats.org/officeDocument/2006/relationships/hyperlink" Target="https://ikastaroak.ulhi.net/edu/es/DAM/LMSGI/LMSGI02/es_DAM_LMSGI02_OrientacionesTutoria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encia.taboadaleon.es/1-0-programacion-de-la-unidad.html" TargetMode="External"/><Relationship Id="rId7" Type="http://schemas.openxmlformats.org/officeDocument/2006/relationships/hyperlink" Target="https://moodlesafareyes.safanet.es/course/view.php?id=947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olgatapia.es/lmsg.html" TargetMode="External"/><Relationship Id="rId5" Type="http://schemas.openxmlformats.org/officeDocument/2006/relationships/hyperlink" Target="http://webdidacticarafaelmunoz.appspot.com/lmsgi/index-lmsgi.jsp" TargetMode="External"/><Relationship Id="rId4" Type="http://schemas.openxmlformats.org/officeDocument/2006/relationships/hyperlink" Target="https://ikastaroak.ulhi.net/edu/es/DAM/LMSGI/LMSGI02/es_DAM_LMSGI02_OrientacionesTutoria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encia.taboadaleon.es/1-0-programacion-de-la-unidad.html" TargetMode="External"/><Relationship Id="rId7" Type="http://schemas.openxmlformats.org/officeDocument/2006/relationships/hyperlink" Target="https://moodlesafareyes.safanet.es/course/view.php?id=947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olgatapia.es/lmsg.html" TargetMode="External"/><Relationship Id="rId5" Type="http://schemas.openxmlformats.org/officeDocument/2006/relationships/hyperlink" Target="http://webdidacticarafaelmunoz.appspot.com/lmsgi/index-lmsgi.jsp" TargetMode="External"/><Relationship Id="rId4" Type="http://schemas.openxmlformats.org/officeDocument/2006/relationships/hyperlink" Target="https://ikastaroak.ulhi.net/edu/es/DAM/LMSGI/LMSGI02/es_DAM_LMSGI02_OrientacionesTutoria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encia.taboadaleon.es/1-0-programacion-de-la-unidad.html" TargetMode="External"/><Relationship Id="rId7" Type="http://schemas.openxmlformats.org/officeDocument/2006/relationships/hyperlink" Target="https://moodlesafareyes.safanet.es/course/view.php?id=947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olgatapia.es/lmsg.html" TargetMode="External"/><Relationship Id="rId5" Type="http://schemas.openxmlformats.org/officeDocument/2006/relationships/hyperlink" Target="http://webdidacticarafaelmunoz.appspot.com/lmsgi/index-lmsgi.jsp" TargetMode="External"/><Relationship Id="rId4" Type="http://schemas.openxmlformats.org/officeDocument/2006/relationships/hyperlink" Target="https://ikastaroak.ulhi.net/edu/es/DAM/LMSGI/LMSGI02/es_DAM_LMSGI02_OrientacionesTutoria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encia.taboadaleon.es/1-0-programacion-de-la-unidad.html" TargetMode="External"/><Relationship Id="rId7" Type="http://schemas.openxmlformats.org/officeDocument/2006/relationships/hyperlink" Target="https://moodlesafareyes.safanet.es/course/view.php?id=947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olgatapia.es/lmsg.html" TargetMode="External"/><Relationship Id="rId5" Type="http://schemas.openxmlformats.org/officeDocument/2006/relationships/hyperlink" Target="http://webdidacticarafaelmunoz.appspot.com/lmsgi/index-lmsgi.jsp" TargetMode="External"/><Relationship Id="rId4" Type="http://schemas.openxmlformats.org/officeDocument/2006/relationships/hyperlink" Target="https://ikastaroak.ulhi.net/edu/es/DAM/LMSGI/LMSGI02/es_DAM_LMSGI02_OrientacionesTutoria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encia.taboadaleon.es/1-0-programacion-de-la-unidad.html" TargetMode="External"/><Relationship Id="rId7" Type="http://schemas.openxmlformats.org/officeDocument/2006/relationships/hyperlink" Target="https://moodlesafareyes.safanet.es/course/view.php?id=947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olgatapia.es/lmsg.html" TargetMode="External"/><Relationship Id="rId5" Type="http://schemas.openxmlformats.org/officeDocument/2006/relationships/hyperlink" Target="http://webdidacticarafaelmunoz.appspot.com/lmsgi/index-lmsgi.jsp" TargetMode="External"/><Relationship Id="rId4" Type="http://schemas.openxmlformats.org/officeDocument/2006/relationships/hyperlink" Target="https://ikastaroak.ulhi.net/edu/es/DAM/LMSGI/LMSGI02/es_DAM_LMSGI02_OrientacionesTutoria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encia.taboadaleon.es/1-0-programacion-de-la-unidad.html" TargetMode="External"/><Relationship Id="rId7" Type="http://schemas.openxmlformats.org/officeDocument/2006/relationships/hyperlink" Target="https://moodlesafareyes.safanet.es/course/view.php?id=94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olgatapia.es/lmsg.html" TargetMode="External"/><Relationship Id="rId5" Type="http://schemas.openxmlformats.org/officeDocument/2006/relationships/hyperlink" Target="http://webdidacticarafaelmunoz.appspot.com/lmsgi/index-lmsgi.jsp" TargetMode="External"/><Relationship Id="rId4" Type="http://schemas.openxmlformats.org/officeDocument/2006/relationships/hyperlink" Target="https://ikastaroak.ulhi.net/edu/es/DAM/LMSGI/LMSGI02/es_DAM_LMSGI02_OrientacionesTutoria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encia.taboadaleon.es/1-0-programacion-de-la-unidad.html" TargetMode="External"/><Relationship Id="rId7" Type="http://schemas.openxmlformats.org/officeDocument/2006/relationships/hyperlink" Target="https://moodlesafareyes.safanet.es/course/view.php?id=947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olgatapia.es/lmsg.html" TargetMode="External"/><Relationship Id="rId5" Type="http://schemas.openxmlformats.org/officeDocument/2006/relationships/hyperlink" Target="http://webdidacticarafaelmunoz.appspot.com/lmsgi/index-lmsgi.jsp" TargetMode="External"/><Relationship Id="rId4" Type="http://schemas.openxmlformats.org/officeDocument/2006/relationships/hyperlink" Target="https://ikastaroak.ulhi.net/edu/es/DAM/LMSGI/LMSGI02/es_DAM_LMSGI02_OrientacionesTutoria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cepto.de/que-es-un-conjunto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oncepto.de/sistema-de-informacion/#ixzz70xeZdHUM" TargetMode="External"/><Relationship Id="rId5" Type="http://schemas.openxmlformats.org/officeDocument/2006/relationships/hyperlink" Target="https://concepto.de/informacion/" TargetMode="External"/><Relationship Id="rId4" Type="http://schemas.openxmlformats.org/officeDocument/2006/relationships/hyperlink" Target="https://concepto.de/dato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Codificaci%C3%B3n_de_caracteres#:~:text=La%20codificaci%C3%B3n%20de%20caracteres%20es,normas%20o%20reglas%20de%20codificaci%C3%B3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encia.taboadaleon.es/1-0-programacion-de-la-unidad.html" TargetMode="External"/><Relationship Id="rId7" Type="http://schemas.openxmlformats.org/officeDocument/2006/relationships/hyperlink" Target="https://moodlesafareyes.safanet.es/course/view.php?id=947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olgatapia.es/lmsg.html" TargetMode="External"/><Relationship Id="rId5" Type="http://schemas.openxmlformats.org/officeDocument/2006/relationships/hyperlink" Target="http://webdidacticarafaelmunoz.appspot.com/lmsgi/index-lmsgi.jsp" TargetMode="External"/><Relationship Id="rId4" Type="http://schemas.openxmlformats.org/officeDocument/2006/relationships/hyperlink" Target="https://ikastaroak.ulhi.net/edu/es/DAM/LMSGI/LMSGI02/es_DAM_LMSGI02_OrientacionesTutoria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encia.taboadaleon.es/1-0-programacion-de-la-unidad.html" TargetMode="External"/><Relationship Id="rId7" Type="http://schemas.openxmlformats.org/officeDocument/2006/relationships/hyperlink" Target="https://moodlesafareyes.safanet.es/course/view.php?id=947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olgatapia.es/lmsg.html" TargetMode="External"/><Relationship Id="rId5" Type="http://schemas.openxmlformats.org/officeDocument/2006/relationships/hyperlink" Target="http://webdidacticarafaelmunoz.appspot.com/lmsgi/index-lmsgi.jsp" TargetMode="External"/><Relationship Id="rId4" Type="http://schemas.openxmlformats.org/officeDocument/2006/relationships/hyperlink" Target="https://ikastaroak.ulhi.net/edu/es/DAM/LMSGI/LMSGI02/es_DAM_LMSGI02_OrientacionesTutoria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encia.taboadaleon.es/1-0-programacion-de-la-unidad.html" TargetMode="External"/><Relationship Id="rId7" Type="http://schemas.openxmlformats.org/officeDocument/2006/relationships/hyperlink" Target="https://moodlesafareyes.safanet.es/course/view.php?id=94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olgatapia.es/lmsg.html" TargetMode="External"/><Relationship Id="rId5" Type="http://schemas.openxmlformats.org/officeDocument/2006/relationships/hyperlink" Target="http://webdidacticarafaelmunoz.appspot.com/lmsgi/index-lmsgi.jsp" TargetMode="External"/><Relationship Id="rId4" Type="http://schemas.openxmlformats.org/officeDocument/2006/relationships/hyperlink" Target="https://ikastaroak.ulhi.net/edu/es/DAM/LMSGI/LMSGI02/es_DAM_LMSGI02_OrientacionesTutoria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encia.taboadaleon.es/1-0-programacion-de-la-unidad.html" TargetMode="External"/><Relationship Id="rId7" Type="http://schemas.openxmlformats.org/officeDocument/2006/relationships/hyperlink" Target="https://moodlesafareyes.safanet.es/course/view.php?id=947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olgatapia.es/lmsg.html" TargetMode="External"/><Relationship Id="rId5" Type="http://schemas.openxmlformats.org/officeDocument/2006/relationships/hyperlink" Target="http://webdidacticarafaelmunoz.appspot.com/lmsgi/index-lmsgi.jsp" TargetMode="External"/><Relationship Id="rId4" Type="http://schemas.openxmlformats.org/officeDocument/2006/relationships/hyperlink" Target="https://ikastaroak.ulhi.net/edu/es/DAM/LMSGI/LMSGI02/es_DAM_LMSGI02_OrientacionesTutoria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encia.taboadaleon.es/1-0-programacion-de-la-unidad.html" TargetMode="External"/><Relationship Id="rId7" Type="http://schemas.openxmlformats.org/officeDocument/2006/relationships/hyperlink" Target="https://moodlesafareyes.safanet.es/course/view.php?id=947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olgatapia.es/lmsg.html" TargetMode="External"/><Relationship Id="rId5" Type="http://schemas.openxmlformats.org/officeDocument/2006/relationships/hyperlink" Target="http://webdidacticarafaelmunoz.appspot.com/lmsgi/index-lmsgi.jsp" TargetMode="External"/><Relationship Id="rId4" Type="http://schemas.openxmlformats.org/officeDocument/2006/relationships/hyperlink" Target="https://ikastaroak.ulhi.net/edu/es/DAM/LMSGI/LMSGI02/es_DAM_LMSGI02_OrientacionesTutoria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encia.taboadaleon.es/1-0-programacion-de-la-unidad.html" TargetMode="External"/><Relationship Id="rId7" Type="http://schemas.openxmlformats.org/officeDocument/2006/relationships/hyperlink" Target="https://moodlesafareyes.safanet.es/course/view.php?id=947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olgatapia.es/lmsg.html" TargetMode="External"/><Relationship Id="rId5" Type="http://schemas.openxmlformats.org/officeDocument/2006/relationships/hyperlink" Target="http://webdidacticarafaelmunoz.appspot.com/lmsgi/index-lmsgi.jsp" TargetMode="External"/><Relationship Id="rId4" Type="http://schemas.openxmlformats.org/officeDocument/2006/relationships/hyperlink" Target="https://ikastaroak.ulhi.net/edu/es/DAM/LMSGI/LMSGI02/es_DAM_LMSGI02_OrientacionesTutoria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Programación</a:t>
            </a:r>
            <a:r>
              <a:rPr lang="en-US" dirty="0">
                <a:cs typeface="Calibri"/>
              </a:rPr>
              <a:t> de Andalucia: </a:t>
            </a:r>
            <a:r>
              <a:rPr lang="en-US" dirty="0">
                <a:hlinkClick r:id="rId3"/>
              </a:rPr>
              <a:t>http://www.juntadeandalucia.es/averroes/centros-tic/23001111a/moodle/file.php/1/Normativa/ASIR/programaciones/LenguajesMarcasSistemasInformacion_2010-11.pdf</a:t>
            </a:r>
            <a:r>
              <a:rPr lang="en-US" dirty="0"/>
              <a:t> </a:t>
            </a:r>
          </a:p>
          <a:p>
            <a:r>
              <a:rPr lang="en-US" dirty="0">
                <a:hlinkClick r:id="rId4"/>
              </a:rPr>
              <a:t>http://www.iescanovas.es/documentos/programaciones14-15/INFOR/1ASIR/LM.pdf</a:t>
            </a:r>
            <a:r>
              <a:rPr lang="en-US" dirty="0"/>
              <a:t>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8787-7E00-45B3-B97E-CA390BD692E5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880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Muy </a:t>
            </a:r>
            <a:r>
              <a:rPr lang="en-US" dirty="0" err="1">
                <a:cs typeface="Calibri"/>
              </a:rPr>
              <a:t>buena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programación</a:t>
            </a:r>
            <a:r>
              <a:rPr lang="en-US" dirty="0">
                <a:cs typeface="Calibri"/>
              </a:rPr>
              <a:t>: </a:t>
            </a:r>
            <a:r>
              <a:rPr lang="en-US" dirty="0">
                <a:hlinkClick r:id="rId3"/>
              </a:rPr>
              <a:t>http://dis.um.es/~lopezquesada/documentos/IES_1718/LMSGI/curso/material.html</a:t>
            </a:r>
            <a:r>
              <a:rPr lang="en-US" dirty="0"/>
              <a:t> </a:t>
            </a:r>
          </a:p>
          <a:p>
            <a:r>
              <a:rPr lang="en-US" dirty="0">
                <a:cs typeface="Calibri"/>
              </a:rPr>
              <a:t>Web </a:t>
            </a:r>
            <a:r>
              <a:rPr lang="en-US" dirty="0" err="1">
                <a:cs typeface="Calibri"/>
              </a:rPr>
              <a:t>completa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temario</a:t>
            </a:r>
            <a:r>
              <a:rPr lang="en-US" dirty="0">
                <a:cs typeface="Calibri"/>
              </a:rPr>
              <a:t> </a:t>
            </a:r>
            <a:r>
              <a:rPr lang="en-US" dirty="0">
                <a:hlinkClick r:id="rId4"/>
              </a:rPr>
              <a:t>http://webdidacticarafaelmunoz.appspot.com/lmsgi/index-lmsgi.jsp</a:t>
            </a:r>
            <a:r>
              <a:rPr lang="en-US" dirty="0"/>
              <a:t> 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8787-7E00-45B3-B97E-CA390BD692E5}" type="slidenum">
              <a:rPr lang="es-ES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061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8787-7E00-45B3-B97E-CA390BD692E5}" type="slidenum">
              <a:rPr lang="es-ES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677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http://www.docencia.taboadaleon.es/1-0-programacion-de-la-unidad.html</a:t>
            </a:r>
            <a:r>
              <a:rPr lang="es-ES" dirty="0"/>
              <a:t> </a:t>
            </a:r>
          </a:p>
          <a:p>
            <a:r>
              <a:rPr lang="es-ES" dirty="0">
                <a:hlinkClick r:id="rId4"/>
              </a:rPr>
              <a:t>https://ikastaroak.ulhi.net/edu/es/DAM/LMSGI/LMSGI02/es_DAM_LMSGI02_OrientacionesTutoria/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Apuntes completos </a:t>
            </a:r>
            <a:r>
              <a:rPr lang="es-ES" dirty="0">
                <a:hlinkClick r:id="rId5"/>
              </a:rPr>
              <a:t>http://webdidacticarafaelmunoz.appspot.com/lmsgi/index-lmsgi.jsp</a:t>
            </a:r>
            <a:endParaRPr lang="es-ES" dirty="0"/>
          </a:p>
          <a:p>
            <a:r>
              <a:rPr lang="es-ES" dirty="0">
                <a:cs typeface="Calibri"/>
              </a:rPr>
              <a:t>Otros apuntes con ejemplos </a:t>
            </a:r>
            <a:r>
              <a:rPr lang="es-ES" dirty="0">
                <a:hlinkClick r:id="rId6"/>
              </a:rPr>
              <a:t>http://olgatapia.es/lmsg.html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Lugar web con muchos apuntes </a:t>
            </a:r>
            <a:r>
              <a:rPr lang="es-ES">
                <a:hlinkClick r:id="rId7"/>
              </a:rPr>
              <a:t>https://moodlesafareyes.safanet.es/course/view.php?id=947</a:t>
            </a:r>
            <a:r>
              <a:rPr lang="es-ES"/>
              <a:t> 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8787-7E00-45B3-B97E-CA390BD692E5}" type="slidenum">
              <a:rPr lang="es-ES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587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http://www.docencia.taboadaleon.es/1-0-programacion-de-la-unidad.html</a:t>
            </a:r>
            <a:r>
              <a:rPr lang="es-ES" dirty="0"/>
              <a:t> </a:t>
            </a:r>
          </a:p>
          <a:p>
            <a:r>
              <a:rPr lang="es-ES" dirty="0">
                <a:hlinkClick r:id="rId4"/>
              </a:rPr>
              <a:t>https://ikastaroak.ulhi.net/edu/es/DAM/LMSGI/LMSGI02/es_DAM_LMSGI02_OrientacionesTutoria/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Apuntes completos </a:t>
            </a:r>
            <a:r>
              <a:rPr lang="es-ES" dirty="0">
                <a:hlinkClick r:id="rId5"/>
              </a:rPr>
              <a:t>http://webdidacticarafaelmunoz.appspot.com/lmsgi/index-lmsgi.jsp</a:t>
            </a:r>
            <a:endParaRPr lang="es-ES" dirty="0"/>
          </a:p>
          <a:p>
            <a:r>
              <a:rPr lang="es-ES" dirty="0">
                <a:cs typeface="Calibri"/>
              </a:rPr>
              <a:t>Otros apuntes con ejemplos </a:t>
            </a:r>
            <a:r>
              <a:rPr lang="es-ES" dirty="0">
                <a:hlinkClick r:id="rId6"/>
              </a:rPr>
              <a:t>http://olgatapia.es/lmsg.html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Lugar web con muchos apuntes </a:t>
            </a:r>
            <a:r>
              <a:rPr lang="es-ES">
                <a:hlinkClick r:id="rId7"/>
              </a:rPr>
              <a:t>https://moodlesafareyes.safanet.es/course/view.php?id=947</a:t>
            </a:r>
            <a:r>
              <a:rPr lang="es-ES"/>
              <a:t> 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8787-7E00-45B3-B97E-CA390BD692E5}" type="slidenum">
              <a:rPr lang="es-ES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587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http://www.docencia.taboadaleon.es/1-0-programacion-de-la-unidad.html</a:t>
            </a:r>
            <a:r>
              <a:rPr lang="es-ES" dirty="0"/>
              <a:t> </a:t>
            </a:r>
          </a:p>
          <a:p>
            <a:r>
              <a:rPr lang="es-ES" dirty="0">
                <a:hlinkClick r:id="rId4"/>
              </a:rPr>
              <a:t>https://ikastaroak.ulhi.net/edu/es/DAM/LMSGI/LMSGI02/es_DAM_LMSGI02_OrientacionesTutoria/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Apuntes completos </a:t>
            </a:r>
            <a:r>
              <a:rPr lang="es-ES" dirty="0">
                <a:hlinkClick r:id="rId5"/>
              </a:rPr>
              <a:t>http://webdidacticarafaelmunoz.appspot.com/lmsgi/index-lmsgi.jsp</a:t>
            </a:r>
            <a:endParaRPr lang="es-ES" dirty="0"/>
          </a:p>
          <a:p>
            <a:r>
              <a:rPr lang="es-ES" dirty="0">
                <a:cs typeface="Calibri"/>
              </a:rPr>
              <a:t>Otros apuntes con ejemplos </a:t>
            </a:r>
            <a:r>
              <a:rPr lang="es-ES" dirty="0">
                <a:hlinkClick r:id="rId6"/>
              </a:rPr>
              <a:t>http://olgatapia.es/lmsg.html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Lugar web con muchos apuntes </a:t>
            </a:r>
            <a:r>
              <a:rPr lang="es-ES">
                <a:hlinkClick r:id="rId7"/>
              </a:rPr>
              <a:t>https://moodlesafareyes.safanet.es/course/view.php?id=947</a:t>
            </a:r>
            <a:r>
              <a:rPr lang="es-ES"/>
              <a:t> 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8787-7E00-45B3-B97E-CA390BD692E5}" type="slidenum">
              <a:rPr lang="es-ES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587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http://www.docencia.taboadaleon.es/1-0-programacion-de-la-unidad.html</a:t>
            </a:r>
            <a:r>
              <a:rPr lang="es-ES" dirty="0"/>
              <a:t> </a:t>
            </a:r>
          </a:p>
          <a:p>
            <a:r>
              <a:rPr lang="es-ES" dirty="0">
                <a:hlinkClick r:id="rId4"/>
              </a:rPr>
              <a:t>https://ikastaroak.ulhi.net/edu/es/DAM/LMSGI/LMSGI02/es_DAM_LMSGI02_OrientacionesTutoria/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Apuntes completos </a:t>
            </a:r>
            <a:r>
              <a:rPr lang="es-ES" dirty="0">
                <a:hlinkClick r:id="rId5"/>
              </a:rPr>
              <a:t>http://webdidacticarafaelmunoz.appspot.com/lmsgi/index-lmsgi.jsp</a:t>
            </a:r>
            <a:endParaRPr lang="es-ES" dirty="0"/>
          </a:p>
          <a:p>
            <a:r>
              <a:rPr lang="es-ES" dirty="0">
                <a:cs typeface="Calibri"/>
              </a:rPr>
              <a:t>Otros apuntes con ejemplos </a:t>
            </a:r>
            <a:r>
              <a:rPr lang="es-ES" dirty="0">
                <a:hlinkClick r:id="rId6"/>
              </a:rPr>
              <a:t>http://olgatapia.es/lmsg.html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Lugar web con muchos apuntes </a:t>
            </a:r>
            <a:r>
              <a:rPr lang="es-ES">
                <a:hlinkClick r:id="rId7"/>
              </a:rPr>
              <a:t>https://moodlesafareyes.safanet.es/course/view.php?id=947</a:t>
            </a:r>
            <a:r>
              <a:rPr lang="es-ES"/>
              <a:t> 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8787-7E00-45B3-B97E-CA390BD692E5}" type="slidenum">
              <a:rPr lang="es-ES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587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http://www.docencia.taboadaleon.es/1-0-programacion-de-la-unidad.html</a:t>
            </a:r>
            <a:r>
              <a:rPr lang="es-ES" dirty="0"/>
              <a:t> </a:t>
            </a:r>
          </a:p>
          <a:p>
            <a:r>
              <a:rPr lang="es-ES" dirty="0">
                <a:hlinkClick r:id="rId4"/>
              </a:rPr>
              <a:t>https://ikastaroak.ulhi.net/edu/es/DAM/LMSGI/LMSGI02/es_DAM_LMSGI02_OrientacionesTutoria/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Apuntes completos </a:t>
            </a:r>
            <a:r>
              <a:rPr lang="es-ES" dirty="0">
                <a:hlinkClick r:id="rId5"/>
              </a:rPr>
              <a:t>http://webdidacticarafaelmunoz.appspot.com/lmsgi/index-lmsgi.jsp</a:t>
            </a:r>
            <a:endParaRPr lang="es-ES" dirty="0"/>
          </a:p>
          <a:p>
            <a:r>
              <a:rPr lang="es-ES" dirty="0">
                <a:cs typeface="Calibri"/>
              </a:rPr>
              <a:t>Otros apuntes con ejemplos </a:t>
            </a:r>
            <a:r>
              <a:rPr lang="es-ES" dirty="0">
                <a:hlinkClick r:id="rId6"/>
              </a:rPr>
              <a:t>http://olgatapia.es/lmsg.html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Lugar web con muchos apuntes </a:t>
            </a:r>
            <a:r>
              <a:rPr lang="es-ES">
                <a:hlinkClick r:id="rId7"/>
              </a:rPr>
              <a:t>https://moodlesafareyes.safanet.es/course/view.php?id=947</a:t>
            </a:r>
            <a:r>
              <a:rPr lang="es-ES"/>
              <a:t> 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8787-7E00-45B3-B97E-CA390BD692E5}" type="slidenum">
              <a:rPr lang="es-ES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587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http://www.docencia.taboadaleon.es/1-0-programacion-de-la-unidad.html</a:t>
            </a:r>
            <a:r>
              <a:rPr lang="es-ES" dirty="0"/>
              <a:t> </a:t>
            </a:r>
          </a:p>
          <a:p>
            <a:r>
              <a:rPr lang="es-ES" dirty="0">
                <a:hlinkClick r:id="rId4"/>
              </a:rPr>
              <a:t>https://ikastaroak.ulhi.net/edu/es/DAM/LMSGI/LMSGI02/es_DAM_LMSGI02_OrientacionesTutoria/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Apuntes completos </a:t>
            </a:r>
            <a:r>
              <a:rPr lang="es-ES" dirty="0">
                <a:hlinkClick r:id="rId5"/>
              </a:rPr>
              <a:t>http://webdidacticarafaelmunoz.appspot.com/lmsgi/index-lmsgi.jsp</a:t>
            </a:r>
            <a:endParaRPr lang="es-ES" dirty="0"/>
          </a:p>
          <a:p>
            <a:r>
              <a:rPr lang="es-ES" dirty="0">
                <a:cs typeface="Calibri"/>
              </a:rPr>
              <a:t>Otros apuntes con ejemplos </a:t>
            </a:r>
            <a:r>
              <a:rPr lang="es-ES" dirty="0">
                <a:hlinkClick r:id="rId6"/>
              </a:rPr>
              <a:t>http://olgatapia.es/lmsg.html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Lugar web con muchos apuntes </a:t>
            </a:r>
            <a:r>
              <a:rPr lang="es-ES">
                <a:hlinkClick r:id="rId7"/>
              </a:rPr>
              <a:t>https://moodlesafareyes.safanet.es/course/view.php?id=947</a:t>
            </a:r>
            <a:r>
              <a:rPr lang="es-ES"/>
              <a:t> 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8787-7E00-45B3-B97E-CA390BD692E5}" type="slidenum">
              <a:rPr lang="es-ES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587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http://www.docencia.taboadaleon.es/1-0-programacion-de-la-unidad.html</a:t>
            </a:r>
            <a:r>
              <a:rPr lang="es-ES" dirty="0"/>
              <a:t> </a:t>
            </a:r>
          </a:p>
          <a:p>
            <a:r>
              <a:rPr lang="es-ES" dirty="0">
                <a:hlinkClick r:id="rId4"/>
              </a:rPr>
              <a:t>https://ikastaroak.ulhi.net/edu/es/DAM/LMSGI/LMSGI02/es_DAM_LMSGI02_OrientacionesTutoria/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Apuntes completos </a:t>
            </a:r>
            <a:r>
              <a:rPr lang="es-ES" dirty="0">
                <a:hlinkClick r:id="rId5"/>
              </a:rPr>
              <a:t>http://webdidacticarafaelmunoz.appspot.com/lmsgi/index-lmsgi.jsp</a:t>
            </a:r>
            <a:endParaRPr lang="es-ES" dirty="0"/>
          </a:p>
          <a:p>
            <a:r>
              <a:rPr lang="es-ES" dirty="0">
                <a:cs typeface="Calibri"/>
              </a:rPr>
              <a:t>Otros apuntes con ejemplos </a:t>
            </a:r>
            <a:r>
              <a:rPr lang="es-ES" dirty="0">
                <a:hlinkClick r:id="rId6"/>
              </a:rPr>
              <a:t>http://olgatapia.es/lmsg.html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Lugar web con muchos apuntes </a:t>
            </a:r>
            <a:r>
              <a:rPr lang="es-ES">
                <a:hlinkClick r:id="rId7"/>
              </a:rPr>
              <a:t>https://moodlesafareyes.safanet.es/course/view.php?id=947</a:t>
            </a:r>
            <a:r>
              <a:rPr lang="es-ES"/>
              <a:t> 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8787-7E00-45B3-B97E-CA390BD692E5}" type="slidenum">
              <a:rPr lang="es-ES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587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http://www.docencia.taboadaleon.es/1-0-programacion-de-la-unidad.html</a:t>
            </a:r>
            <a:r>
              <a:rPr lang="es-ES" dirty="0"/>
              <a:t> </a:t>
            </a:r>
          </a:p>
          <a:p>
            <a:r>
              <a:rPr lang="es-ES" dirty="0">
                <a:hlinkClick r:id="rId4"/>
              </a:rPr>
              <a:t>https://ikastaroak.ulhi.net/edu/es/DAM/LMSGI/LMSGI02/es_DAM_LMSGI02_OrientacionesTutoria/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Apuntes completos </a:t>
            </a:r>
            <a:r>
              <a:rPr lang="es-ES" dirty="0">
                <a:hlinkClick r:id="rId5"/>
              </a:rPr>
              <a:t>http://webdidacticarafaelmunoz.appspot.com/lmsgi/index-lmsgi.jsp</a:t>
            </a:r>
            <a:endParaRPr lang="es-ES" dirty="0"/>
          </a:p>
          <a:p>
            <a:r>
              <a:rPr lang="es-ES" dirty="0">
                <a:cs typeface="Calibri"/>
              </a:rPr>
              <a:t>Otros apuntes con ejemplos </a:t>
            </a:r>
            <a:r>
              <a:rPr lang="es-ES" dirty="0">
                <a:hlinkClick r:id="rId6"/>
              </a:rPr>
              <a:t>http://olgatapia.es/lmsg.html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Lugar web con muchos apuntes </a:t>
            </a:r>
            <a:r>
              <a:rPr lang="es-ES">
                <a:hlinkClick r:id="rId7"/>
              </a:rPr>
              <a:t>https://moodlesafareyes.safanet.es/course/view.php?id=947</a:t>
            </a:r>
            <a:r>
              <a:rPr lang="es-ES"/>
              <a:t> 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8787-7E00-45B3-B97E-CA390BD692E5}" type="slidenum">
              <a:rPr lang="es-ES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58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http://www.docencia.taboadaleon.es/1-0-programacion-de-la-unidad.html</a:t>
            </a:r>
            <a:r>
              <a:rPr lang="es-ES" dirty="0"/>
              <a:t> </a:t>
            </a:r>
          </a:p>
          <a:p>
            <a:r>
              <a:rPr lang="es-ES" dirty="0">
                <a:hlinkClick r:id="rId4"/>
              </a:rPr>
              <a:t>https://ikastaroak.ulhi.net/edu/es/DAM/LMSGI/LMSGI02/es_DAM_LMSGI02_OrientacionesTutoria/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Apuntes completos </a:t>
            </a:r>
            <a:r>
              <a:rPr lang="es-ES" dirty="0">
                <a:hlinkClick r:id="rId5"/>
              </a:rPr>
              <a:t>http://webdidacticarafaelmunoz.appspot.com/lmsgi/index-lmsgi.jsp</a:t>
            </a:r>
            <a:endParaRPr lang="es-ES" dirty="0"/>
          </a:p>
          <a:p>
            <a:r>
              <a:rPr lang="es-ES" dirty="0">
                <a:cs typeface="Calibri"/>
              </a:rPr>
              <a:t>Otros apuntes con ejemplos </a:t>
            </a:r>
            <a:r>
              <a:rPr lang="es-ES" dirty="0">
                <a:hlinkClick r:id="rId6"/>
              </a:rPr>
              <a:t>http://olgatapia.es/lmsg.html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Lugar web con muchos apuntes </a:t>
            </a:r>
            <a:r>
              <a:rPr lang="es-ES">
                <a:hlinkClick r:id="rId7"/>
              </a:rPr>
              <a:t>https://moodlesafareyes.safanet.es/course/view.php?id=947</a:t>
            </a:r>
            <a:r>
              <a:rPr lang="es-ES"/>
              <a:t> 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8787-7E00-45B3-B97E-CA390BD692E5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587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http://www.docencia.taboadaleon.es/1-0-programacion-de-la-unidad.html</a:t>
            </a:r>
            <a:r>
              <a:rPr lang="es-ES" dirty="0"/>
              <a:t> </a:t>
            </a:r>
          </a:p>
          <a:p>
            <a:r>
              <a:rPr lang="es-ES" dirty="0">
                <a:hlinkClick r:id="rId4"/>
              </a:rPr>
              <a:t>https://ikastaroak.ulhi.net/edu/es/DAM/LMSGI/LMSGI02/es_DAM_LMSGI02_OrientacionesTutoria/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Apuntes completos </a:t>
            </a:r>
            <a:r>
              <a:rPr lang="es-ES" dirty="0">
                <a:hlinkClick r:id="rId5"/>
              </a:rPr>
              <a:t>http://webdidacticarafaelmunoz.appspot.com/lmsgi/index-lmsgi.jsp</a:t>
            </a:r>
            <a:endParaRPr lang="es-ES" dirty="0"/>
          </a:p>
          <a:p>
            <a:r>
              <a:rPr lang="es-ES" dirty="0">
                <a:cs typeface="Calibri"/>
              </a:rPr>
              <a:t>Otros apuntes con ejemplos </a:t>
            </a:r>
            <a:r>
              <a:rPr lang="es-ES" dirty="0">
                <a:hlinkClick r:id="rId6"/>
              </a:rPr>
              <a:t>http://olgatapia.es/lmsg.html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Lugar web con muchos apuntes </a:t>
            </a:r>
            <a:r>
              <a:rPr lang="es-ES">
                <a:hlinkClick r:id="rId7"/>
              </a:rPr>
              <a:t>https://moodlesafareyes.safanet.es/course/view.php?id=947</a:t>
            </a:r>
            <a:r>
              <a:rPr lang="es-ES"/>
              <a:t> 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8787-7E00-45B3-B97E-CA390BD692E5}" type="slidenum">
              <a:rPr lang="es-ES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587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Desde</a:t>
            </a:r>
            <a:r>
              <a:rPr lang="en-US" dirty="0">
                <a:cs typeface="Calibri"/>
              </a:rPr>
              <a:t> un punto de vista </a:t>
            </a:r>
            <a:r>
              <a:rPr lang="en-US" dirty="0" err="1">
                <a:cs typeface="Calibri"/>
              </a:rPr>
              <a:t>empresarial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habla</a:t>
            </a:r>
            <a:r>
              <a:rPr lang="en-US" dirty="0"/>
              <a:t> de un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(SI) se </a:t>
            </a:r>
            <a:r>
              <a:rPr lang="en-US" dirty="0" err="1"/>
              <a:t>refiere</a:t>
            </a:r>
            <a:r>
              <a:rPr lang="en-US" dirty="0"/>
              <a:t> a un </a:t>
            </a:r>
            <a:r>
              <a:rPr lang="en-US" dirty="0">
                <a:hlinkClick r:id="rId3"/>
              </a:rPr>
              <a:t>conjunto</a:t>
            </a:r>
            <a:r>
              <a:rPr lang="en-US" dirty="0"/>
              <a:t> </a:t>
            </a:r>
            <a:r>
              <a:rPr lang="en-US" dirty="0" err="1"/>
              <a:t>ordenado</a:t>
            </a:r>
            <a:r>
              <a:rPr lang="en-US" dirty="0"/>
              <a:t> de </a:t>
            </a:r>
            <a:r>
              <a:rPr lang="en-US" dirty="0" err="1"/>
              <a:t>mecanismos</a:t>
            </a:r>
            <a:r>
              <a:rPr lang="en-US" dirty="0"/>
              <a:t> que </a:t>
            </a:r>
            <a:r>
              <a:rPr lang="en-US" b="1" dirty="0" err="1"/>
              <a:t>tienen</a:t>
            </a:r>
            <a:r>
              <a:rPr lang="en-US" b="1" dirty="0"/>
              <a:t> </a:t>
            </a:r>
            <a:r>
              <a:rPr lang="en-US" b="1" dirty="0" err="1"/>
              <a:t>como</a:t>
            </a:r>
            <a:r>
              <a:rPr lang="en-US" b="1" dirty="0"/>
              <a:t> fin la </a:t>
            </a:r>
            <a:r>
              <a:rPr lang="en-US" b="1" dirty="0" err="1"/>
              <a:t>administración</a:t>
            </a:r>
            <a:r>
              <a:rPr lang="en-US" b="1" dirty="0"/>
              <a:t> de </a:t>
            </a:r>
            <a:r>
              <a:rPr lang="en-US" b="1" dirty="0">
                <a:hlinkClick r:id="rId4"/>
              </a:rPr>
              <a:t>datos</a:t>
            </a:r>
            <a:r>
              <a:rPr lang="en-US" b="1" dirty="0"/>
              <a:t> y de </a:t>
            </a:r>
            <a:r>
              <a:rPr lang="en-US" b="1" dirty="0">
                <a:hlinkClick r:id="rId5"/>
              </a:rPr>
              <a:t>información</a:t>
            </a:r>
            <a:r>
              <a:rPr lang="en-US" dirty="0"/>
              <a:t>, de </a:t>
            </a:r>
            <a:r>
              <a:rPr lang="en-US" dirty="0" err="1"/>
              <a:t>manera</a:t>
            </a:r>
            <a:r>
              <a:rPr lang="en-US" dirty="0"/>
              <a:t> que </a:t>
            </a:r>
            <a:r>
              <a:rPr lang="en-US" dirty="0" err="1"/>
              <a:t>puedan</a:t>
            </a:r>
            <a:r>
              <a:rPr lang="en-US" dirty="0"/>
              <a:t> ser </a:t>
            </a:r>
            <a:r>
              <a:rPr lang="en-US" dirty="0" err="1"/>
              <a:t>recuperados</a:t>
            </a:r>
            <a:r>
              <a:rPr lang="en-US" dirty="0"/>
              <a:t> y </a:t>
            </a:r>
            <a:r>
              <a:rPr lang="en-US" dirty="0" err="1"/>
              <a:t>procesados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y </a:t>
            </a:r>
            <a:r>
              <a:rPr lang="en-US" dirty="0" err="1"/>
              <a:t>rápidamente</a:t>
            </a:r>
            <a:r>
              <a:rPr lang="en-US" dirty="0"/>
              <a:t>.</a:t>
            </a: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/>
              <a:t>Fuente: </a:t>
            </a:r>
            <a:r>
              <a:rPr lang="en-US" dirty="0">
                <a:hlinkClick r:id="rId6"/>
              </a:rPr>
              <a:t>https://concepto.de/sistema-de-informacion/#ixzz70xeZdHUM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8787-7E00-45B3-B97E-CA390BD692E5}" type="slidenum">
              <a:rPr lang="es-ES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293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https://es.wikipedia.org/wiki/Codificaci%C3%B3n_de_caracteres#:~:text=La%20codificaci%C3%B3n%20de%20caracteres%20es,normas%20o%20reglas%20de%20codificaci%C3%B3n</a:t>
            </a:r>
            <a:r>
              <a:rPr lang="en-US" dirty="0"/>
              <a:t>.</a:t>
            </a:r>
            <a:endParaRPr lang="es-ES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8787-7E00-45B3-B97E-CA390BD692E5}" type="slidenum">
              <a:rPr lang="es-ES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827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http://www.docencia.taboadaleon.es/1-0-programacion-de-la-unidad.html</a:t>
            </a:r>
            <a:r>
              <a:rPr lang="es-ES" dirty="0"/>
              <a:t> </a:t>
            </a:r>
          </a:p>
          <a:p>
            <a:r>
              <a:rPr lang="es-ES" dirty="0">
                <a:hlinkClick r:id="rId4"/>
              </a:rPr>
              <a:t>https://ikastaroak.ulhi.net/edu/es/DAM/LMSGI/LMSGI02/es_DAM_LMSGI02_OrientacionesTutoria/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Apuntes completos </a:t>
            </a:r>
            <a:r>
              <a:rPr lang="es-ES" dirty="0">
                <a:hlinkClick r:id="rId5"/>
              </a:rPr>
              <a:t>http://webdidacticarafaelmunoz.appspot.com/lmsgi/index-lmsgi.jsp</a:t>
            </a:r>
            <a:endParaRPr lang="es-ES" dirty="0"/>
          </a:p>
          <a:p>
            <a:r>
              <a:rPr lang="es-ES" dirty="0">
                <a:cs typeface="Calibri"/>
              </a:rPr>
              <a:t>Otros apuntes con ejemplos </a:t>
            </a:r>
            <a:r>
              <a:rPr lang="es-ES" dirty="0">
                <a:hlinkClick r:id="rId6"/>
              </a:rPr>
              <a:t>http://olgatapia.es/lmsg.html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Lugar web con muchos apuntes </a:t>
            </a:r>
            <a:r>
              <a:rPr lang="es-ES">
                <a:hlinkClick r:id="rId7"/>
              </a:rPr>
              <a:t>https://moodlesafareyes.safanet.es/course/view.php?id=947</a:t>
            </a:r>
            <a:r>
              <a:rPr lang="es-ES"/>
              <a:t> 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8787-7E00-45B3-B97E-CA390BD692E5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587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http://www.docencia.taboadaleon.es/1-0-programacion-de-la-unidad.html</a:t>
            </a:r>
            <a:r>
              <a:rPr lang="es-ES" dirty="0"/>
              <a:t> </a:t>
            </a:r>
          </a:p>
          <a:p>
            <a:r>
              <a:rPr lang="es-ES" dirty="0">
                <a:hlinkClick r:id="rId4"/>
              </a:rPr>
              <a:t>https://ikastaroak.ulhi.net/edu/es/DAM/LMSGI/LMSGI02/es_DAM_LMSGI02_OrientacionesTutoria/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Apuntes completos </a:t>
            </a:r>
            <a:r>
              <a:rPr lang="es-ES" dirty="0">
                <a:hlinkClick r:id="rId5"/>
              </a:rPr>
              <a:t>http://webdidacticarafaelmunoz.appspot.com/lmsgi/index-lmsgi.jsp</a:t>
            </a:r>
            <a:endParaRPr lang="es-ES" dirty="0"/>
          </a:p>
          <a:p>
            <a:r>
              <a:rPr lang="es-ES" dirty="0">
                <a:cs typeface="Calibri"/>
              </a:rPr>
              <a:t>Otros apuntes con ejemplos </a:t>
            </a:r>
            <a:r>
              <a:rPr lang="es-ES" dirty="0">
                <a:hlinkClick r:id="rId6"/>
              </a:rPr>
              <a:t>http://olgatapia.es/lmsg.html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Lugar web con muchos apuntes </a:t>
            </a:r>
            <a:r>
              <a:rPr lang="es-ES">
                <a:hlinkClick r:id="rId7"/>
              </a:rPr>
              <a:t>https://moodlesafareyes.safanet.es/course/view.php?id=947</a:t>
            </a:r>
            <a:r>
              <a:rPr lang="es-ES"/>
              <a:t> 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8787-7E00-45B3-B97E-CA390BD692E5}" type="slidenum">
              <a:rPr lang="es-ES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587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http://www.docencia.taboadaleon.es/1-0-programacion-de-la-unidad.html</a:t>
            </a:r>
            <a:r>
              <a:rPr lang="es-ES" dirty="0"/>
              <a:t> </a:t>
            </a:r>
          </a:p>
          <a:p>
            <a:r>
              <a:rPr lang="es-ES" dirty="0">
                <a:hlinkClick r:id="rId4"/>
              </a:rPr>
              <a:t>https://ikastaroak.ulhi.net/edu/es/DAM/LMSGI/LMSGI02/es_DAM_LMSGI02_OrientacionesTutoria/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Apuntes completos </a:t>
            </a:r>
            <a:r>
              <a:rPr lang="es-ES" dirty="0">
                <a:hlinkClick r:id="rId5"/>
              </a:rPr>
              <a:t>http://webdidacticarafaelmunoz.appspot.com/lmsgi/index-lmsgi.jsp</a:t>
            </a:r>
            <a:endParaRPr lang="es-ES" dirty="0"/>
          </a:p>
          <a:p>
            <a:r>
              <a:rPr lang="es-ES" dirty="0">
                <a:cs typeface="Calibri"/>
              </a:rPr>
              <a:t>Otros apuntes con ejemplos </a:t>
            </a:r>
            <a:r>
              <a:rPr lang="es-ES" dirty="0">
                <a:hlinkClick r:id="rId6"/>
              </a:rPr>
              <a:t>http://olgatapia.es/lmsg.html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Lugar web con muchos apuntes </a:t>
            </a:r>
            <a:r>
              <a:rPr lang="es-ES">
                <a:hlinkClick r:id="rId7"/>
              </a:rPr>
              <a:t>https://moodlesafareyes.safanet.es/course/view.php?id=947</a:t>
            </a:r>
            <a:r>
              <a:rPr lang="es-ES"/>
              <a:t> 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8787-7E00-45B3-B97E-CA390BD692E5}" type="slidenum">
              <a:rPr lang="es-ES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58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http://www.docencia.taboadaleon.es/1-0-programacion-de-la-unidad.html</a:t>
            </a:r>
            <a:r>
              <a:rPr lang="es-ES" dirty="0"/>
              <a:t> </a:t>
            </a:r>
          </a:p>
          <a:p>
            <a:r>
              <a:rPr lang="es-ES" dirty="0">
                <a:hlinkClick r:id="rId4"/>
              </a:rPr>
              <a:t>https://ikastaroak.ulhi.net/edu/es/DAM/LMSGI/LMSGI02/es_DAM_LMSGI02_OrientacionesTutoria/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Apuntes completos </a:t>
            </a:r>
            <a:r>
              <a:rPr lang="es-ES" dirty="0">
                <a:hlinkClick r:id="rId5"/>
              </a:rPr>
              <a:t>http://webdidacticarafaelmunoz.appspot.com/lmsgi/index-lmsgi.jsp</a:t>
            </a:r>
            <a:endParaRPr lang="es-ES" dirty="0"/>
          </a:p>
          <a:p>
            <a:r>
              <a:rPr lang="es-ES" dirty="0">
                <a:cs typeface="Calibri"/>
              </a:rPr>
              <a:t>Otros apuntes con ejemplos </a:t>
            </a:r>
            <a:r>
              <a:rPr lang="es-ES" dirty="0">
                <a:hlinkClick r:id="rId6"/>
              </a:rPr>
              <a:t>http://olgatapia.es/lmsg.html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Lugar web con muchos apuntes </a:t>
            </a:r>
            <a:r>
              <a:rPr lang="es-ES">
                <a:hlinkClick r:id="rId7"/>
              </a:rPr>
              <a:t>https://moodlesafareyes.safanet.es/course/view.php?id=947</a:t>
            </a:r>
            <a:r>
              <a:rPr lang="es-ES"/>
              <a:t> 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8787-7E00-45B3-B97E-CA390BD692E5}" type="slidenum">
              <a:rPr lang="es-ES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58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http://www.docencia.taboadaleon.es/1-0-programacion-de-la-unidad.html</a:t>
            </a:r>
            <a:r>
              <a:rPr lang="es-ES" dirty="0"/>
              <a:t> </a:t>
            </a:r>
          </a:p>
          <a:p>
            <a:r>
              <a:rPr lang="es-ES" dirty="0">
                <a:hlinkClick r:id="rId4"/>
              </a:rPr>
              <a:t>https://ikastaroak.ulhi.net/edu/es/DAM/LMSGI/LMSGI02/es_DAM_LMSGI02_OrientacionesTutoria/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Apuntes completos </a:t>
            </a:r>
            <a:r>
              <a:rPr lang="es-ES" dirty="0">
                <a:hlinkClick r:id="rId5"/>
              </a:rPr>
              <a:t>http://webdidacticarafaelmunoz.appspot.com/lmsgi/index-lmsgi.jsp</a:t>
            </a:r>
            <a:endParaRPr lang="es-ES" dirty="0"/>
          </a:p>
          <a:p>
            <a:r>
              <a:rPr lang="es-ES" dirty="0">
                <a:cs typeface="Calibri"/>
              </a:rPr>
              <a:t>Otros apuntes con ejemplos </a:t>
            </a:r>
            <a:r>
              <a:rPr lang="es-ES" dirty="0">
                <a:hlinkClick r:id="rId6"/>
              </a:rPr>
              <a:t>http://olgatapia.es/lmsg.html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Lugar web con muchos apuntes </a:t>
            </a:r>
            <a:r>
              <a:rPr lang="es-ES">
                <a:hlinkClick r:id="rId7"/>
              </a:rPr>
              <a:t>https://moodlesafareyes.safanet.es/course/view.php?id=947</a:t>
            </a:r>
            <a:r>
              <a:rPr lang="es-ES"/>
              <a:t> 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8787-7E00-45B3-B97E-CA390BD692E5}" type="slidenum">
              <a:rPr lang="es-ES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587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http://www.docencia.taboadaleon.es/1-0-programacion-de-la-unidad.html</a:t>
            </a:r>
            <a:r>
              <a:rPr lang="es-ES" dirty="0"/>
              <a:t> </a:t>
            </a:r>
          </a:p>
          <a:p>
            <a:r>
              <a:rPr lang="es-ES" dirty="0">
                <a:hlinkClick r:id="rId4"/>
              </a:rPr>
              <a:t>https://ikastaroak.ulhi.net/edu/es/DAM/LMSGI/LMSGI02/es_DAM_LMSGI02_OrientacionesTutoria/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Apuntes completos </a:t>
            </a:r>
            <a:r>
              <a:rPr lang="es-ES" dirty="0">
                <a:hlinkClick r:id="rId5"/>
              </a:rPr>
              <a:t>http://webdidacticarafaelmunoz.appspot.com/lmsgi/index-lmsgi.jsp</a:t>
            </a:r>
            <a:endParaRPr lang="es-ES" dirty="0"/>
          </a:p>
          <a:p>
            <a:r>
              <a:rPr lang="es-ES" dirty="0">
                <a:cs typeface="Calibri"/>
              </a:rPr>
              <a:t>Otros apuntes con ejemplos </a:t>
            </a:r>
            <a:r>
              <a:rPr lang="es-ES" dirty="0">
                <a:hlinkClick r:id="rId6"/>
              </a:rPr>
              <a:t>http://olgatapia.es/lmsg.html</a:t>
            </a:r>
            <a:r>
              <a:rPr lang="es-ES" dirty="0"/>
              <a:t> </a:t>
            </a:r>
          </a:p>
          <a:p>
            <a:r>
              <a:rPr lang="es-ES">
                <a:cs typeface="Calibri"/>
              </a:rPr>
              <a:t>Lugar web con muchos apuntes </a:t>
            </a:r>
            <a:r>
              <a:rPr lang="es-ES">
                <a:hlinkClick r:id="rId7"/>
              </a:rPr>
              <a:t>https://moodlesafareyes.safanet.es/course/view.php?id=947</a:t>
            </a:r>
            <a:r>
              <a:rPr lang="es-ES"/>
              <a:t> 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8787-7E00-45B3-B97E-CA390BD692E5}" type="slidenum">
              <a:rPr lang="es-ES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587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48787-7E00-45B3-B97E-CA390BD692E5}" type="slidenum">
              <a:rPr lang="es-ES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21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6E9EEE-16ED-4176-B32B-5AB272AB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3C40F01-B648-46AB-9E5B-18067C2E0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A3118A-983C-4BAB-A2F5-F241AF81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D13612-C528-4317-81AF-FF4A8727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4E5F64-03B8-4684-BD50-660EC9D3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5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971F78-E800-43B6-A288-9CBD21FF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68E8258-7259-466A-B848-0A7BDF69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F2AE53-1AE6-4515-9E7C-4DF37039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D55D63-C6EE-4D5C-B7A9-95A1E6D1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463A6C-0F5A-4140-86D7-CEA5DA9D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8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A1452A-1AAC-41B7-9698-E4A53671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80F0C6-2ABB-45B6-AE72-F4B46AEA5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196BF74-B5B0-48C9-8830-CBA5FA0A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628EC25-05AD-42BA-9E6F-CB332307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C912A1E-D315-4BA7-ABB2-E712C20C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7F485FA-A2AC-49CA-9A83-C92CE36B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97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678BFD-420B-47B1-A399-28337F7F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C7B09AA-FB5C-43B5-B943-D56018E7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D0E27-DA14-405A-9146-FD721CFD9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FE33A21-3231-4570-9504-DEB8F0198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32927E2-FB38-41BF-B8D6-2EF618DE3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620403D-0D2B-4F1F-9759-5D2C6F2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AD5D7F8-7B2A-42B7-9364-8B44FD6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833F565-160A-49C2-AAC3-B286AF28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2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607B34-953F-46E2-9212-9C7904F3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27FD579-8E3D-4694-B59F-C72342E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D071574-27F1-4B7A-BAE3-2B6FCEC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6D8E433-95CB-4471-BE93-57D289E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ECB81F0-4DBF-48CB-B4EB-04051F47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DC5B585-6DE1-4A09-91B3-11A8D113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02F36D-2A84-4C8A-A101-3B1447C1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63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8E10F9-CB47-4046-B486-183E7B04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03C747-7154-4E65-B288-C0F5444B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D75969-9787-45FF-B02B-BD60FEF5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EE74412-3327-4562-A9B1-E3CD3596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BD53315-3633-4ECA-B2A4-A1F648A3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E8B3A6-1D67-450F-91D0-7BE4DC5E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58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7B7C49-0AF4-4BCA-BD58-5CF270B4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5234198-316F-4B5C-A8F3-7DA172AC0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6B99583-D413-498F-8CDE-5451E602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09C6A98-151E-46AB-88EA-1F90439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1FD373-EEFF-4D93-BEDB-FAB39809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1684BC-6EA4-40C1-BAC2-53CBBBBA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7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AF275A-987F-4EB6-A02A-0F0B8350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6EABF2B-AEBA-4F1F-BD9C-1FAC356C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3A9D9E-F4D3-4F95-A71F-9FA31CBA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D0BFFA-6385-42DE-BC39-BADAE395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B3FC63-CD2A-43FC-849B-2384A09A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02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CA982B9-263E-4D5E-B6F5-C8C6D7DBD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64915C8-B3EF-48AE-92A3-4F945016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64A600-AEDA-4D25-AA64-549A1B2D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2D1FE4-F416-4606-A61E-0E45A90A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5BFB76-0582-4C73-8D0D-370BEE62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708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5506709-0A5C-4421-BC1B-068DA5C4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DC4133-F497-49A1-A726-5A366B7E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E213B9-C0F7-45D3-BD6C-98FC6F2D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2F9C1C-9F3E-47F1-B393-DFDEC0F47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9B7061-2E1E-4D31-A140-9F1497C08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jcerdeira@iesgadea.es" TargetMode="External"/><Relationship Id="rId2" Type="http://schemas.openxmlformats.org/officeDocument/2006/relationships/hyperlink" Target="mailto:jorca11.gadea@gmail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="" xmlns:a16="http://schemas.microsoft.com/office/drawing/2014/main" id="{29EF3596-DF97-4605-88C4-E1D6634C1B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="" xmlns:a16="http://schemas.microsoft.com/office/drawing/2014/main" id="{A04CF5AE-1525-458C-805A-277612287C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3" name="Rectangle 5">
              <a:extLst>
                <a:ext uri="{FF2B5EF4-FFF2-40B4-BE49-F238E27FC236}">
                  <a16:creationId xmlns="" xmlns:a16="http://schemas.microsoft.com/office/drawing/2014/main" id="{75184BC4-A6A5-41B7-9463-51287F8C98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4" name="Freeform 6">
              <a:extLst>
                <a:ext uri="{FF2B5EF4-FFF2-40B4-BE49-F238E27FC236}">
                  <a16:creationId xmlns="" xmlns:a16="http://schemas.microsoft.com/office/drawing/2014/main" id="{847CE477-1D61-4F65-A819-156F30645C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7">
              <a:extLst>
                <a:ext uri="{FF2B5EF4-FFF2-40B4-BE49-F238E27FC236}">
                  <a16:creationId xmlns="" xmlns:a16="http://schemas.microsoft.com/office/drawing/2014/main" id="{0168D70C-C0A3-4080-935A-4C7D34D1FD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8">
              <a:extLst>
                <a:ext uri="{FF2B5EF4-FFF2-40B4-BE49-F238E27FC236}">
                  <a16:creationId xmlns="" xmlns:a16="http://schemas.microsoft.com/office/drawing/2014/main" id="{4BFE52DB-6074-4322-91A0-BA19AC6534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9">
              <a:extLst>
                <a:ext uri="{FF2B5EF4-FFF2-40B4-BE49-F238E27FC236}">
                  <a16:creationId xmlns="" xmlns:a16="http://schemas.microsoft.com/office/drawing/2014/main" id="{15482A31-6AFE-4781-B3EC-26CF5A34CC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0">
              <a:extLst>
                <a:ext uri="{FF2B5EF4-FFF2-40B4-BE49-F238E27FC236}">
                  <a16:creationId xmlns="" xmlns:a16="http://schemas.microsoft.com/office/drawing/2014/main" id="{A2F5607A-50CD-401B-AA0D-375828CC2B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1">
              <a:extLst>
                <a:ext uri="{FF2B5EF4-FFF2-40B4-BE49-F238E27FC236}">
                  <a16:creationId xmlns="" xmlns:a16="http://schemas.microsoft.com/office/drawing/2014/main" id="{E2065C15-E60F-4857-877B-1F8235F9AC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2">
              <a:extLst>
                <a:ext uri="{FF2B5EF4-FFF2-40B4-BE49-F238E27FC236}">
                  <a16:creationId xmlns="" xmlns:a16="http://schemas.microsoft.com/office/drawing/2014/main" id="{10515003-9E36-4383-852B-C467122CD4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3">
              <a:extLst>
                <a:ext uri="{FF2B5EF4-FFF2-40B4-BE49-F238E27FC236}">
                  <a16:creationId xmlns="" xmlns:a16="http://schemas.microsoft.com/office/drawing/2014/main" id="{F6809E31-CFB3-4460-A5B9-9B5D20C4D2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4">
              <a:extLst>
                <a:ext uri="{FF2B5EF4-FFF2-40B4-BE49-F238E27FC236}">
                  <a16:creationId xmlns="" xmlns:a16="http://schemas.microsoft.com/office/drawing/2014/main" id="{A4181E6F-BF0F-40DF-B995-3E6E1D016D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5">
              <a:extLst>
                <a:ext uri="{FF2B5EF4-FFF2-40B4-BE49-F238E27FC236}">
                  <a16:creationId xmlns="" xmlns:a16="http://schemas.microsoft.com/office/drawing/2014/main" id="{21ECCFEF-1B38-4DA5-BE12-61FC280572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6">
              <a:extLst>
                <a:ext uri="{FF2B5EF4-FFF2-40B4-BE49-F238E27FC236}">
                  <a16:creationId xmlns="" xmlns:a16="http://schemas.microsoft.com/office/drawing/2014/main" id="{EF7B7547-12E7-424A-B8A2-836C862B00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7">
              <a:extLst>
                <a:ext uri="{FF2B5EF4-FFF2-40B4-BE49-F238E27FC236}">
                  <a16:creationId xmlns="" xmlns:a16="http://schemas.microsoft.com/office/drawing/2014/main" id="{ED73F691-9932-4DF3-9C00-5FB99E59B1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8">
              <a:extLst>
                <a:ext uri="{FF2B5EF4-FFF2-40B4-BE49-F238E27FC236}">
                  <a16:creationId xmlns="" xmlns:a16="http://schemas.microsoft.com/office/drawing/2014/main" id="{FC1D4D7C-DDA0-4901-B134-3A4F498A45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9">
              <a:extLst>
                <a:ext uri="{FF2B5EF4-FFF2-40B4-BE49-F238E27FC236}">
                  <a16:creationId xmlns="" xmlns:a16="http://schemas.microsoft.com/office/drawing/2014/main" id="{1D667447-7CCB-4723-98DC-3B6243BB50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0">
              <a:extLst>
                <a:ext uri="{FF2B5EF4-FFF2-40B4-BE49-F238E27FC236}">
                  <a16:creationId xmlns="" xmlns:a16="http://schemas.microsoft.com/office/drawing/2014/main" id="{3205CA6A-75CC-441A-A983-276CC72438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1">
              <a:extLst>
                <a:ext uri="{FF2B5EF4-FFF2-40B4-BE49-F238E27FC236}">
                  <a16:creationId xmlns="" xmlns:a16="http://schemas.microsoft.com/office/drawing/2014/main" id="{97C5F7AB-65D8-48CC-ABE1-4E6FCC596D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2">
              <a:extLst>
                <a:ext uri="{FF2B5EF4-FFF2-40B4-BE49-F238E27FC236}">
                  <a16:creationId xmlns="" xmlns:a16="http://schemas.microsoft.com/office/drawing/2014/main" id="{9D2DE9CF-1915-4458-8504-23EE23C703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3">
              <a:extLst>
                <a:ext uri="{FF2B5EF4-FFF2-40B4-BE49-F238E27FC236}">
                  <a16:creationId xmlns="" xmlns:a16="http://schemas.microsoft.com/office/drawing/2014/main" id="{875539DD-1581-4269-9977-2AD4EC61A0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4">
              <a:extLst>
                <a:ext uri="{FF2B5EF4-FFF2-40B4-BE49-F238E27FC236}">
                  <a16:creationId xmlns="" xmlns:a16="http://schemas.microsoft.com/office/drawing/2014/main" id="{4F35F98A-A81D-4A28-B3EF-AA4CF85525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5">
              <a:extLst>
                <a:ext uri="{FF2B5EF4-FFF2-40B4-BE49-F238E27FC236}">
                  <a16:creationId xmlns="" xmlns:a16="http://schemas.microsoft.com/office/drawing/2014/main" id="{2F4C3514-1560-4004-BACC-31CAF69A9F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6">
              <a:extLst>
                <a:ext uri="{FF2B5EF4-FFF2-40B4-BE49-F238E27FC236}">
                  <a16:creationId xmlns="" xmlns:a16="http://schemas.microsoft.com/office/drawing/2014/main" id="{759492B1-819E-4D36-8684-DE6269CD9F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7">
              <a:extLst>
                <a:ext uri="{FF2B5EF4-FFF2-40B4-BE49-F238E27FC236}">
                  <a16:creationId xmlns="" xmlns:a16="http://schemas.microsoft.com/office/drawing/2014/main" id="{6D37E5FF-AC11-4600-A1A7-5A79E89878D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8">
              <a:extLst>
                <a:ext uri="{FF2B5EF4-FFF2-40B4-BE49-F238E27FC236}">
                  <a16:creationId xmlns="" xmlns:a16="http://schemas.microsoft.com/office/drawing/2014/main" id="{71BEA79E-EC3A-49E3-BF83-FD38146C20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9">
              <a:extLst>
                <a:ext uri="{FF2B5EF4-FFF2-40B4-BE49-F238E27FC236}">
                  <a16:creationId xmlns="" xmlns:a16="http://schemas.microsoft.com/office/drawing/2014/main" id="{628003CD-17C2-4EF6-9422-BCC831E6E0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0">
              <a:extLst>
                <a:ext uri="{FF2B5EF4-FFF2-40B4-BE49-F238E27FC236}">
                  <a16:creationId xmlns="" xmlns:a16="http://schemas.microsoft.com/office/drawing/2014/main" id="{1116C327-1D14-460A-A6E2-78987B1492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1">
              <a:extLst>
                <a:ext uri="{FF2B5EF4-FFF2-40B4-BE49-F238E27FC236}">
                  <a16:creationId xmlns="" xmlns:a16="http://schemas.microsoft.com/office/drawing/2014/main" id="{BE5E6917-BBB5-46D6-A9EF-108A2A621F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2">
              <a:extLst>
                <a:ext uri="{FF2B5EF4-FFF2-40B4-BE49-F238E27FC236}">
                  <a16:creationId xmlns="" xmlns:a16="http://schemas.microsoft.com/office/drawing/2014/main" id="{15AE5B56-D24B-45D6-B264-EFD2BCFDE4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33">
              <a:extLst>
                <a:ext uri="{FF2B5EF4-FFF2-40B4-BE49-F238E27FC236}">
                  <a16:creationId xmlns="" xmlns:a16="http://schemas.microsoft.com/office/drawing/2014/main" id="{3F5649DF-34D2-42EB-AEA0-DB38895E79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34">
              <a:extLst>
                <a:ext uri="{FF2B5EF4-FFF2-40B4-BE49-F238E27FC236}">
                  <a16:creationId xmlns="" xmlns:a16="http://schemas.microsoft.com/office/drawing/2014/main" id="{908BA6A2-58E6-4EF1-B21C-C129AD44AF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5">
              <a:extLst>
                <a:ext uri="{FF2B5EF4-FFF2-40B4-BE49-F238E27FC236}">
                  <a16:creationId xmlns="" xmlns:a16="http://schemas.microsoft.com/office/drawing/2014/main" id="{FF764234-DCC8-409D-9589-60BA5BEBD1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6">
              <a:extLst>
                <a:ext uri="{FF2B5EF4-FFF2-40B4-BE49-F238E27FC236}">
                  <a16:creationId xmlns="" xmlns:a16="http://schemas.microsoft.com/office/drawing/2014/main" id="{672EDBF1-5836-45EE-ACAA-026F06E612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7">
              <a:extLst>
                <a:ext uri="{FF2B5EF4-FFF2-40B4-BE49-F238E27FC236}">
                  <a16:creationId xmlns="" xmlns:a16="http://schemas.microsoft.com/office/drawing/2014/main" id="{32EDE749-EE15-49ED-A703-EB5B8296FC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8">
              <a:extLst>
                <a:ext uri="{FF2B5EF4-FFF2-40B4-BE49-F238E27FC236}">
                  <a16:creationId xmlns="" xmlns:a16="http://schemas.microsoft.com/office/drawing/2014/main" id="{ECAFA4A1-3EFA-41E8-8124-5BD1A7FD33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9">
              <a:extLst>
                <a:ext uri="{FF2B5EF4-FFF2-40B4-BE49-F238E27FC236}">
                  <a16:creationId xmlns="" xmlns:a16="http://schemas.microsoft.com/office/drawing/2014/main" id="{5FC977BF-3314-4C13-949F-F7005E49AF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0">
              <a:extLst>
                <a:ext uri="{FF2B5EF4-FFF2-40B4-BE49-F238E27FC236}">
                  <a16:creationId xmlns="" xmlns:a16="http://schemas.microsoft.com/office/drawing/2014/main" id="{FFE293AA-EA29-496D-B73C-DD63AA5CED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1">
              <a:extLst>
                <a:ext uri="{FF2B5EF4-FFF2-40B4-BE49-F238E27FC236}">
                  <a16:creationId xmlns="" xmlns:a16="http://schemas.microsoft.com/office/drawing/2014/main" id="{555B5CF2-EB1C-4BAF-831C-F7563748F4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2">
              <a:extLst>
                <a:ext uri="{FF2B5EF4-FFF2-40B4-BE49-F238E27FC236}">
                  <a16:creationId xmlns="" xmlns:a16="http://schemas.microsoft.com/office/drawing/2014/main" id="{6C35CEC0-2B0B-4B96-A85B-170DFCE739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3">
              <a:extLst>
                <a:ext uri="{FF2B5EF4-FFF2-40B4-BE49-F238E27FC236}">
                  <a16:creationId xmlns="" xmlns:a16="http://schemas.microsoft.com/office/drawing/2014/main" id="{4479BA0E-1F0F-44CC-B967-41E59E5566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4">
              <a:extLst>
                <a:ext uri="{FF2B5EF4-FFF2-40B4-BE49-F238E27FC236}">
                  <a16:creationId xmlns="" xmlns:a16="http://schemas.microsoft.com/office/drawing/2014/main" id="{0EA2BA01-0538-42E6-94BA-FC5ADB2DE1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Rectangle 45">
              <a:extLst>
                <a:ext uri="{FF2B5EF4-FFF2-40B4-BE49-F238E27FC236}">
                  <a16:creationId xmlns="" xmlns:a16="http://schemas.microsoft.com/office/drawing/2014/main" id="{03F7E47C-F027-4901-A6C8-390843EE32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46">
              <a:extLst>
                <a:ext uri="{FF2B5EF4-FFF2-40B4-BE49-F238E27FC236}">
                  <a16:creationId xmlns="" xmlns:a16="http://schemas.microsoft.com/office/drawing/2014/main" id="{28E1E440-AFF9-4333-83FE-EE96FF139FD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7">
              <a:extLst>
                <a:ext uri="{FF2B5EF4-FFF2-40B4-BE49-F238E27FC236}">
                  <a16:creationId xmlns="" xmlns:a16="http://schemas.microsoft.com/office/drawing/2014/main" id="{303A70BD-0FF2-440D-BE34-940EEC170D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8">
              <a:extLst>
                <a:ext uri="{FF2B5EF4-FFF2-40B4-BE49-F238E27FC236}">
                  <a16:creationId xmlns="" xmlns:a16="http://schemas.microsoft.com/office/drawing/2014/main" id="{E9E7E43D-CEBC-4F5A-9849-06150C6F56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9">
              <a:extLst>
                <a:ext uri="{FF2B5EF4-FFF2-40B4-BE49-F238E27FC236}">
                  <a16:creationId xmlns="" xmlns:a16="http://schemas.microsoft.com/office/drawing/2014/main" id="{DB41515B-EB52-4FB6-9ED6-AFDF7598F2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0">
              <a:extLst>
                <a:ext uri="{FF2B5EF4-FFF2-40B4-BE49-F238E27FC236}">
                  <a16:creationId xmlns="" xmlns:a16="http://schemas.microsoft.com/office/drawing/2014/main" id="{325F3C87-07A2-4F10-AFAB-254EC057F9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1">
              <a:extLst>
                <a:ext uri="{FF2B5EF4-FFF2-40B4-BE49-F238E27FC236}">
                  <a16:creationId xmlns="" xmlns:a16="http://schemas.microsoft.com/office/drawing/2014/main" id="{8A65FB10-C150-41C0-AE33-92EA10D29C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2">
              <a:extLst>
                <a:ext uri="{FF2B5EF4-FFF2-40B4-BE49-F238E27FC236}">
                  <a16:creationId xmlns="" xmlns:a16="http://schemas.microsoft.com/office/drawing/2014/main" id="{87206993-1AA8-4179-B1AE-7486E1FA08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3">
              <a:extLst>
                <a:ext uri="{FF2B5EF4-FFF2-40B4-BE49-F238E27FC236}">
                  <a16:creationId xmlns="" xmlns:a16="http://schemas.microsoft.com/office/drawing/2014/main" id="{85A838BB-56EF-47B9-B613-2EC774731E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4">
              <a:extLst>
                <a:ext uri="{FF2B5EF4-FFF2-40B4-BE49-F238E27FC236}">
                  <a16:creationId xmlns="" xmlns:a16="http://schemas.microsoft.com/office/drawing/2014/main" id="{E7A25950-F58D-4098-9824-C8518F323E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5">
              <a:extLst>
                <a:ext uri="{FF2B5EF4-FFF2-40B4-BE49-F238E27FC236}">
                  <a16:creationId xmlns="" xmlns:a16="http://schemas.microsoft.com/office/drawing/2014/main" id="{3CD280DC-A611-4DAC-BC0C-070097BBE8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6">
              <a:extLst>
                <a:ext uri="{FF2B5EF4-FFF2-40B4-BE49-F238E27FC236}">
                  <a16:creationId xmlns="" xmlns:a16="http://schemas.microsoft.com/office/drawing/2014/main" id="{88921E44-6C5B-4CD9-8347-604B039BA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7">
              <a:extLst>
                <a:ext uri="{FF2B5EF4-FFF2-40B4-BE49-F238E27FC236}">
                  <a16:creationId xmlns="" xmlns:a16="http://schemas.microsoft.com/office/drawing/2014/main" id="{311649F5-0FA2-4ED1-9C27-5EFF64007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8">
              <a:extLst>
                <a:ext uri="{FF2B5EF4-FFF2-40B4-BE49-F238E27FC236}">
                  <a16:creationId xmlns="" xmlns:a16="http://schemas.microsoft.com/office/drawing/2014/main" id="{F94683F6-FEDA-4D28-9E9F-557699D6A3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88" name="Picture 2">
            <a:extLst>
              <a:ext uri="{FF2B5EF4-FFF2-40B4-BE49-F238E27FC236}">
                <a16:creationId xmlns="" xmlns:a16="http://schemas.microsoft.com/office/drawing/2014/main" id="{EE045C80-5D28-4F64-9892-322DA1D237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3179" y="134112"/>
            <a:ext cx="6327766" cy="3029487"/>
          </a:xfrm>
        </p:spPr>
        <p:txBody>
          <a:bodyPr>
            <a:normAutofit fontScale="90000"/>
          </a:bodyPr>
          <a:lstStyle/>
          <a:p>
            <a:pPr algn="ctr" defTabSz="901700"/>
            <a:r>
              <a:rPr lang="en-US" sz="3000" dirty="0"/>
              <a:t/>
            </a:r>
            <a:br>
              <a:rPr lang="en-US" sz="3000" dirty="0"/>
            </a:br>
            <a:r>
              <a:rPr lang="en-US" sz="4400" b="1" dirty="0" err="1">
                <a:solidFill>
                  <a:srgbClr val="002060"/>
                </a:solidFill>
              </a:rPr>
              <a:t>programación</a:t>
            </a:r>
            <a:r>
              <a:rPr lang="en-US" sz="4400" b="1" dirty="0">
                <a:solidFill>
                  <a:srgbClr val="002060"/>
                </a:solidFill>
              </a:rPr>
              <a:t> </a:t>
            </a:r>
            <a:br>
              <a:rPr lang="en-US" sz="4400" b="1" dirty="0">
                <a:solidFill>
                  <a:srgbClr val="002060"/>
                </a:solidFill>
              </a:rPr>
            </a:br>
            <a:r>
              <a:rPr lang="en-US" sz="3600" b="1" dirty="0" smtClean="0">
                <a:solidFill>
                  <a:srgbClr val="002060"/>
                </a:solidFill>
              </a:rPr>
              <a:t>LENGUAJE </a:t>
            </a:r>
            <a:r>
              <a:rPr lang="en-US" sz="3600" b="1" dirty="0">
                <a:solidFill>
                  <a:srgbClr val="002060"/>
                </a:solidFill>
              </a:rPr>
              <a:t>DE </a:t>
            </a:r>
            <a:r>
              <a:rPr lang="en-US" sz="3600" b="1" dirty="0" smtClean="0">
                <a:solidFill>
                  <a:srgbClr val="002060"/>
                </a:solidFill>
              </a:rPr>
              <a:t>MARCAS Y SISTEMAS DE GESTIÓN DE INFORMACIÓN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r>
              <a:rPr lang="en-US" sz="3600" b="1" dirty="0" smtClean="0">
                <a:solidFill>
                  <a:srgbClr val="002060"/>
                </a:solidFill>
              </a:rPr>
              <a:t>(LMSGI)</a:t>
            </a:r>
            <a:endParaRPr lang="es-ES" sz="27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6008" y="5155726"/>
            <a:ext cx="5548188" cy="9245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JOSÉ RAMÓN CERDEIRA ALONSO</a:t>
            </a:r>
            <a:endParaRPr lang="es-ES" sz="2800">
              <a:solidFill>
                <a:schemeClr val="bg2"/>
              </a:solidFill>
            </a:endParaRPr>
          </a:p>
          <a:p>
            <a:pPr marL="342900" indent="-342900">
              <a:buChar char="•"/>
            </a:pPr>
            <a:endParaRPr lang="en-US">
              <a:solidFill>
                <a:schemeClr val="bg2"/>
              </a:solidFill>
            </a:endParaRPr>
          </a:p>
        </p:txBody>
      </p:sp>
      <p:sp useBgFill="1">
        <p:nvSpPr>
          <p:cNvPr id="190" name="Round Diagonal Corner Rectangle 6">
            <a:extLst>
              <a:ext uri="{FF2B5EF4-FFF2-40B4-BE49-F238E27FC236}">
                <a16:creationId xmlns="" xmlns:a16="http://schemas.microsoft.com/office/drawing/2014/main" id="{0F4BA0F2-1035-4F3D-B3FE-C551450E42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>
            <a:extLst>
              <a:ext uri="{FF2B5EF4-FFF2-40B4-BE49-F238E27FC236}">
                <a16:creationId xmlns="" xmlns:a16="http://schemas.microsoft.com/office/drawing/2014/main" id="{2AACAFA5-97C0-4F81-980D-26ABDF3A0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340" y="1271375"/>
            <a:ext cx="3178638" cy="131913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E8D37D98-81A7-4112-B186-F40BDB3EB197}"/>
              </a:ext>
            </a:extLst>
          </p:cNvPr>
          <p:cNvSpPr txBox="1"/>
          <p:nvPr/>
        </p:nvSpPr>
        <p:spPr>
          <a:xfrm>
            <a:off x="2309751" y="6159334"/>
            <a:ext cx="47521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s-ES" sz="2800" dirty="0">
                <a:solidFill>
                  <a:srgbClr val="FFFF00"/>
                </a:solidFill>
                <a:latin typeface="Rockwell"/>
              </a:rPr>
              <a:t>jorca11.gadea@gmail.com</a:t>
            </a:r>
            <a:endParaRPr lang="es-ES" sz="2800">
              <a:solidFill>
                <a:srgbClr val="FFFF00"/>
              </a:solidFill>
              <a:latin typeface="Rockwell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="" xmlns:a16="http://schemas.microsoft.com/office/drawing/2014/main" id="{E8324997-AAC6-49A3-A185-5FE16664811E}"/>
              </a:ext>
            </a:extLst>
          </p:cNvPr>
          <p:cNvSpPr txBox="1"/>
          <p:nvPr/>
        </p:nvSpPr>
        <p:spPr>
          <a:xfrm>
            <a:off x="9009412" y="615933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800" dirty="0">
                <a:solidFill>
                  <a:srgbClr val="FFFF00"/>
                </a:solidFill>
                <a:latin typeface="Rockwell"/>
              </a:rPr>
              <a:t>@jorca11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6A08CF70-5AAF-407B-BD19-9470C8A693EB}"/>
              </a:ext>
            </a:extLst>
          </p:cNvPr>
          <p:cNvSpPr txBox="1"/>
          <p:nvPr/>
        </p:nvSpPr>
        <p:spPr>
          <a:xfrm>
            <a:off x="8098971" y="3398321"/>
            <a:ext cx="27432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CFGS DESARROLLO DE APLICACIONES WEB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="" xmlns:a16="http://schemas.microsoft.com/office/drawing/2014/main" id="{6CC8C0AC-2256-4C78-8B79-8A38F9F91828}"/>
              </a:ext>
            </a:extLst>
          </p:cNvPr>
          <p:cNvSpPr txBox="1"/>
          <p:nvPr/>
        </p:nvSpPr>
        <p:spPr>
          <a:xfrm>
            <a:off x="8098971" y="4546269"/>
            <a:ext cx="27432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PRIMER CURSO</a:t>
            </a:r>
            <a:endParaRPr lang="es-ES" dirty="0"/>
          </a:p>
        </p:txBody>
      </p:sp>
      <p:pic>
        <p:nvPicPr>
          <p:cNvPr id="8" name="Imagen 8" descr="Interfaz de usuario gráfica&#10;&#10;Descripción generada automáticamente">
            <a:extLst>
              <a:ext uri="{FF2B5EF4-FFF2-40B4-BE49-F238E27FC236}">
                <a16:creationId xmlns="" xmlns:a16="http://schemas.microsoft.com/office/drawing/2014/main" id="{5A4C6053-728F-45BF-BD7A-3F4F77F16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582" y="3395472"/>
            <a:ext cx="2743200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="" xmlns:a16="http://schemas.microsoft.com/office/drawing/2014/main" id="{D009D6D5-DAC2-4A8B-A17A-E206B9012D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30D3370-BF49-4BA8-B0F3-240DA7AB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52488" cy="1807305"/>
          </a:xfrm>
        </p:spPr>
        <p:txBody>
          <a:bodyPr>
            <a:normAutofit/>
          </a:bodyPr>
          <a:lstStyle/>
          <a:p>
            <a:pPr>
              <a:tabLst>
                <a:tab pos="2597150" algn="l"/>
              </a:tabLst>
            </a:pPr>
            <a:r>
              <a:rPr lang="es-ES" sz="3600" dirty="0" smtClean="0">
                <a:solidFill>
                  <a:srgbClr val="002060"/>
                </a:solidFill>
                <a:latin typeface="Abril Fatface" panose="02000503000000020003" pitchFamily="2" charset="0"/>
                <a:cs typeface="Calibri Light"/>
              </a:rPr>
              <a:t>FUNCIONES A DESEMPEÑAR</a:t>
            </a:r>
            <a:endParaRPr lang="es-ES" sz="3600" dirty="0">
              <a:solidFill>
                <a:srgbClr val="002060"/>
              </a:solidFill>
              <a:latin typeface="Abril Fatface" panose="02000503000000020003" pitchFamily="2" charset="0"/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7059957-7807-4B8A-B06C-3631A75B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08" y="2174800"/>
            <a:ext cx="8098536" cy="4421071"/>
          </a:xfr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indent="0">
              <a:buNone/>
              <a:tabLst>
                <a:tab pos="2597150" algn="l"/>
                <a:tab pos="3681413" algn="l"/>
              </a:tabLst>
            </a:pPr>
            <a:r>
              <a:rPr lang="es-ES" sz="2900" b="1" dirty="0">
                <a:latin typeface="Arial" panose="020B0604020202020204" pitchFamily="34" charset="0"/>
                <a:cs typeface="Arial" panose="020B0604020202020204" pitchFamily="34" charset="0"/>
              </a:rPr>
              <a:t>Este módulo profesional contiene la formación necesaria para desempeñar la función de gestión y explotación de sistemas de información.</a:t>
            </a:r>
          </a:p>
          <a:p>
            <a:pPr>
              <a:buFont typeface="Wingdings" panose="05000000000000000000" pitchFamily="2" charset="2"/>
              <a:buChar char="q"/>
              <a:tabLst>
                <a:tab pos="2597150" algn="l"/>
                <a:tab pos="3681413" algn="l"/>
              </a:tabLst>
            </a:pPr>
            <a:r>
              <a:rPr lang="es-ES" sz="2900" dirty="0">
                <a:latin typeface="Arial" panose="020B0604020202020204" pitchFamily="34" charset="0"/>
                <a:cs typeface="Arial" panose="020B0604020202020204" pitchFamily="34" charset="0"/>
              </a:rPr>
              <a:t>La gestión y explotación de sistemas de información incluye aspectos como:</a:t>
            </a:r>
          </a:p>
          <a:p>
            <a:pPr lvl="0">
              <a:buFont typeface="Wingdings" panose="05000000000000000000" pitchFamily="2" charset="2"/>
              <a:buChar char="q"/>
              <a:tabLst>
                <a:tab pos="2597150" algn="l"/>
                <a:tab pos="3681413" algn="l"/>
              </a:tabLst>
            </a:pPr>
            <a:r>
              <a:rPr lang="es-ES" sz="2900" dirty="0">
                <a:latin typeface="Arial" panose="020B0604020202020204" pitchFamily="34" charset="0"/>
                <a:cs typeface="Arial" panose="020B0604020202020204" pitchFamily="34" charset="0"/>
              </a:rPr>
              <a:t>La utilización de lenguajes de marcado en el tratamiento y transmisión de la información.</a:t>
            </a:r>
          </a:p>
          <a:p>
            <a:pPr lvl="0">
              <a:buFont typeface="Wingdings" panose="05000000000000000000" pitchFamily="2" charset="2"/>
              <a:buChar char="q"/>
              <a:tabLst>
                <a:tab pos="2597150" algn="l"/>
                <a:tab pos="3681413" algn="l"/>
              </a:tabLst>
            </a:pPr>
            <a:r>
              <a:rPr lang="es-ES" sz="2900" dirty="0">
                <a:latin typeface="Arial" panose="020B0604020202020204" pitchFamily="34" charset="0"/>
                <a:cs typeface="Arial" panose="020B0604020202020204" pitchFamily="34" charset="0"/>
              </a:rPr>
              <a:t>La publicación y difusión de información mediante tecnologías de sindicación de contenidos.</a:t>
            </a:r>
          </a:p>
          <a:p>
            <a:pPr lvl="0">
              <a:buFont typeface="Wingdings" panose="05000000000000000000" pitchFamily="2" charset="2"/>
              <a:buChar char="q"/>
              <a:tabLst>
                <a:tab pos="2597150" algn="l"/>
                <a:tab pos="3681413" algn="l"/>
              </a:tabLst>
            </a:pPr>
            <a:r>
              <a:rPr lang="es-ES" sz="2900" dirty="0">
                <a:latin typeface="Arial" panose="020B0604020202020204" pitchFamily="34" charset="0"/>
                <a:cs typeface="Arial" panose="020B0604020202020204" pitchFamily="34" charset="0"/>
              </a:rPr>
              <a:t>La caracterización de la información transmitida y almacenada.</a:t>
            </a:r>
          </a:p>
          <a:p>
            <a:pPr lvl="0">
              <a:buFont typeface="Wingdings" panose="05000000000000000000" pitchFamily="2" charset="2"/>
              <a:buChar char="q"/>
              <a:tabLst>
                <a:tab pos="2597150" algn="l"/>
                <a:tab pos="3681413" algn="l"/>
              </a:tabLst>
            </a:pPr>
            <a:r>
              <a:rPr lang="es-ES" sz="2900" dirty="0">
                <a:latin typeface="Arial" panose="020B0604020202020204" pitchFamily="34" charset="0"/>
                <a:cs typeface="Arial" panose="020B0604020202020204" pitchFamily="34" charset="0"/>
              </a:rPr>
              <a:t>La adaptación de la información a las tecnologías utilizadas en su presentación, transmisión y almacenamiento.</a:t>
            </a:r>
          </a:p>
          <a:p>
            <a:pPr lvl="0">
              <a:buFont typeface="Wingdings" panose="05000000000000000000" pitchFamily="2" charset="2"/>
              <a:buChar char="q"/>
              <a:tabLst>
                <a:tab pos="2597150" algn="l"/>
                <a:tab pos="3681413" algn="l"/>
              </a:tabLst>
            </a:pPr>
            <a:r>
              <a:rPr lang="es-ES" sz="2900" dirty="0">
                <a:latin typeface="Arial" panose="020B0604020202020204" pitchFamily="34" charset="0"/>
                <a:cs typeface="Arial" panose="020B0604020202020204" pitchFamily="34" charset="0"/>
              </a:rPr>
              <a:t>El almacenamiento y recuperación de la información.</a:t>
            </a:r>
          </a:p>
          <a:p>
            <a:pPr lvl="0">
              <a:buFont typeface="Wingdings" panose="05000000000000000000" pitchFamily="2" charset="2"/>
              <a:buChar char="q"/>
              <a:tabLst>
                <a:tab pos="2597150" algn="l"/>
                <a:tab pos="3681413" algn="l"/>
              </a:tabLst>
            </a:pPr>
            <a:r>
              <a:rPr lang="es-ES" sz="2900" dirty="0">
                <a:latin typeface="Arial" panose="020B0604020202020204" pitchFamily="34" charset="0"/>
                <a:cs typeface="Arial" panose="020B0604020202020204" pitchFamily="34" charset="0"/>
              </a:rPr>
              <a:t>La implantación y adaptación de sistemas de gestión empresarial.</a:t>
            </a:r>
          </a:p>
          <a:p>
            <a:pPr marL="0" indent="0">
              <a:buNone/>
              <a:tabLst>
                <a:tab pos="2597150" algn="l"/>
                <a:tab pos="3681413" algn="l"/>
              </a:tabLst>
            </a:pPr>
            <a:r>
              <a:rPr lang="es-ES" sz="29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  <a:tabLst>
                <a:tab pos="2597150" algn="l"/>
                <a:tab pos="3681413" algn="l"/>
              </a:tabLst>
            </a:pPr>
            <a:r>
              <a:rPr lang="es-ES" sz="2900" b="1" dirty="0">
                <a:latin typeface="Arial" panose="020B0604020202020204" pitchFamily="34" charset="0"/>
                <a:cs typeface="Arial" panose="020B0604020202020204" pitchFamily="34" charset="0"/>
              </a:rPr>
              <a:t>Las actividades profesionales asociadas a esta función se aplican en:</a:t>
            </a:r>
          </a:p>
          <a:p>
            <a:pPr lvl="0">
              <a:buFont typeface="Wingdings" panose="05000000000000000000" pitchFamily="2" charset="2"/>
              <a:buChar char="q"/>
              <a:tabLst>
                <a:tab pos="2597150" algn="l"/>
                <a:tab pos="3681413" algn="l"/>
              </a:tabLst>
            </a:pPr>
            <a:r>
              <a:rPr lang="es-ES" sz="2900" dirty="0">
                <a:latin typeface="Arial" panose="020B0604020202020204" pitchFamily="34" charset="0"/>
                <a:cs typeface="Arial" panose="020B0604020202020204" pitchFamily="34" charset="0"/>
              </a:rPr>
              <a:t>El almacenamiento y transmisión de la información.</a:t>
            </a:r>
          </a:p>
          <a:p>
            <a:pPr lvl="0">
              <a:buFont typeface="Wingdings" panose="05000000000000000000" pitchFamily="2" charset="2"/>
              <a:buChar char="q"/>
              <a:tabLst>
                <a:tab pos="2597150" algn="l"/>
                <a:tab pos="3681413" algn="l"/>
              </a:tabLst>
            </a:pPr>
            <a:r>
              <a:rPr lang="es-ES" sz="2900" dirty="0">
                <a:latin typeface="Arial" panose="020B0604020202020204" pitchFamily="34" charset="0"/>
                <a:cs typeface="Arial" panose="020B0604020202020204" pitchFamily="34" charset="0"/>
              </a:rPr>
              <a:t>La utilización de tecnologías web para la publicación y difusión de información.</a:t>
            </a:r>
          </a:p>
          <a:p>
            <a:pPr lvl="0">
              <a:buFont typeface="Wingdings" panose="05000000000000000000" pitchFamily="2" charset="2"/>
              <a:buChar char="q"/>
              <a:tabLst>
                <a:tab pos="2597150" algn="l"/>
                <a:tab pos="3681413" algn="l"/>
              </a:tabLst>
            </a:pPr>
            <a:r>
              <a:rPr lang="es-ES" sz="2900" dirty="0">
                <a:latin typeface="Arial" panose="020B0604020202020204" pitchFamily="34" charset="0"/>
                <a:cs typeface="Arial" panose="020B0604020202020204" pitchFamily="34" charset="0"/>
              </a:rPr>
              <a:t>La explotación de sistemas empresariales de gestión de información.</a:t>
            </a:r>
          </a:p>
          <a:p>
            <a:pPr marL="0" indent="0">
              <a:buNone/>
              <a:tabLst>
                <a:tab pos="2597150" algn="l"/>
                <a:tab pos="3681413" algn="l"/>
              </a:tabLst>
            </a:pPr>
            <a:r>
              <a:rPr lang="es-ES" sz="29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indent="0">
              <a:buNone/>
              <a:tabLst>
                <a:tab pos="3681413" algn="l"/>
              </a:tabLst>
            </a:pPr>
            <a:endParaRPr lang="es-ES" sz="2000" dirty="0">
              <a:ea typeface="+mn-lt"/>
              <a:cs typeface="+mn-lt"/>
            </a:endParaRPr>
          </a:p>
        </p:txBody>
      </p:sp>
      <p:pic>
        <p:nvPicPr>
          <p:cNvPr id="7" name="Imagen 7" descr="Diagrama&#10;&#10;Descripción generada automáticamente">
            <a:extLst>
              <a:ext uri="{FF2B5EF4-FFF2-40B4-BE49-F238E27FC236}">
                <a16:creationId xmlns="" xmlns:a16="http://schemas.microsoft.com/office/drawing/2014/main" id="{EB694F34-7032-4111-82CD-3E288AACCA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30" r="37670" b="32727"/>
          <a:stretch/>
        </p:blipFill>
        <p:spPr>
          <a:xfrm>
            <a:off x="6937248" y="-109521"/>
            <a:ext cx="6882930" cy="6967521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FE4A36E4-C361-4DD7-BEB6-7A96E6911F7D}"/>
              </a:ext>
            </a:extLst>
          </p:cNvPr>
          <p:cNvSpPr txBox="1"/>
          <p:nvPr/>
        </p:nvSpPr>
        <p:spPr>
          <a:xfrm>
            <a:off x="9938680" y="6159334"/>
            <a:ext cx="18139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800" i="1" dirty="0">
                <a:solidFill>
                  <a:srgbClr val="002060"/>
                </a:solidFill>
                <a:latin typeface="Rockwell"/>
              </a:rPr>
              <a:t>@jorca11</a:t>
            </a:r>
          </a:p>
        </p:txBody>
      </p:sp>
      <p:pic>
        <p:nvPicPr>
          <p:cNvPr id="1028" name="Picture 4" descr="C:\Program Files (x86)\Microsoft Office\MEDIA\CAGCAT10\j030052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080" y="-204891"/>
            <a:ext cx="2430808" cy="226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69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5">
            <a:extLst>
              <a:ext uri="{FF2B5EF4-FFF2-40B4-BE49-F238E27FC236}">
                <a16:creationId xmlns="" xmlns:a16="http://schemas.microsoft.com/office/drawing/2014/main" id="{2EEF4763-EB4A-4A35-89EB-AD2763B48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DF426F3-95DE-47A1-81C6-C1184A32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 dirty="0" smtClean="0"/>
              <a:t>contenidos</a:t>
            </a:r>
            <a:endParaRPr lang="es-ES" dirty="0"/>
          </a:p>
        </p:txBody>
      </p:sp>
      <p:graphicFrame>
        <p:nvGraphicFramePr>
          <p:cNvPr id="50" name="Marcador de contenido 2">
            <a:extLst>
              <a:ext uri="{FF2B5EF4-FFF2-40B4-BE49-F238E27FC236}">
                <a16:creationId xmlns="" xmlns:a16="http://schemas.microsoft.com/office/drawing/2014/main" id="{05434541-9212-42AC-8CB9-1A928BC41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309417"/>
              </p:ext>
            </p:extLst>
          </p:nvPr>
        </p:nvGraphicFramePr>
        <p:xfrm>
          <a:off x="292608" y="1995446"/>
          <a:ext cx="11570207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1" name="CuadroTexto 170">
            <a:extLst>
              <a:ext uri="{FF2B5EF4-FFF2-40B4-BE49-F238E27FC236}">
                <a16:creationId xmlns="" xmlns:a16="http://schemas.microsoft.com/office/drawing/2014/main" id="{09C5A2A1-9168-43D8-BFD3-45BD978B4E00}"/>
              </a:ext>
            </a:extLst>
          </p:cNvPr>
          <p:cNvSpPr txBox="1"/>
          <p:nvPr/>
        </p:nvSpPr>
        <p:spPr>
          <a:xfrm>
            <a:off x="9009412" y="615933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800" dirty="0">
                <a:solidFill>
                  <a:srgbClr val="FFFF00"/>
                </a:solidFill>
                <a:latin typeface="Rockwell"/>
              </a:rPr>
              <a:t>@jorca11</a:t>
            </a:r>
          </a:p>
        </p:txBody>
      </p:sp>
    </p:spTree>
    <p:extLst>
      <p:ext uri="{BB962C8B-B14F-4D97-AF65-F5344CB8AC3E}">
        <p14:creationId xmlns:p14="http://schemas.microsoft.com/office/powerpoint/2010/main" val="357322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="" xmlns:a16="http://schemas.microsoft.com/office/drawing/2014/main" id="{9AA72BD9-2C5A-4EDC-931F-5AA08EACA0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="" xmlns:a16="http://schemas.microsoft.com/office/drawing/2014/main" id="{88AF44AD-B9FF-4808-9759-FDB707D8E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1" r="25313" b="909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6" name="Rectangle 22">
            <a:extLst>
              <a:ext uri="{FF2B5EF4-FFF2-40B4-BE49-F238E27FC236}">
                <a16:creationId xmlns="" xmlns:a16="http://schemas.microsoft.com/office/drawing/2014/main" id="{DD3981AC-7B61-4947-BCF3-F7AA7FA385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30D3370-BF49-4BA8-B0F3-240DA7AB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ES" sz="2800" dirty="0" smtClean="0">
                <a:cs typeface="Calibri Light"/>
              </a:rPr>
              <a:t>METODOLOGÍA</a:t>
            </a:r>
            <a:endParaRPr lang="es-ES" sz="2800" dirty="0">
              <a:cs typeface="Calibri Light"/>
            </a:endParaRPr>
          </a:p>
        </p:txBody>
      </p:sp>
      <p:sp>
        <p:nvSpPr>
          <p:cNvPr id="28" name="Rectangle 24">
            <a:extLst>
              <a:ext uri="{FF2B5EF4-FFF2-40B4-BE49-F238E27FC236}">
                <a16:creationId xmlns=""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6">
            <a:extLst>
              <a:ext uri="{FF2B5EF4-FFF2-40B4-BE49-F238E27FC236}">
                <a16:creationId xmlns=""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FE4A36E4-C361-4DD7-BEB6-7A96E6911F7D}"/>
              </a:ext>
            </a:extLst>
          </p:cNvPr>
          <p:cNvSpPr txBox="1"/>
          <p:nvPr/>
        </p:nvSpPr>
        <p:spPr>
          <a:xfrm>
            <a:off x="9938680" y="6159334"/>
            <a:ext cx="18139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800" i="1" dirty="0">
                <a:solidFill>
                  <a:srgbClr val="002060"/>
                </a:solidFill>
                <a:latin typeface="Rockwell"/>
              </a:rPr>
              <a:t>@jorca11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278650"/>
              </p:ext>
            </p:extLst>
          </p:nvPr>
        </p:nvGraphicFramePr>
        <p:xfrm>
          <a:off x="538860" y="268226"/>
          <a:ext cx="7715124" cy="641432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715124"/>
              </a:tblGrid>
              <a:tr h="1308609"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</a:endParaRPr>
                    </a:p>
                    <a:p>
                      <a:pPr marL="804545" marR="803275"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Metodología</a:t>
                      </a:r>
                      <a:endParaRPr lang="es-ES" sz="2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737050">
                <a:tc>
                  <a:txBody>
                    <a:bodyPr/>
                    <a:lstStyle/>
                    <a:p>
                      <a:pPr marL="67945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s-ES" sz="1800" dirty="0" smtClean="0">
                        <a:effectLst/>
                      </a:endParaRPr>
                    </a:p>
                    <a:p>
                      <a:pPr marL="67945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</a:rPr>
                        <a:t>Teoría</a:t>
                      </a:r>
                      <a:endParaRPr lang="es-ES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763099">
                <a:tc>
                  <a:txBody>
                    <a:bodyPr/>
                    <a:lstStyle/>
                    <a:p>
                      <a:pPr marL="67945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s-ES" sz="1800" dirty="0" smtClean="0">
                        <a:effectLst/>
                      </a:endParaRPr>
                    </a:p>
                    <a:p>
                      <a:pPr marL="67945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</a:rPr>
                        <a:t>Prácticas</a:t>
                      </a:r>
                      <a:r>
                        <a:rPr lang="es-ES" sz="1800" spc="-15" dirty="0" smtClean="0">
                          <a:effectLst/>
                        </a:rPr>
                        <a:t> </a:t>
                      </a:r>
                      <a:r>
                        <a:rPr lang="es-ES" sz="1800" dirty="0">
                          <a:effectLst/>
                        </a:rPr>
                        <a:t>en</a:t>
                      </a:r>
                      <a:r>
                        <a:rPr lang="es-ES" sz="1800" spc="-5" dirty="0">
                          <a:effectLst/>
                        </a:rPr>
                        <a:t> </a:t>
                      </a:r>
                      <a:r>
                        <a:rPr lang="es-ES" sz="1800" dirty="0">
                          <a:effectLst/>
                        </a:rPr>
                        <a:t>clase</a:t>
                      </a:r>
                      <a:endParaRPr lang="es-ES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646643"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Trabajo</a:t>
                      </a:r>
                      <a:r>
                        <a:rPr lang="es-ES" sz="1800" spc="-20">
                          <a:effectLst/>
                        </a:rPr>
                        <a:t> </a:t>
                      </a:r>
                      <a:r>
                        <a:rPr lang="es-ES" sz="1800">
                          <a:effectLst/>
                        </a:rPr>
                        <a:t>en</a:t>
                      </a:r>
                      <a:r>
                        <a:rPr lang="es-ES" sz="1800" spc="-10">
                          <a:effectLst/>
                        </a:rPr>
                        <a:t> </a:t>
                      </a:r>
                      <a:r>
                        <a:rPr lang="es-ES" sz="1800">
                          <a:effectLst/>
                        </a:rPr>
                        <a:t>equipo</a:t>
                      </a:r>
                      <a:endParaRPr lang="es-E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675757"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Evaluación</a:t>
                      </a:r>
                      <a:endParaRPr lang="es-E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767697"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Preparación</a:t>
                      </a:r>
                      <a:r>
                        <a:rPr lang="es-ES" sz="1800" spc="-15">
                          <a:effectLst/>
                        </a:rPr>
                        <a:t> </a:t>
                      </a:r>
                      <a:r>
                        <a:rPr lang="es-ES" sz="1800">
                          <a:effectLst/>
                        </a:rPr>
                        <a:t>de</a:t>
                      </a:r>
                      <a:r>
                        <a:rPr lang="es-ES" sz="1800" spc="-20">
                          <a:effectLst/>
                        </a:rPr>
                        <a:t> </a:t>
                      </a:r>
                      <a:r>
                        <a:rPr lang="es-ES" sz="1800">
                          <a:effectLst/>
                        </a:rPr>
                        <a:t>prácticas</a:t>
                      </a:r>
                      <a:endParaRPr lang="es-E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763099">
                <a:tc>
                  <a:txBody>
                    <a:bodyPr/>
                    <a:lstStyle/>
                    <a:p>
                      <a:pPr marL="67945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s-ES" sz="1800" dirty="0" smtClean="0">
                        <a:effectLst/>
                      </a:endParaRPr>
                    </a:p>
                    <a:p>
                      <a:pPr marL="67945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</a:rPr>
                        <a:t>Realización</a:t>
                      </a:r>
                      <a:r>
                        <a:rPr lang="es-ES" sz="1800" spc="-20" dirty="0" smtClean="0">
                          <a:effectLst/>
                        </a:rPr>
                        <a:t> </a:t>
                      </a:r>
                      <a:r>
                        <a:rPr lang="es-ES" sz="1800" dirty="0">
                          <a:effectLst/>
                        </a:rPr>
                        <a:t>de</a:t>
                      </a:r>
                      <a:r>
                        <a:rPr lang="es-ES" sz="1800" spc="-15" dirty="0">
                          <a:effectLst/>
                        </a:rPr>
                        <a:t> </a:t>
                      </a:r>
                      <a:r>
                        <a:rPr lang="es-ES" sz="1800" dirty="0">
                          <a:effectLst/>
                        </a:rPr>
                        <a:t>trabajos</a:t>
                      </a:r>
                      <a:endParaRPr lang="es-ES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752375"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Búsquedas</a:t>
                      </a:r>
                      <a:r>
                        <a:rPr lang="es-ES" sz="1800" spc="-35" dirty="0">
                          <a:effectLst/>
                        </a:rPr>
                        <a:t> </a:t>
                      </a:r>
                      <a:r>
                        <a:rPr lang="es-ES" sz="1800" dirty="0">
                          <a:effectLst/>
                        </a:rPr>
                        <a:t>bibliográficas</a:t>
                      </a:r>
                      <a:endParaRPr lang="es-ES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726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="" xmlns:a16="http://schemas.microsoft.com/office/drawing/2014/main" id="{F4C0B10B-D2C4-4A54-AFAD-3D27DF88B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4">
            <a:extLst>
              <a:ext uri="{FF2B5EF4-FFF2-40B4-BE49-F238E27FC236}">
                <a16:creationId xmlns="" xmlns:a16="http://schemas.microsoft.com/office/drawing/2014/main" id="{B6BADB90-C74B-40D6-86DC-503F65FCE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66" name="Freeform 44">
              <a:extLst>
                <a:ext uri="{FF2B5EF4-FFF2-40B4-BE49-F238E27FC236}">
                  <a16:creationId xmlns="" xmlns:a16="http://schemas.microsoft.com/office/drawing/2014/main" id="{6559431D-1886-4AE0-9B87-9AD2ECAB8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>
              <a:extLst>
                <a:ext uri="{FF2B5EF4-FFF2-40B4-BE49-F238E27FC236}">
                  <a16:creationId xmlns="" xmlns:a16="http://schemas.microsoft.com/office/drawing/2014/main" id="{373850A5-B04A-4FCD-9E73-EE322167FB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>
              <a:extLst>
                <a:ext uri="{FF2B5EF4-FFF2-40B4-BE49-F238E27FC236}">
                  <a16:creationId xmlns="" xmlns:a16="http://schemas.microsoft.com/office/drawing/2014/main" id="{82C18C67-80FA-4738-AA53-0AF2419F98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="" xmlns:a16="http://schemas.microsoft.com/office/drawing/2014/main" id="{48543B1A-8BF5-4C63-8404-41B2EA70B3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92DF5096-E051-498C-A3ED-CBA77A813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000" b="1" dirty="0" smtClean="0">
                <a:solidFill>
                  <a:srgbClr val="FFFFFF"/>
                </a:solidFill>
              </a:rPr>
              <a:t>TEMARIO DEL CURSO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31B9BCAE-BA3D-41B7-BA01-830B986FD465}"/>
              </a:ext>
            </a:extLst>
          </p:cNvPr>
          <p:cNvSpPr txBox="1"/>
          <p:nvPr/>
        </p:nvSpPr>
        <p:spPr>
          <a:xfrm>
            <a:off x="1260598" y="2477348"/>
            <a:ext cx="10492014" cy="35631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s-ES" sz="2800" b="1" dirty="0"/>
              <a:t>Unidad 1 – Reconocimiento de las características de lenguajes de marcas:</a:t>
            </a:r>
          </a:p>
          <a:p>
            <a:r>
              <a:rPr lang="es-ES" sz="2800" b="1" dirty="0"/>
              <a:t> </a:t>
            </a:r>
            <a:endParaRPr lang="es-ES" sz="2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s-ES" sz="2800" dirty="0"/>
              <a:t>Definición y tipos de lenguajes de marcas.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s-ES" sz="2800" dirty="0"/>
              <a:t>Tipos de lenguajes de marcas.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s-ES" sz="2800" dirty="0"/>
              <a:t>Evolución de los lenguajes de marcas.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s-ES" sz="2800" dirty="0"/>
              <a:t>Etiquetas, elementos y atributos.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s-ES" sz="2800" dirty="0"/>
              <a:t>Organizaciones desarrolladoras.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s-ES" sz="2800" dirty="0"/>
              <a:t>Utilización de lenguajes de marcas en entornos web.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s-ES" sz="2800" dirty="0"/>
              <a:t>Gramáticas.</a:t>
            </a:r>
          </a:p>
          <a:p>
            <a:r>
              <a:rPr lang="es-ES" sz="1600" dirty="0"/>
              <a:t> 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500" dirty="0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58EA6E32-2963-4F3E-9B1B-DCDBBA3915C0}"/>
              </a:ext>
            </a:extLst>
          </p:cNvPr>
          <p:cNvSpPr txBox="1"/>
          <p:nvPr/>
        </p:nvSpPr>
        <p:spPr>
          <a:xfrm>
            <a:off x="1119322" y="2494450"/>
            <a:ext cx="9465564" cy="34009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FD8B4374-424A-4F9C-B091-72EBDE2A1B6F}"/>
              </a:ext>
            </a:extLst>
          </p:cNvPr>
          <p:cNvSpPr txBox="1"/>
          <p:nvPr/>
        </p:nvSpPr>
        <p:spPr>
          <a:xfrm>
            <a:off x="9938680" y="6159334"/>
            <a:ext cx="18139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800" i="1" dirty="0">
                <a:solidFill>
                  <a:srgbClr val="002060"/>
                </a:solidFill>
                <a:latin typeface="Rockwell"/>
              </a:rPr>
              <a:t>@jorca11</a:t>
            </a:r>
          </a:p>
        </p:txBody>
      </p:sp>
    </p:spTree>
    <p:extLst>
      <p:ext uri="{BB962C8B-B14F-4D97-AF65-F5344CB8AC3E}">
        <p14:creationId xmlns:p14="http://schemas.microsoft.com/office/powerpoint/2010/main" val="3695464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="" xmlns:a16="http://schemas.microsoft.com/office/drawing/2014/main" id="{F4C0B10B-D2C4-4A54-AFAD-3D27DF88B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4">
            <a:extLst>
              <a:ext uri="{FF2B5EF4-FFF2-40B4-BE49-F238E27FC236}">
                <a16:creationId xmlns="" xmlns:a16="http://schemas.microsoft.com/office/drawing/2014/main" id="{B6BADB90-C74B-40D6-86DC-503F65FCE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66" name="Freeform 44">
              <a:extLst>
                <a:ext uri="{FF2B5EF4-FFF2-40B4-BE49-F238E27FC236}">
                  <a16:creationId xmlns="" xmlns:a16="http://schemas.microsoft.com/office/drawing/2014/main" id="{6559431D-1886-4AE0-9B87-9AD2ECAB8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>
              <a:extLst>
                <a:ext uri="{FF2B5EF4-FFF2-40B4-BE49-F238E27FC236}">
                  <a16:creationId xmlns="" xmlns:a16="http://schemas.microsoft.com/office/drawing/2014/main" id="{373850A5-B04A-4FCD-9E73-EE322167FB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>
              <a:extLst>
                <a:ext uri="{FF2B5EF4-FFF2-40B4-BE49-F238E27FC236}">
                  <a16:creationId xmlns="" xmlns:a16="http://schemas.microsoft.com/office/drawing/2014/main" id="{82C18C67-80FA-4738-AA53-0AF2419F98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="" xmlns:a16="http://schemas.microsoft.com/office/drawing/2014/main" id="{48543B1A-8BF5-4C63-8404-41B2EA70B3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92DF5096-E051-498C-A3ED-CBA77A813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000" b="1" dirty="0" smtClean="0">
                <a:solidFill>
                  <a:srgbClr val="FFFFFF"/>
                </a:solidFill>
              </a:rPr>
              <a:t>TEMARIO DEL CURSO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31B9BCAE-BA3D-41B7-BA01-830B986FD465}"/>
              </a:ext>
            </a:extLst>
          </p:cNvPr>
          <p:cNvSpPr txBox="1"/>
          <p:nvPr/>
        </p:nvSpPr>
        <p:spPr>
          <a:xfrm>
            <a:off x="1260598" y="2477348"/>
            <a:ext cx="10492014" cy="35631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s-ES" sz="2800" b="1" dirty="0"/>
              <a:t>Unidad 2 - Lenguajes de marcas para la visualización de información:</a:t>
            </a:r>
          </a:p>
          <a:p>
            <a:r>
              <a:rPr lang="es-ES" sz="2800" b="1" dirty="0"/>
              <a:t> </a:t>
            </a:r>
            <a:endParaRPr lang="es-ES" sz="2800" dirty="0"/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/>
              <a:t>El modelo de objetos del documento.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/>
              <a:t>HTML.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/>
              <a:t>XHTML.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/>
              <a:t>Hojas de estilo.</a:t>
            </a:r>
          </a:p>
          <a:p>
            <a:r>
              <a:rPr lang="es-ES" sz="1600" dirty="0"/>
              <a:t> 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500" dirty="0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58EA6E32-2963-4F3E-9B1B-DCDBBA3915C0}"/>
              </a:ext>
            </a:extLst>
          </p:cNvPr>
          <p:cNvSpPr txBox="1"/>
          <p:nvPr/>
        </p:nvSpPr>
        <p:spPr>
          <a:xfrm>
            <a:off x="1119322" y="2494450"/>
            <a:ext cx="9465564" cy="34009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FD8B4374-424A-4F9C-B091-72EBDE2A1B6F}"/>
              </a:ext>
            </a:extLst>
          </p:cNvPr>
          <p:cNvSpPr txBox="1"/>
          <p:nvPr/>
        </p:nvSpPr>
        <p:spPr>
          <a:xfrm>
            <a:off x="9938680" y="6159334"/>
            <a:ext cx="18139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800" i="1" dirty="0">
                <a:solidFill>
                  <a:srgbClr val="002060"/>
                </a:solidFill>
                <a:latin typeface="Rockwell"/>
              </a:rPr>
              <a:t>@jorca11</a:t>
            </a:r>
          </a:p>
        </p:txBody>
      </p:sp>
    </p:spTree>
    <p:extLst>
      <p:ext uri="{BB962C8B-B14F-4D97-AF65-F5344CB8AC3E}">
        <p14:creationId xmlns:p14="http://schemas.microsoft.com/office/powerpoint/2010/main" val="15037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="" xmlns:a16="http://schemas.microsoft.com/office/drawing/2014/main" id="{F4C0B10B-D2C4-4A54-AFAD-3D27DF88B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4">
            <a:extLst>
              <a:ext uri="{FF2B5EF4-FFF2-40B4-BE49-F238E27FC236}">
                <a16:creationId xmlns="" xmlns:a16="http://schemas.microsoft.com/office/drawing/2014/main" id="{B6BADB90-C74B-40D6-86DC-503F65FCE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66" name="Freeform 44">
              <a:extLst>
                <a:ext uri="{FF2B5EF4-FFF2-40B4-BE49-F238E27FC236}">
                  <a16:creationId xmlns="" xmlns:a16="http://schemas.microsoft.com/office/drawing/2014/main" id="{6559431D-1886-4AE0-9B87-9AD2ECAB8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>
              <a:extLst>
                <a:ext uri="{FF2B5EF4-FFF2-40B4-BE49-F238E27FC236}">
                  <a16:creationId xmlns="" xmlns:a16="http://schemas.microsoft.com/office/drawing/2014/main" id="{373850A5-B04A-4FCD-9E73-EE322167FB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>
              <a:extLst>
                <a:ext uri="{FF2B5EF4-FFF2-40B4-BE49-F238E27FC236}">
                  <a16:creationId xmlns="" xmlns:a16="http://schemas.microsoft.com/office/drawing/2014/main" id="{82C18C67-80FA-4738-AA53-0AF2419F98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="" xmlns:a16="http://schemas.microsoft.com/office/drawing/2014/main" id="{48543B1A-8BF5-4C63-8404-41B2EA70B3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92DF5096-E051-498C-A3ED-CBA77A813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000" b="1" dirty="0" smtClean="0">
                <a:solidFill>
                  <a:srgbClr val="FFFFFF"/>
                </a:solidFill>
              </a:rPr>
              <a:t>TEMARIO DEL CURSO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31B9BCAE-BA3D-41B7-BA01-830B986FD465}"/>
              </a:ext>
            </a:extLst>
          </p:cNvPr>
          <p:cNvSpPr txBox="1"/>
          <p:nvPr/>
        </p:nvSpPr>
        <p:spPr>
          <a:xfrm>
            <a:off x="1260598" y="2477348"/>
            <a:ext cx="10492014" cy="35631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s-ES" sz="2800" b="1" dirty="0"/>
              <a:t>Unidad 3 – Lenguajes para el almacenamiento y transmisión de información:</a:t>
            </a:r>
          </a:p>
          <a:p>
            <a:r>
              <a:rPr lang="es-ES" sz="2800" b="1" dirty="0"/>
              <a:t> </a:t>
            </a:r>
            <a:endParaRPr lang="es-ES" sz="2800" dirty="0"/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/>
              <a:t>Tipos de lenguajes.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/>
              <a:t>Definición de XML.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/>
              <a:t>Estructura y sintaxis de XML.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/>
              <a:t>Documentos XML bien formados.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/>
              <a:t>Espacios de nombres.</a:t>
            </a:r>
          </a:p>
          <a:p>
            <a:r>
              <a:rPr lang="es-ES" sz="1600" dirty="0"/>
              <a:t> 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500" dirty="0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58EA6E32-2963-4F3E-9B1B-DCDBBA3915C0}"/>
              </a:ext>
            </a:extLst>
          </p:cNvPr>
          <p:cNvSpPr txBox="1"/>
          <p:nvPr/>
        </p:nvSpPr>
        <p:spPr>
          <a:xfrm>
            <a:off x="1119322" y="2494450"/>
            <a:ext cx="9465564" cy="34009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FD8B4374-424A-4F9C-B091-72EBDE2A1B6F}"/>
              </a:ext>
            </a:extLst>
          </p:cNvPr>
          <p:cNvSpPr txBox="1"/>
          <p:nvPr/>
        </p:nvSpPr>
        <p:spPr>
          <a:xfrm>
            <a:off x="9938680" y="6159334"/>
            <a:ext cx="18139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800" i="1" dirty="0">
                <a:solidFill>
                  <a:srgbClr val="002060"/>
                </a:solidFill>
                <a:latin typeface="Rockwell"/>
              </a:rPr>
              <a:t>@jorca11</a:t>
            </a:r>
          </a:p>
        </p:txBody>
      </p:sp>
    </p:spTree>
    <p:extLst>
      <p:ext uri="{BB962C8B-B14F-4D97-AF65-F5344CB8AC3E}">
        <p14:creationId xmlns:p14="http://schemas.microsoft.com/office/powerpoint/2010/main" val="3933342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="" xmlns:a16="http://schemas.microsoft.com/office/drawing/2014/main" id="{F4C0B10B-D2C4-4A54-AFAD-3D27DF88B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4">
            <a:extLst>
              <a:ext uri="{FF2B5EF4-FFF2-40B4-BE49-F238E27FC236}">
                <a16:creationId xmlns="" xmlns:a16="http://schemas.microsoft.com/office/drawing/2014/main" id="{B6BADB90-C74B-40D6-86DC-503F65FCE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66" name="Freeform 44">
              <a:extLst>
                <a:ext uri="{FF2B5EF4-FFF2-40B4-BE49-F238E27FC236}">
                  <a16:creationId xmlns="" xmlns:a16="http://schemas.microsoft.com/office/drawing/2014/main" id="{6559431D-1886-4AE0-9B87-9AD2ECAB8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>
              <a:extLst>
                <a:ext uri="{FF2B5EF4-FFF2-40B4-BE49-F238E27FC236}">
                  <a16:creationId xmlns="" xmlns:a16="http://schemas.microsoft.com/office/drawing/2014/main" id="{373850A5-B04A-4FCD-9E73-EE322167FB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>
              <a:extLst>
                <a:ext uri="{FF2B5EF4-FFF2-40B4-BE49-F238E27FC236}">
                  <a16:creationId xmlns="" xmlns:a16="http://schemas.microsoft.com/office/drawing/2014/main" id="{82C18C67-80FA-4738-AA53-0AF2419F98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="" xmlns:a16="http://schemas.microsoft.com/office/drawing/2014/main" id="{48543B1A-8BF5-4C63-8404-41B2EA70B3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92DF5096-E051-498C-A3ED-CBA77A813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000" b="1" dirty="0" smtClean="0">
                <a:solidFill>
                  <a:srgbClr val="FFFFFF"/>
                </a:solidFill>
              </a:rPr>
              <a:t>TEMARIO DEL CURSO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31B9BCAE-BA3D-41B7-BA01-830B986FD465}"/>
              </a:ext>
            </a:extLst>
          </p:cNvPr>
          <p:cNvSpPr txBox="1"/>
          <p:nvPr/>
        </p:nvSpPr>
        <p:spPr>
          <a:xfrm>
            <a:off x="1260598" y="2477348"/>
            <a:ext cx="10291217" cy="35631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s-ES" sz="2800" b="1" dirty="0"/>
              <a:t>Unidad 4 – </a:t>
            </a:r>
            <a:r>
              <a:rPr lang="es-ES" sz="2800" b="1" dirty="0"/>
              <a:t>LENGUAJES PARA EL ALMANCENAMIENTO Y TRANSMISIÓN </a:t>
            </a:r>
            <a:r>
              <a:rPr lang="es-ES" sz="2800" b="1" dirty="0" smtClean="0"/>
              <a:t>DE INFORMACIÓN</a:t>
            </a:r>
            <a:endParaRPr lang="es-ES" sz="2800" b="1" dirty="0"/>
          </a:p>
          <a:p>
            <a:r>
              <a:rPr lang="es-ES" sz="2800" b="1" dirty="0"/>
              <a:t> </a:t>
            </a:r>
            <a:endParaRPr lang="es-E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s-ES" sz="2800" dirty="0"/>
              <a:t>Tipos de lenguajes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s-ES" sz="2800" dirty="0"/>
              <a:t>· Definición de XML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s-ES" sz="2800" dirty="0"/>
              <a:t>· Estructura y sintaxis de XML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s-ES" sz="2800" dirty="0"/>
              <a:t>· Documentos XML bien formados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s-ES" sz="2800" dirty="0"/>
              <a:t>· Espacios de nombres</a:t>
            </a:r>
            <a:endParaRPr lang="es-ES" sz="2800" dirty="0" smtClean="0"/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 smtClean="0"/>
              <a:t>DTD</a:t>
            </a:r>
            <a:r>
              <a:rPr lang="es-ES" sz="28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s-ES" sz="2800" dirty="0" smtClean="0"/>
              <a:t>Esquemas.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s-ES" sz="2800" dirty="0" smtClean="0"/>
              <a:t>Validación </a:t>
            </a:r>
            <a:r>
              <a:rPr lang="es-ES" sz="2800" dirty="0"/>
              <a:t>de documentos XML.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/>
              <a:t>Caso práctico.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dirty="0" smtClean="0"/>
              <a:t> 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500" dirty="0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58EA6E32-2963-4F3E-9B1B-DCDBBA3915C0}"/>
              </a:ext>
            </a:extLst>
          </p:cNvPr>
          <p:cNvSpPr txBox="1"/>
          <p:nvPr/>
        </p:nvSpPr>
        <p:spPr>
          <a:xfrm>
            <a:off x="1119322" y="2494450"/>
            <a:ext cx="9465564" cy="34009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FD8B4374-424A-4F9C-B091-72EBDE2A1B6F}"/>
              </a:ext>
            </a:extLst>
          </p:cNvPr>
          <p:cNvSpPr txBox="1"/>
          <p:nvPr/>
        </p:nvSpPr>
        <p:spPr>
          <a:xfrm>
            <a:off x="9938680" y="6159334"/>
            <a:ext cx="18139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800" i="1" dirty="0">
                <a:solidFill>
                  <a:srgbClr val="002060"/>
                </a:solidFill>
                <a:latin typeface="Rockwell"/>
              </a:rPr>
              <a:t>@jorca11</a:t>
            </a:r>
          </a:p>
        </p:txBody>
      </p:sp>
    </p:spTree>
    <p:extLst>
      <p:ext uri="{BB962C8B-B14F-4D97-AF65-F5344CB8AC3E}">
        <p14:creationId xmlns:p14="http://schemas.microsoft.com/office/powerpoint/2010/main" val="780669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="" xmlns:a16="http://schemas.microsoft.com/office/drawing/2014/main" id="{F4C0B10B-D2C4-4A54-AFAD-3D27DF88B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4">
            <a:extLst>
              <a:ext uri="{FF2B5EF4-FFF2-40B4-BE49-F238E27FC236}">
                <a16:creationId xmlns="" xmlns:a16="http://schemas.microsoft.com/office/drawing/2014/main" id="{B6BADB90-C74B-40D6-86DC-503F65FCE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66" name="Freeform 44">
              <a:extLst>
                <a:ext uri="{FF2B5EF4-FFF2-40B4-BE49-F238E27FC236}">
                  <a16:creationId xmlns="" xmlns:a16="http://schemas.microsoft.com/office/drawing/2014/main" id="{6559431D-1886-4AE0-9B87-9AD2ECAB8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>
              <a:extLst>
                <a:ext uri="{FF2B5EF4-FFF2-40B4-BE49-F238E27FC236}">
                  <a16:creationId xmlns="" xmlns:a16="http://schemas.microsoft.com/office/drawing/2014/main" id="{373850A5-B04A-4FCD-9E73-EE322167FB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>
              <a:extLst>
                <a:ext uri="{FF2B5EF4-FFF2-40B4-BE49-F238E27FC236}">
                  <a16:creationId xmlns="" xmlns:a16="http://schemas.microsoft.com/office/drawing/2014/main" id="{82C18C67-80FA-4738-AA53-0AF2419F98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="" xmlns:a16="http://schemas.microsoft.com/office/drawing/2014/main" id="{48543B1A-8BF5-4C63-8404-41B2EA70B3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92DF5096-E051-498C-A3ED-CBA77A813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000" b="1" dirty="0" smtClean="0">
                <a:solidFill>
                  <a:srgbClr val="FFFFFF"/>
                </a:solidFill>
              </a:rPr>
              <a:t>TEMARIO DEL CURSO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31B9BCAE-BA3D-41B7-BA01-830B986FD465}"/>
              </a:ext>
            </a:extLst>
          </p:cNvPr>
          <p:cNvSpPr txBox="1"/>
          <p:nvPr/>
        </p:nvSpPr>
        <p:spPr>
          <a:xfrm>
            <a:off x="1260598" y="2477348"/>
            <a:ext cx="10492014" cy="35631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s-ES" sz="2800" b="1" dirty="0"/>
              <a:t>Unidad 5 – Conversión y adaptación de documentos XML:</a:t>
            </a:r>
          </a:p>
          <a:p>
            <a:r>
              <a:rPr lang="es-ES" sz="2800" b="1" dirty="0"/>
              <a:t> </a:t>
            </a:r>
            <a:endParaRPr lang="es-ES" sz="2800" dirty="0"/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/>
              <a:t>Transformación de documentos. XSL.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/>
              <a:t>Elementos básicos.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/>
              <a:t>Operadores en XSL.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/>
              <a:t>Plantillas</a:t>
            </a:r>
            <a:r>
              <a:rPr lang="es-ES" sz="2800" dirty="0" smtClean="0"/>
              <a:t>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 smtClean="0">
                <a:solidFill>
                  <a:srgbClr val="FF0000"/>
                </a:solidFill>
              </a:rPr>
              <a:t>XPATH.</a:t>
            </a:r>
            <a:endParaRPr lang="es-ES" sz="2800" dirty="0">
              <a:solidFill>
                <a:srgbClr val="FF0000"/>
              </a:solidFill>
            </a:endParaRPr>
          </a:p>
          <a:p>
            <a:r>
              <a:rPr lang="es-ES" sz="1600" dirty="0" smtClean="0"/>
              <a:t> 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500" dirty="0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58EA6E32-2963-4F3E-9B1B-DCDBBA3915C0}"/>
              </a:ext>
            </a:extLst>
          </p:cNvPr>
          <p:cNvSpPr txBox="1"/>
          <p:nvPr/>
        </p:nvSpPr>
        <p:spPr>
          <a:xfrm>
            <a:off x="1119322" y="2494450"/>
            <a:ext cx="9465564" cy="34009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FD8B4374-424A-4F9C-B091-72EBDE2A1B6F}"/>
              </a:ext>
            </a:extLst>
          </p:cNvPr>
          <p:cNvSpPr txBox="1"/>
          <p:nvPr/>
        </p:nvSpPr>
        <p:spPr>
          <a:xfrm>
            <a:off x="9938680" y="6159334"/>
            <a:ext cx="18139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800" i="1" dirty="0">
                <a:solidFill>
                  <a:srgbClr val="002060"/>
                </a:solidFill>
                <a:latin typeface="Rockwell"/>
              </a:rPr>
              <a:t>@jorca11</a:t>
            </a:r>
          </a:p>
        </p:txBody>
      </p:sp>
    </p:spTree>
    <p:extLst>
      <p:ext uri="{BB962C8B-B14F-4D97-AF65-F5344CB8AC3E}">
        <p14:creationId xmlns:p14="http://schemas.microsoft.com/office/powerpoint/2010/main" val="2137318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="" xmlns:a16="http://schemas.microsoft.com/office/drawing/2014/main" id="{F4C0B10B-D2C4-4A54-AFAD-3D27DF88B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4">
            <a:extLst>
              <a:ext uri="{FF2B5EF4-FFF2-40B4-BE49-F238E27FC236}">
                <a16:creationId xmlns="" xmlns:a16="http://schemas.microsoft.com/office/drawing/2014/main" id="{B6BADB90-C74B-40D6-86DC-503F65FCE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66" name="Freeform 44">
              <a:extLst>
                <a:ext uri="{FF2B5EF4-FFF2-40B4-BE49-F238E27FC236}">
                  <a16:creationId xmlns="" xmlns:a16="http://schemas.microsoft.com/office/drawing/2014/main" id="{6559431D-1886-4AE0-9B87-9AD2ECAB8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>
              <a:extLst>
                <a:ext uri="{FF2B5EF4-FFF2-40B4-BE49-F238E27FC236}">
                  <a16:creationId xmlns="" xmlns:a16="http://schemas.microsoft.com/office/drawing/2014/main" id="{373850A5-B04A-4FCD-9E73-EE322167FB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>
              <a:extLst>
                <a:ext uri="{FF2B5EF4-FFF2-40B4-BE49-F238E27FC236}">
                  <a16:creationId xmlns="" xmlns:a16="http://schemas.microsoft.com/office/drawing/2014/main" id="{82C18C67-80FA-4738-AA53-0AF2419F98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="" xmlns:a16="http://schemas.microsoft.com/office/drawing/2014/main" id="{48543B1A-8BF5-4C63-8404-41B2EA70B3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92DF5096-E051-498C-A3ED-CBA77A813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000" b="1" dirty="0" smtClean="0">
                <a:solidFill>
                  <a:srgbClr val="FFFFFF"/>
                </a:solidFill>
              </a:rPr>
              <a:t>TEMARIO DEL CURSO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31B9BCAE-BA3D-41B7-BA01-830B986FD465}"/>
              </a:ext>
            </a:extLst>
          </p:cNvPr>
          <p:cNvSpPr txBox="1"/>
          <p:nvPr/>
        </p:nvSpPr>
        <p:spPr>
          <a:xfrm>
            <a:off x="1260598" y="2477348"/>
            <a:ext cx="10492014" cy="35631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s-ES" sz="2800" b="1" dirty="0">
                <a:solidFill>
                  <a:srgbClr val="C00000"/>
                </a:solidFill>
              </a:rPr>
              <a:t>Unidad 6 -  Almacenamiento de información:</a:t>
            </a:r>
          </a:p>
          <a:p>
            <a:r>
              <a:rPr lang="es-ES" sz="2800" b="1" dirty="0">
                <a:solidFill>
                  <a:srgbClr val="C00000"/>
                </a:solidFill>
              </a:rPr>
              <a:t> </a:t>
            </a:r>
            <a:endParaRPr lang="es-ES" sz="2800" dirty="0">
              <a:solidFill>
                <a:srgbClr val="C00000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>
                <a:solidFill>
                  <a:srgbClr val="C00000"/>
                </a:solidFill>
              </a:rPr>
              <a:t>Sistemas de almacenamiento de la información.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>
                <a:solidFill>
                  <a:srgbClr val="C00000"/>
                </a:solidFill>
              </a:rPr>
              <a:t>Utilización de XML para el </a:t>
            </a:r>
            <a:r>
              <a:rPr lang="es-ES" sz="2800" dirty="0" err="1">
                <a:solidFill>
                  <a:srgbClr val="C00000"/>
                </a:solidFill>
              </a:rPr>
              <a:t>alamacenamiento</a:t>
            </a:r>
            <a:r>
              <a:rPr lang="es-ES" sz="2800" dirty="0">
                <a:solidFill>
                  <a:srgbClr val="C00000"/>
                </a:solidFill>
              </a:rPr>
              <a:t> de la información.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>
                <a:solidFill>
                  <a:srgbClr val="C00000"/>
                </a:solidFill>
              </a:rPr>
              <a:t>Lenguajes de consulta y manipulación.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 err="1">
                <a:solidFill>
                  <a:srgbClr val="C00000"/>
                </a:solidFill>
              </a:rPr>
              <a:t>XQuery</a:t>
            </a:r>
            <a:r>
              <a:rPr lang="es-ES" sz="2800" dirty="0">
                <a:solidFill>
                  <a:srgbClr val="C00000"/>
                </a:solidFill>
              </a:rPr>
              <a:t>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>
                <a:solidFill>
                  <a:srgbClr val="C00000"/>
                </a:solidFill>
              </a:rPr>
              <a:t>Consultas.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>
                <a:solidFill>
                  <a:srgbClr val="C00000"/>
                </a:solidFill>
              </a:rPr>
              <a:t>Actualización.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>
                <a:solidFill>
                  <a:srgbClr val="C00000"/>
                </a:solidFill>
              </a:rPr>
              <a:t>Exportación de librerías XML.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>
                <a:solidFill>
                  <a:srgbClr val="C00000"/>
                </a:solidFill>
              </a:rPr>
              <a:t>Otras funciones o librerías.</a:t>
            </a:r>
          </a:p>
          <a:p>
            <a:r>
              <a:rPr lang="es-ES" sz="1600" dirty="0" smtClean="0"/>
              <a:t> 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500" dirty="0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58EA6E32-2963-4F3E-9B1B-DCDBBA3915C0}"/>
              </a:ext>
            </a:extLst>
          </p:cNvPr>
          <p:cNvSpPr txBox="1"/>
          <p:nvPr/>
        </p:nvSpPr>
        <p:spPr>
          <a:xfrm>
            <a:off x="1119322" y="2494450"/>
            <a:ext cx="9465564" cy="34009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FD8B4374-424A-4F9C-B091-72EBDE2A1B6F}"/>
              </a:ext>
            </a:extLst>
          </p:cNvPr>
          <p:cNvSpPr txBox="1"/>
          <p:nvPr/>
        </p:nvSpPr>
        <p:spPr>
          <a:xfrm>
            <a:off x="9938680" y="6159334"/>
            <a:ext cx="18139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800" i="1" dirty="0">
                <a:solidFill>
                  <a:srgbClr val="002060"/>
                </a:solidFill>
                <a:latin typeface="Rockwell"/>
              </a:rPr>
              <a:t>@jorca11</a:t>
            </a:r>
          </a:p>
        </p:txBody>
      </p:sp>
    </p:spTree>
    <p:extLst>
      <p:ext uri="{BB962C8B-B14F-4D97-AF65-F5344CB8AC3E}">
        <p14:creationId xmlns:p14="http://schemas.microsoft.com/office/powerpoint/2010/main" val="71107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="" xmlns:a16="http://schemas.microsoft.com/office/drawing/2014/main" id="{F4C0B10B-D2C4-4A54-AFAD-3D27DF88B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4">
            <a:extLst>
              <a:ext uri="{FF2B5EF4-FFF2-40B4-BE49-F238E27FC236}">
                <a16:creationId xmlns="" xmlns:a16="http://schemas.microsoft.com/office/drawing/2014/main" id="{B6BADB90-C74B-40D6-86DC-503F65FCE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66" name="Freeform 44">
              <a:extLst>
                <a:ext uri="{FF2B5EF4-FFF2-40B4-BE49-F238E27FC236}">
                  <a16:creationId xmlns="" xmlns:a16="http://schemas.microsoft.com/office/drawing/2014/main" id="{6559431D-1886-4AE0-9B87-9AD2ECAB8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>
              <a:extLst>
                <a:ext uri="{FF2B5EF4-FFF2-40B4-BE49-F238E27FC236}">
                  <a16:creationId xmlns="" xmlns:a16="http://schemas.microsoft.com/office/drawing/2014/main" id="{373850A5-B04A-4FCD-9E73-EE322167FB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>
              <a:extLst>
                <a:ext uri="{FF2B5EF4-FFF2-40B4-BE49-F238E27FC236}">
                  <a16:creationId xmlns="" xmlns:a16="http://schemas.microsoft.com/office/drawing/2014/main" id="{82C18C67-80FA-4738-AA53-0AF2419F98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="" xmlns:a16="http://schemas.microsoft.com/office/drawing/2014/main" id="{48543B1A-8BF5-4C63-8404-41B2EA70B3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92DF5096-E051-498C-A3ED-CBA77A813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000" b="1" dirty="0" smtClean="0">
                <a:solidFill>
                  <a:srgbClr val="FFFFFF"/>
                </a:solidFill>
              </a:rPr>
              <a:t>TEMARIO DEL CURSO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31B9BCAE-BA3D-41B7-BA01-830B986FD465}"/>
              </a:ext>
            </a:extLst>
          </p:cNvPr>
          <p:cNvSpPr txBox="1"/>
          <p:nvPr/>
        </p:nvSpPr>
        <p:spPr>
          <a:xfrm>
            <a:off x="1260598" y="2477348"/>
            <a:ext cx="10492014" cy="35631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s-ES" sz="2800" b="1" dirty="0"/>
              <a:t>Unidad 7 – Aplicación de los lenguajes de marcas a la sindicación de contenidos:</a:t>
            </a:r>
          </a:p>
          <a:p>
            <a:r>
              <a:rPr lang="es-ES" sz="2800" b="1" dirty="0"/>
              <a:t> </a:t>
            </a:r>
            <a:endParaRPr lang="es-ES" sz="2800" dirty="0"/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/>
              <a:t>Introducción a la sindicación de contenidos.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/>
              <a:t>Estructura de un sistema de sindicación.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/>
              <a:t>Estándares actuales para sindicación de contenidos.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/>
              <a:t>Sistemas de agregación y directorio de canales.</a:t>
            </a:r>
          </a:p>
          <a:p>
            <a:r>
              <a:rPr lang="es-ES" sz="1600" dirty="0" smtClean="0"/>
              <a:t> 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500" dirty="0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58EA6E32-2963-4F3E-9B1B-DCDBBA3915C0}"/>
              </a:ext>
            </a:extLst>
          </p:cNvPr>
          <p:cNvSpPr txBox="1"/>
          <p:nvPr/>
        </p:nvSpPr>
        <p:spPr>
          <a:xfrm>
            <a:off x="1119322" y="2494450"/>
            <a:ext cx="9465564" cy="34009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FD8B4374-424A-4F9C-B091-72EBDE2A1B6F}"/>
              </a:ext>
            </a:extLst>
          </p:cNvPr>
          <p:cNvSpPr txBox="1"/>
          <p:nvPr/>
        </p:nvSpPr>
        <p:spPr>
          <a:xfrm>
            <a:off x="9938680" y="6159334"/>
            <a:ext cx="18139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800" i="1" dirty="0">
                <a:solidFill>
                  <a:srgbClr val="002060"/>
                </a:solidFill>
                <a:latin typeface="Rockwell"/>
              </a:rPr>
              <a:t>@jorca11</a:t>
            </a:r>
          </a:p>
        </p:txBody>
      </p:sp>
    </p:spTree>
    <p:extLst>
      <p:ext uri="{BB962C8B-B14F-4D97-AF65-F5344CB8AC3E}">
        <p14:creationId xmlns:p14="http://schemas.microsoft.com/office/powerpoint/2010/main" val="16149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atin typeface="Abril Fatface" panose="02000503000000020003" pitchFamily="2" charset="0"/>
              </a:rPr>
              <a:t>TÍTULO DEL CICLO</a:t>
            </a:r>
            <a:endParaRPr lang="es-ES" b="1" dirty="0">
              <a:latin typeface="Abril Fatface" panose="02000503000000020003" pitchFamily="2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7951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ES" sz="3600" b="1" dirty="0">
                <a:latin typeface="AR JULIAN" panose="02000000000000000000" pitchFamily="2" charset="0"/>
              </a:rPr>
              <a:t>TÉCNICO SUPERIOR EN DESARROLLO DE APLICACIONES WEB</a:t>
            </a:r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621536" y="4569166"/>
            <a:ext cx="8705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</a:t>
            </a:r>
            <a:r>
              <a:rPr lang="es-ES" dirty="0" smtClean="0"/>
              <a:t>l </a:t>
            </a:r>
            <a:r>
              <a:rPr lang="es-ES" dirty="0"/>
              <a:t>módulo de Lenguaje de marcas y sistemas de gestión de la </a:t>
            </a:r>
            <a:r>
              <a:rPr lang="es-ES" dirty="0" smtClean="0"/>
              <a:t>información se encuentran </a:t>
            </a:r>
            <a:r>
              <a:rPr lang="es-ES" dirty="0"/>
              <a:t>establecidos en la legislación vigente (Real Decreto 686/2010, de 20 de mayo</a:t>
            </a:r>
          </a:p>
        </p:txBody>
      </p:sp>
    </p:spTree>
    <p:extLst>
      <p:ext uri="{BB962C8B-B14F-4D97-AF65-F5344CB8AC3E}">
        <p14:creationId xmlns:p14="http://schemas.microsoft.com/office/powerpoint/2010/main" val="1864253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="" xmlns:a16="http://schemas.microsoft.com/office/drawing/2014/main" id="{F4C0B10B-D2C4-4A54-AFAD-3D27DF88B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4">
            <a:extLst>
              <a:ext uri="{FF2B5EF4-FFF2-40B4-BE49-F238E27FC236}">
                <a16:creationId xmlns="" xmlns:a16="http://schemas.microsoft.com/office/drawing/2014/main" id="{B6BADB90-C74B-40D6-86DC-503F65FCE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66" name="Freeform 44">
              <a:extLst>
                <a:ext uri="{FF2B5EF4-FFF2-40B4-BE49-F238E27FC236}">
                  <a16:creationId xmlns="" xmlns:a16="http://schemas.microsoft.com/office/drawing/2014/main" id="{6559431D-1886-4AE0-9B87-9AD2ECAB8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>
              <a:extLst>
                <a:ext uri="{FF2B5EF4-FFF2-40B4-BE49-F238E27FC236}">
                  <a16:creationId xmlns="" xmlns:a16="http://schemas.microsoft.com/office/drawing/2014/main" id="{373850A5-B04A-4FCD-9E73-EE322167FB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>
              <a:extLst>
                <a:ext uri="{FF2B5EF4-FFF2-40B4-BE49-F238E27FC236}">
                  <a16:creationId xmlns="" xmlns:a16="http://schemas.microsoft.com/office/drawing/2014/main" id="{82C18C67-80FA-4738-AA53-0AF2419F98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="" xmlns:a16="http://schemas.microsoft.com/office/drawing/2014/main" id="{48543B1A-8BF5-4C63-8404-41B2EA70B3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92DF5096-E051-498C-A3ED-CBA77A813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000" b="1" dirty="0" smtClean="0">
                <a:solidFill>
                  <a:srgbClr val="FFFFFF"/>
                </a:solidFill>
              </a:rPr>
              <a:t>TEMARIO DEL CURSO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31B9BCAE-BA3D-41B7-BA01-830B986FD465}"/>
              </a:ext>
            </a:extLst>
          </p:cNvPr>
          <p:cNvSpPr txBox="1"/>
          <p:nvPr/>
        </p:nvSpPr>
        <p:spPr>
          <a:xfrm>
            <a:off x="1260598" y="2477348"/>
            <a:ext cx="10492014" cy="35631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s-ES" sz="2800" b="1" dirty="0"/>
              <a:t>Unidad 8 – Sistemas de gestión empresarial:</a:t>
            </a:r>
          </a:p>
          <a:p>
            <a:r>
              <a:rPr lang="es-ES" sz="2800" b="1" dirty="0"/>
              <a:t> </a:t>
            </a:r>
            <a:endParaRPr lang="es-ES" sz="2800" dirty="0"/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/>
              <a:t>Introducción a los ERP.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/>
              <a:t>Composición de un ERP.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 smtClean="0"/>
              <a:t>Implantación de un modelo (</a:t>
            </a:r>
            <a:r>
              <a:rPr lang="es-ES" sz="2800" dirty="0" err="1" smtClean="0"/>
              <a:t>Odoo</a:t>
            </a:r>
            <a:r>
              <a:rPr lang="es-ES" sz="2800" dirty="0" smtClean="0"/>
              <a:t>).</a:t>
            </a:r>
            <a:endParaRPr lang="es-ES" sz="2800" dirty="0"/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/>
              <a:t>Seguridad.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/>
              <a:t>Importación y exportación de información.</a:t>
            </a:r>
          </a:p>
          <a:p>
            <a:r>
              <a:rPr lang="es-ES" sz="1600" dirty="0" smtClean="0"/>
              <a:t> 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500" dirty="0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58EA6E32-2963-4F3E-9B1B-DCDBBA3915C0}"/>
              </a:ext>
            </a:extLst>
          </p:cNvPr>
          <p:cNvSpPr txBox="1"/>
          <p:nvPr/>
        </p:nvSpPr>
        <p:spPr>
          <a:xfrm>
            <a:off x="1119322" y="2494450"/>
            <a:ext cx="9465564" cy="34009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FD8B4374-424A-4F9C-B091-72EBDE2A1B6F}"/>
              </a:ext>
            </a:extLst>
          </p:cNvPr>
          <p:cNvSpPr txBox="1"/>
          <p:nvPr/>
        </p:nvSpPr>
        <p:spPr>
          <a:xfrm>
            <a:off x="9938680" y="6159334"/>
            <a:ext cx="18139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800" i="1" dirty="0">
                <a:solidFill>
                  <a:srgbClr val="002060"/>
                </a:solidFill>
                <a:latin typeface="Rockwell"/>
              </a:rPr>
              <a:t>@jorca11</a:t>
            </a:r>
          </a:p>
        </p:txBody>
      </p:sp>
    </p:spTree>
    <p:extLst>
      <p:ext uri="{BB962C8B-B14F-4D97-AF65-F5344CB8AC3E}">
        <p14:creationId xmlns:p14="http://schemas.microsoft.com/office/powerpoint/2010/main" val="1432405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="" xmlns:a16="http://schemas.microsoft.com/office/drawing/2014/main" id="{F4C0B10B-D2C4-4A54-AFAD-3D27DF88B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4">
            <a:extLst>
              <a:ext uri="{FF2B5EF4-FFF2-40B4-BE49-F238E27FC236}">
                <a16:creationId xmlns="" xmlns:a16="http://schemas.microsoft.com/office/drawing/2014/main" id="{B6BADB90-C74B-40D6-86DC-503F65FCE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66" name="Freeform 44">
              <a:extLst>
                <a:ext uri="{FF2B5EF4-FFF2-40B4-BE49-F238E27FC236}">
                  <a16:creationId xmlns="" xmlns:a16="http://schemas.microsoft.com/office/drawing/2014/main" id="{6559431D-1886-4AE0-9B87-9AD2ECAB8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>
              <a:extLst>
                <a:ext uri="{FF2B5EF4-FFF2-40B4-BE49-F238E27FC236}">
                  <a16:creationId xmlns="" xmlns:a16="http://schemas.microsoft.com/office/drawing/2014/main" id="{373850A5-B04A-4FCD-9E73-EE322167FB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>
              <a:extLst>
                <a:ext uri="{FF2B5EF4-FFF2-40B4-BE49-F238E27FC236}">
                  <a16:creationId xmlns="" xmlns:a16="http://schemas.microsoft.com/office/drawing/2014/main" id="{82C18C67-80FA-4738-AA53-0AF2419F98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="" xmlns:a16="http://schemas.microsoft.com/office/drawing/2014/main" id="{48543B1A-8BF5-4C63-8404-41B2EA70B3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92DF5096-E051-498C-A3ED-CBA77A813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000" b="1" dirty="0" smtClean="0">
                <a:solidFill>
                  <a:srgbClr val="FFFFFF"/>
                </a:solidFill>
              </a:rPr>
              <a:t>TEMARIO DEL CURSO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31B9BCAE-BA3D-41B7-BA01-830B986FD465}"/>
              </a:ext>
            </a:extLst>
          </p:cNvPr>
          <p:cNvSpPr txBox="1"/>
          <p:nvPr/>
        </p:nvSpPr>
        <p:spPr>
          <a:xfrm>
            <a:off x="1260598" y="2477348"/>
            <a:ext cx="10492014" cy="35631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s-ES" sz="2800" b="1" dirty="0">
                <a:solidFill>
                  <a:srgbClr val="C00000"/>
                </a:solidFill>
              </a:rPr>
              <a:t>Unidad 9 – Herramientas:</a:t>
            </a:r>
          </a:p>
          <a:p>
            <a:r>
              <a:rPr lang="es-ES" sz="2800" b="1" dirty="0">
                <a:solidFill>
                  <a:srgbClr val="C00000"/>
                </a:solidFill>
              </a:rPr>
              <a:t> </a:t>
            </a:r>
            <a:endParaRPr lang="es-ES" sz="2800" dirty="0">
              <a:solidFill>
                <a:srgbClr val="C00000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>
                <a:solidFill>
                  <a:srgbClr val="C00000"/>
                </a:solidFill>
              </a:rPr>
              <a:t>Software para diseño web.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>
                <a:solidFill>
                  <a:srgbClr val="C00000"/>
                </a:solidFill>
              </a:rPr>
              <a:t>Herramientas para la validación de documentos XML vía web.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>
                <a:solidFill>
                  <a:srgbClr val="C00000"/>
                </a:solidFill>
              </a:rPr>
              <a:t>Software para editar y validar documentos XML.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>
                <a:solidFill>
                  <a:srgbClr val="C00000"/>
                </a:solidFill>
              </a:rPr>
              <a:t>Sistemas de gestión de bases de datos XML nativas.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s-ES" sz="2800" dirty="0">
                <a:solidFill>
                  <a:srgbClr val="C00000"/>
                </a:solidFill>
              </a:rPr>
              <a:t>Software para gestión empresarial.</a:t>
            </a:r>
          </a:p>
          <a:p>
            <a:r>
              <a:rPr lang="es-ES" sz="1600" dirty="0" smtClean="0"/>
              <a:t> 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500" dirty="0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58EA6E32-2963-4F3E-9B1B-DCDBBA3915C0}"/>
              </a:ext>
            </a:extLst>
          </p:cNvPr>
          <p:cNvSpPr txBox="1"/>
          <p:nvPr/>
        </p:nvSpPr>
        <p:spPr>
          <a:xfrm>
            <a:off x="1119322" y="2494450"/>
            <a:ext cx="9465564" cy="34009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FD8B4374-424A-4F9C-B091-72EBDE2A1B6F}"/>
              </a:ext>
            </a:extLst>
          </p:cNvPr>
          <p:cNvSpPr txBox="1"/>
          <p:nvPr/>
        </p:nvSpPr>
        <p:spPr>
          <a:xfrm>
            <a:off x="9938680" y="6159334"/>
            <a:ext cx="18139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800" i="1" dirty="0">
                <a:solidFill>
                  <a:srgbClr val="002060"/>
                </a:solidFill>
                <a:latin typeface="Rockwell"/>
              </a:rPr>
              <a:t>@jorca11</a:t>
            </a:r>
          </a:p>
        </p:txBody>
      </p:sp>
    </p:spTree>
    <p:extLst>
      <p:ext uri="{BB962C8B-B14F-4D97-AF65-F5344CB8AC3E}">
        <p14:creationId xmlns:p14="http://schemas.microsoft.com/office/powerpoint/2010/main" val="3959124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6448" y="328549"/>
            <a:ext cx="11277600" cy="11222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s-E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SECUENCIACIÓN</a:t>
            </a:r>
            <a:endParaRPr lang="es-ES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048709"/>
              </p:ext>
            </p:extLst>
          </p:nvPr>
        </p:nvGraphicFramePr>
        <p:xfrm>
          <a:off x="595884" y="1679321"/>
          <a:ext cx="11244072" cy="434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3480"/>
                <a:gridCol w="1426464"/>
                <a:gridCol w="1024128"/>
              </a:tblGrid>
              <a:tr h="379117">
                <a:tc>
                  <a:txBody>
                    <a:bodyPr/>
                    <a:lstStyle/>
                    <a:p>
                      <a:r>
                        <a:rPr lang="es-ES" dirty="0" smtClean="0"/>
                        <a:t>UNIDAD</a:t>
                      </a:r>
                      <a:r>
                        <a:rPr lang="es-ES" baseline="0" dirty="0" smtClean="0"/>
                        <a:t> DIDÁCTICA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EVALUACIÓN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HORAS</a:t>
                      </a:r>
                      <a:endParaRPr lang="es-ES" dirty="0"/>
                    </a:p>
                  </a:txBody>
                  <a:tcPr/>
                </a:tc>
              </a:tr>
              <a:tr h="387223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UD 1. Reconocimiento de las características básicas de los lenguajes de marcas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1ª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79117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UD 2. Lenguajes para la visualización de la información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1ª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s-ES" dirty="0"/>
                    </a:p>
                  </a:txBody>
                  <a:tcPr/>
                </a:tc>
              </a:tr>
              <a:tr h="379117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UD 3. Hojas de estilo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y 2ª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s-ES" dirty="0"/>
                    </a:p>
                  </a:txBody>
                  <a:tcPr/>
                </a:tc>
              </a:tr>
              <a:tr h="375622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UD 4. Lenguajes para el almacenamiento y transmisión de la información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2ª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s-ES" dirty="0"/>
                    </a:p>
                  </a:txBody>
                  <a:tcPr/>
                </a:tc>
              </a:tr>
              <a:tr h="379117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UD 5. Definición de esquemas y vocabularios en XML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2ª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s-ES" dirty="0" smtClean="0"/>
                    </a:p>
                  </a:txBody>
                  <a:tcPr/>
                </a:tc>
              </a:tr>
              <a:tr h="379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UD 6. Conversión y adaptación de documentos XML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2ª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s-ES" dirty="0" smtClean="0"/>
                    </a:p>
                  </a:txBody>
                  <a:tcPr/>
                </a:tc>
              </a:tr>
              <a:tr h="379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UD 7. Almacenamiento de la información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/>
                </a:tc>
              </a:tr>
              <a:tr h="654366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UD 8. Aplicaciones de los lenguajes de marcas a la sindicación de contenidos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s-ES" dirty="0"/>
                    </a:p>
                  </a:txBody>
                  <a:tcPr/>
                </a:tc>
              </a:tr>
              <a:tr h="654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UD 9. Sistemas de gestión empresarial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3ª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 rot="20041737">
            <a:off x="4401721" y="765564"/>
            <a:ext cx="27058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Por concretar</a:t>
            </a:r>
            <a:endParaRPr lang="es-E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609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 smtClean="0"/>
              <a:t>SECUENCIACIÓN DE CONTENIDOS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933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"/>
          <p:cNvSpPr/>
          <p:nvPr/>
        </p:nvSpPr>
        <p:spPr>
          <a:xfrm rot="20041737">
            <a:off x="2015776" y="2292080"/>
            <a:ext cx="931583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Por concretar</a:t>
            </a:r>
            <a:endParaRPr lang="es-ES" sz="9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0911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7">
            <a:extLst>
              <a:ext uri="{FF2B5EF4-FFF2-40B4-BE49-F238E27FC236}">
                <a16:creationId xmlns="" xmlns:a16="http://schemas.microsoft.com/office/drawing/2014/main" id="{1A5ACB9A-B0E5-4B85-B616-BAAFCBF066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39">
            <a:extLst>
              <a:ext uri="{FF2B5EF4-FFF2-40B4-BE49-F238E27FC236}">
                <a16:creationId xmlns="" xmlns:a16="http://schemas.microsoft.com/office/drawing/2014/main" id="{72E88C85-0C12-45AB-AB38-7DD8508C1C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>
          <p:nvSpPr>
            <p:cNvPr id="49" name="Rectangle 40">
              <a:extLst>
                <a:ext uri="{FF2B5EF4-FFF2-40B4-BE49-F238E27FC236}">
                  <a16:creationId xmlns="" xmlns:a16="http://schemas.microsoft.com/office/drawing/2014/main" id="{442F1C99-DC89-4C0E-9645-78ED266B87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41">
              <a:extLst>
                <a:ext uri="{FF2B5EF4-FFF2-40B4-BE49-F238E27FC236}">
                  <a16:creationId xmlns="" xmlns:a16="http://schemas.microsoft.com/office/drawing/2014/main" id="{49EB5FB3-6DE8-43D7-9A37-2E1189B12C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3" name="Freeform: Shape 43">
            <a:extLst>
              <a:ext uri="{FF2B5EF4-FFF2-40B4-BE49-F238E27FC236}">
                <a16:creationId xmlns="" xmlns:a16="http://schemas.microsoft.com/office/drawing/2014/main" id="{21CD0CBD-C727-43F9-BDFE-34D6D1A97D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551875"/>
          </a:xfrm>
          <a:custGeom>
            <a:avLst/>
            <a:gdLst>
              <a:gd name="connsiteX0" fmla="*/ 0 w 12191999"/>
              <a:gd name="connsiteY0" fmla="*/ 0 h 6551875"/>
              <a:gd name="connsiteX1" fmla="*/ 12191999 w 12191999"/>
              <a:gd name="connsiteY1" fmla="*/ 0 h 6551875"/>
              <a:gd name="connsiteX2" fmla="*/ 12191999 w 12191999"/>
              <a:gd name="connsiteY2" fmla="*/ 6181404 h 6551875"/>
              <a:gd name="connsiteX3" fmla="*/ 12190147 w 12191999"/>
              <a:gd name="connsiteY3" fmla="*/ 6181361 h 6551875"/>
              <a:gd name="connsiteX4" fmla="*/ 12129821 w 12191999"/>
              <a:gd name="connsiteY4" fmla="*/ 6173424 h 6551875"/>
              <a:gd name="connsiteX5" fmla="*/ 12077433 w 12191999"/>
              <a:gd name="connsiteY5" fmla="*/ 6162311 h 6551875"/>
              <a:gd name="connsiteX6" fmla="*/ 12031397 w 12191999"/>
              <a:gd name="connsiteY6" fmla="*/ 6148023 h 6551875"/>
              <a:gd name="connsiteX7" fmla="*/ 11990121 w 12191999"/>
              <a:gd name="connsiteY7" fmla="*/ 6132148 h 6551875"/>
              <a:gd name="connsiteX8" fmla="*/ 11953609 w 12191999"/>
              <a:gd name="connsiteY8" fmla="*/ 6113098 h 6551875"/>
              <a:gd name="connsiteX9" fmla="*/ 11915509 w 12191999"/>
              <a:gd name="connsiteY9" fmla="*/ 6094048 h 6551875"/>
              <a:gd name="connsiteX10" fmla="*/ 11877409 w 12191999"/>
              <a:gd name="connsiteY10" fmla="*/ 6074998 h 6551875"/>
              <a:gd name="connsiteX11" fmla="*/ 11840897 w 12191999"/>
              <a:gd name="connsiteY11" fmla="*/ 6059123 h 6551875"/>
              <a:gd name="connsiteX12" fmla="*/ 11799621 w 12191999"/>
              <a:gd name="connsiteY12" fmla="*/ 6043248 h 6551875"/>
              <a:gd name="connsiteX13" fmla="*/ 11753583 w 12191999"/>
              <a:gd name="connsiteY13" fmla="*/ 6027373 h 6551875"/>
              <a:gd name="connsiteX14" fmla="*/ 11701197 w 12191999"/>
              <a:gd name="connsiteY14" fmla="*/ 6016261 h 6551875"/>
              <a:gd name="connsiteX15" fmla="*/ 11640871 w 12191999"/>
              <a:gd name="connsiteY15" fmla="*/ 6009911 h 6551875"/>
              <a:gd name="connsiteX16" fmla="*/ 11572609 w 12191999"/>
              <a:gd name="connsiteY16" fmla="*/ 6006736 h 6551875"/>
              <a:gd name="connsiteX17" fmla="*/ 11504347 w 12191999"/>
              <a:gd name="connsiteY17" fmla="*/ 6009911 h 6551875"/>
              <a:gd name="connsiteX18" fmla="*/ 11444021 w 12191999"/>
              <a:gd name="connsiteY18" fmla="*/ 6016261 h 6551875"/>
              <a:gd name="connsiteX19" fmla="*/ 11391633 w 12191999"/>
              <a:gd name="connsiteY19" fmla="*/ 6027373 h 6551875"/>
              <a:gd name="connsiteX20" fmla="*/ 11345597 w 12191999"/>
              <a:gd name="connsiteY20" fmla="*/ 6043248 h 6551875"/>
              <a:gd name="connsiteX21" fmla="*/ 11304321 w 12191999"/>
              <a:gd name="connsiteY21" fmla="*/ 6059123 h 6551875"/>
              <a:gd name="connsiteX22" fmla="*/ 11267809 w 12191999"/>
              <a:gd name="connsiteY22" fmla="*/ 6074998 h 6551875"/>
              <a:gd name="connsiteX23" fmla="*/ 11229709 w 12191999"/>
              <a:gd name="connsiteY23" fmla="*/ 6094048 h 6551875"/>
              <a:gd name="connsiteX24" fmla="*/ 11191609 w 12191999"/>
              <a:gd name="connsiteY24" fmla="*/ 6113098 h 6551875"/>
              <a:gd name="connsiteX25" fmla="*/ 11155097 w 12191999"/>
              <a:gd name="connsiteY25" fmla="*/ 6132148 h 6551875"/>
              <a:gd name="connsiteX26" fmla="*/ 11113821 w 12191999"/>
              <a:gd name="connsiteY26" fmla="*/ 6148023 h 6551875"/>
              <a:gd name="connsiteX27" fmla="*/ 11067783 w 12191999"/>
              <a:gd name="connsiteY27" fmla="*/ 6162311 h 6551875"/>
              <a:gd name="connsiteX28" fmla="*/ 11015397 w 12191999"/>
              <a:gd name="connsiteY28" fmla="*/ 6173423 h 6551875"/>
              <a:gd name="connsiteX29" fmla="*/ 10955071 w 12191999"/>
              <a:gd name="connsiteY29" fmla="*/ 6181361 h 6551875"/>
              <a:gd name="connsiteX30" fmla="*/ 10886809 w 12191999"/>
              <a:gd name="connsiteY30" fmla="*/ 6182948 h 6551875"/>
              <a:gd name="connsiteX31" fmla="*/ 10818547 w 12191999"/>
              <a:gd name="connsiteY31" fmla="*/ 6181361 h 6551875"/>
              <a:gd name="connsiteX32" fmla="*/ 10758221 w 12191999"/>
              <a:gd name="connsiteY32" fmla="*/ 6173423 h 6551875"/>
              <a:gd name="connsiteX33" fmla="*/ 10705833 w 12191999"/>
              <a:gd name="connsiteY33" fmla="*/ 6162311 h 6551875"/>
              <a:gd name="connsiteX34" fmla="*/ 10659797 w 12191999"/>
              <a:gd name="connsiteY34" fmla="*/ 6148023 h 6551875"/>
              <a:gd name="connsiteX35" fmla="*/ 10618521 w 12191999"/>
              <a:gd name="connsiteY35" fmla="*/ 6132148 h 6551875"/>
              <a:gd name="connsiteX36" fmla="*/ 10582009 w 12191999"/>
              <a:gd name="connsiteY36" fmla="*/ 6113098 h 6551875"/>
              <a:gd name="connsiteX37" fmla="*/ 10543909 w 12191999"/>
              <a:gd name="connsiteY37" fmla="*/ 6094048 h 6551875"/>
              <a:gd name="connsiteX38" fmla="*/ 10505809 w 12191999"/>
              <a:gd name="connsiteY38" fmla="*/ 6074998 h 6551875"/>
              <a:gd name="connsiteX39" fmla="*/ 10469297 w 12191999"/>
              <a:gd name="connsiteY39" fmla="*/ 6059123 h 6551875"/>
              <a:gd name="connsiteX40" fmla="*/ 10428021 w 12191999"/>
              <a:gd name="connsiteY40" fmla="*/ 6043248 h 6551875"/>
              <a:gd name="connsiteX41" fmla="*/ 10381983 w 12191999"/>
              <a:gd name="connsiteY41" fmla="*/ 6027373 h 6551875"/>
              <a:gd name="connsiteX42" fmla="*/ 10329597 w 12191999"/>
              <a:gd name="connsiteY42" fmla="*/ 6016261 h 6551875"/>
              <a:gd name="connsiteX43" fmla="*/ 10269271 w 12191999"/>
              <a:gd name="connsiteY43" fmla="*/ 6009911 h 6551875"/>
              <a:gd name="connsiteX44" fmla="*/ 10201009 w 12191999"/>
              <a:gd name="connsiteY44" fmla="*/ 6006736 h 6551875"/>
              <a:gd name="connsiteX45" fmla="*/ 10132747 w 12191999"/>
              <a:gd name="connsiteY45" fmla="*/ 6009911 h 6551875"/>
              <a:gd name="connsiteX46" fmla="*/ 10072421 w 12191999"/>
              <a:gd name="connsiteY46" fmla="*/ 6016261 h 6551875"/>
              <a:gd name="connsiteX47" fmla="*/ 10020033 w 12191999"/>
              <a:gd name="connsiteY47" fmla="*/ 6027373 h 6551875"/>
              <a:gd name="connsiteX48" fmla="*/ 9973997 w 12191999"/>
              <a:gd name="connsiteY48" fmla="*/ 6043248 h 6551875"/>
              <a:gd name="connsiteX49" fmla="*/ 9932721 w 12191999"/>
              <a:gd name="connsiteY49" fmla="*/ 6059123 h 6551875"/>
              <a:gd name="connsiteX50" fmla="*/ 9896209 w 12191999"/>
              <a:gd name="connsiteY50" fmla="*/ 6074998 h 6551875"/>
              <a:gd name="connsiteX51" fmla="*/ 9820009 w 12191999"/>
              <a:gd name="connsiteY51" fmla="*/ 6113098 h 6551875"/>
              <a:gd name="connsiteX52" fmla="*/ 9783497 w 12191999"/>
              <a:gd name="connsiteY52" fmla="*/ 6132148 h 6551875"/>
              <a:gd name="connsiteX53" fmla="*/ 9742221 w 12191999"/>
              <a:gd name="connsiteY53" fmla="*/ 6148023 h 6551875"/>
              <a:gd name="connsiteX54" fmla="*/ 9696183 w 12191999"/>
              <a:gd name="connsiteY54" fmla="*/ 6162311 h 6551875"/>
              <a:gd name="connsiteX55" fmla="*/ 9643797 w 12191999"/>
              <a:gd name="connsiteY55" fmla="*/ 6173423 h 6551875"/>
              <a:gd name="connsiteX56" fmla="*/ 9583471 w 12191999"/>
              <a:gd name="connsiteY56" fmla="*/ 6181361 h 6551875"/>
              <a:gd name="connsiteX57" fmla="*/ 9515209 w 12191999"/>
              <a:gd name="connsiteY57" fmla="*/ 6182948 h 6551875"/>
              <a:gd name="connsiteX58" fmla="*/ 9446947 w 12191999"/>
              <a:gd name="connsiteY58" fmla="*/ 6181361 h 6551875"/>
              <a:gd name="connsiteX59" fmla="*/ 9386621 w 12191999"/>
              <a:gd name="connsiteY59" fmla="*/ 6173423 h 6551875"/>
              <a:gd name="connsiteX60" fmla="*/ 9334233 w 12191999"/>
              <a:gd name="connsiteY60" fmla="*/ 6162311 h 6551875"/>
              <a:gd name="connsiteX61" fmla="*/ 9288197 w 12191999"/>
              <a:gd name="connsiteY61" fmla="*/ 6148023 h 6551875"/>
              <a:gd name="connsiteX62" fmla="*/ 9246921 w 12191999"/>
              <a:gd name="connsiteY62" fmla="*/ 6132148 h 6551875"/>
              <a:gd name="connsiteX63" fmla="*/ 9210409 w 12191999"/>
              <a:gd name="connsiteY63" fmla="*/ 6113098 h 6551875"/>
              <a:gd name="connsiteX64" fmla="*/ 9172309 w 12191999"/>
              <a:gd name="connsiteY64" fmla="*/ 6094048 h 6551875"/>
              <a:gd name="connsiteX65" fmla="*/ 9134209 w 12191999"/>
              <a:gd name="connsiteY65" fmla="*/ 6074998 h 6551875"/>
              <a:gd name="connsiteX66" fmla="*/ 9097697 w 12191999"/>
              <a:gd name="connsiteY66" fmla="*/ 6059123 h 6551875"/>
              <a:gd name="connsiteX67" fmla="*/ 9056421 w 12191999"/>
              <a:gd name="connsiteY67" fmla="*/ 6043248 h 6551875"/>
              <a:gd name="connsiteX68" fmla="*/ 9010383 w 12191999"/>
              <a:gd name="connsiteY68" fmla="*/ 6027373 h 6551875"/>
              <a:gd name="connsiteX69" fmla="*/ 8957997 w 12191999"/>
              <a:gd name="connsiteY69" fmla="*/ 6016261 h 6551875"/>
              <a:gd name="connsiteX70" fmla="*/ 8897671 w 12191999"/>
              <a:gd name="connsiteY70" fmla="*/ 6009911 h 6551875"/>
              <a:gd name="connsiteX71" fmla="*/ 8827821 w 12191999"/>
              <a:gd name="connsiteY71" fmla="*/ 6006736 h 6551875"/>
              <a:gd name="connsiteX72" fmla="*/ 8761147 w 12191999"/>
              <a:gd name="connsiteY72" fmla="*/ 6009911 h 6551875"/>
              <a:gd name="connsiteX73" fmla="*/ 8700821 w 12191999"/>
              <a:gd name="connsiteY73" fmla="*/ 6016261 h 6551875"/>
              <a:gd name="connsiteX74" fmla="*/ 8648433 w 12191999"/>
              <a:gd name="connsiteY74" fmla="*/ 6027373 h 6551875"/>
              <a:gd name="connsiteX75" fmla="*/ 8602397 w 12191999"/>
              <a:gd name="connsiteY75" fmla="*/ 6043248 h 6551875"/>
              <a:gd name="connsiteX76" fmla="*/ 8561121 w 12191999"/>
              <a:gd name="connsiteY76" fmla="*/ 6059123 h 6551875"/>
              <a:gd name="connsiteX77" fmla="*/ 8524609 w 12191999"/>
              <a:gd name="connsiteY77" fmla="*/ 6074998 h 6551875"/>
              <a:gd name="connsiteX78" fmla="*/ 8486509 w 12191999"/>
              <a:gd name="connsiteY78" fmla="*/ 6094048 h 6551875"/>
              <a:gd name="connsiteX79" fmla="*/ 8448409 w 12191999"/>
              <a:gd name="connsiteY79" fmla="*/ 6113098 h 6551875"/>
              <a:gd name="connsiteX80" fmla="*/ 8411897 w 12191999"/>
              <a:gd name="connsiteY80" fmla="*/ 6132148 h 6551875"/>
              <a:gd name="connsiteX81" fmla="*/ 8370622 w 12191999"/>
              <a:gd name="connsiteY81" fmla="*/ 6148023 h 6551875"/>
              <a:gd name="connsiteX82" fmla="*/ 8324584 w 12191999"/>
              <a:gd name="connsiteY82" fmla="*/ 6162311 h 6551875"/>
              <a:gd name="connsiteX83" fmla="*/ 8272197 w 12191999"/>
              <a:gd name="connsiteY83" fmla="*/ 6173423 h 6551875"/>
              <a:gd name="connsiteX84" fmla="*/ 8211872 w 12191999"/>
              <a:gd name="connsiteY84" fmla="*/ 6181361 h 6551875"/>
              <a:gd name="connsiteX85" fmla="*/ 8143609 w 12191999"/>
              <a:gd name="connsiteY85" fmla="*/ 6182948 h 6551875"/>
              <a:gd name="connsiteX86" fmla="*/ 8075347 w 12191999"/>
              <a:gd name="connsiteY86" fmla="*/ 6181361 h 6551875"/>
              <a:gd name="connsiteX87" fmla="*/ 8015022 w 12191999"/>
              <a:gd name="connsiteY87" fmla="*/ 6173423 h 6551875"/>
              <a:gd name="connsiteX88" fmla="*/ 7962634 w 12191999"/>
              <a:gd name="connsiteY88" fmla="*/ 6162311 h 6551875"/>
              <a:gd name="connsiteX89" fmla="*/ 7916597 w 12191999"/>
              <a:gd name="connsiteY89" fmla="*/ 6148023 h 6551875"/>
              <a:gd name="connsiteX90" fmla="*/ 7875322 w 12191999"/>
              <a:gd name="connsiteY90" fmla="*/ 6132148 h 6551875"/>
              <a:gd name="connsiteX91" fmla="*/ 7838809 w 12191999"/>
              <a:gd name="connsiteY91" fmla="*/ 6113098 h 6551875"/>
              <a:gd name="connsiteX92" fmla="*/ 7800709 w 12191999"/>
              <a:gd name="connsiteY92" fmla="*/ 6094048 h 6551875"/>
              <a:gd name="connsiteX93" fmla="*/ 7762609 w 12191999"/>
              <a:gd name="connsiteY93" fmla="*/ 6074998 h 6551875"/>
              <a:gd name="connsiteX94" fmla="*/ 7726097 w 12191999"/>
              <a:gd name="connsiteY94" fmla="*/ 6059123 h 6551875"/>
              <a:gd name="connsiteX95" fmla="*/ 7684822 w 12191999"/>
              <a:gd name="connsiteY95" fmla="*/ 6043248 h 6551875"/>
              <a:gd name="connsiteX96" fmla="*/ 7638784 w 12191999"/>
              <a:gd name="connsiteY96" fmla="*/ 6027373 h 6551875"/>
              <a:gd name="connsiteX97" fmla="*/ 7586397 w 12191999"/>
              <a:gd name="connsiteY97" fmla="*/ 6016261 h 6551875"/>
              <a:gd name="connsiteX98" fmla="*/ 7526072 w 12191999"/>
              <a:gd name="connsiteY98" fmla="*/ 6009911 h 6551875"/>
              <a:gd name="connsiteX99" fmla="*/ 7457809 w 12191999"/>
              <a:gd name="connsiteY99" fmla="*/ 6006736 h 6551875"/>
              <a:gd name="connsiteX100" fmla="*/ 7389547 w 12191999"/>
              <a:gd name="connsiteY100" fmla="*/ 6009911 h 6551875"/>
              <a:gd name="connsiteX101" fmla="*/ 7329222 w 12191999"/>
              <a:gd name="connsiteY101" fmla="*/ 6016261 h 6551875"/>
              <a:gd name="connsiteX102" fmla="*/ 7276834 w 12191999"/>
              <a:gd name="connsiteY102" fmla="*/ 6027373 h 6551875"/>
              <a:gd name="connsiteX103" fmla="*/ 7230797 w 12191999"/>
              <a:gd name="connsiteY103" fmla="*/ 6043248 h 6551875"/>
              <a:gd name="connsiteX104" fmla="*/ 7189522 w 12191999"/>
              <a:gd name="connsiteY104" fmla="*/ 6059123 h 6551875"/>
              <a:gd name="connsiteX105" fmla="*/ 7153009 w 12191999"/>
              <a:gd name="connsiteY105" fmla="*/ 6074998 h 6551875"/>
              <a:gd name="connsiteX106" fmla="*/ 7114909 w 12191999"/>
              <a:gd name="connsiteY106" fmla="*/ 6094048 h 6551875"/>
              <a:gd name="connsiteX107" fmla="*/ 7076809 w 12191999"/>
              <a:gd name="connsiteY107" fmla="*/ 6113098 h 6551875"/>
              <a:gd name="connsiteX108" fmla="*/ 7040297 w 12191999"/>
              <a:gd name="connsiteY108" fmla="*/ 6132148 h 6551875"/>
              <a:gd name="connsiteX109" fmla="*/ 6999022 w 12191999"/>
              <a:gd name="connsiteY109" fmla="*/ 6148023 h 6551875"/>
              <a:gd name="connsiteX110" fmla="*/ 6952984 w 12191999"/>
              <a:gd name="connsiteY110" fmla="*/ 6162311 h 6551875"/>
              <a:gd name="connsiteX111" fmla="*/ 6900597 w 12191999"/>
              <a:gd name="connsiteY111" fmla="*/ 6173423 h 6551875"/>
              <a:gd name="connsiteX112" fmla="*/ 6840272 w 12191999"/>
              <a:gd name="connsiteY112" fmla="*/ 6181361 h 6551875"/>
              <a:gd name="connsiteX113" fmla="*/ 6781800 w 12191999"/>
              <a:gd name="connsiteY113" fmla="*/ 6182721 h 6551875"/>
              <a:gd name="connsiteX114" fmla="*/ 6723328 w 12191999"/>
              <a:gd name="connsiteY114" fmla="*/ 6181361 h 6551875"/>
              <a:gd name="connsiteX115" fmla="*/ 6663003 w 12191999"/>
              <a:gd name="connsiteY115" fmla="*/ 6173423 h 6551875"/>
              <a:gd name="connsiteX116" fmla="*/ 6610615 w 12191999"/>
              <a:gd name="connsiteY116" fmla="*/ 6162311 h 6551875"/>
              <a:gd name="connsiteX117" fmla="*/ 6564578 w 12191999"/>
              <a:gd name="connsiteY117" fmla="*/ 6148023 h 6551875"/>
              <a:gd name="connsiteX118" fmla="*/ 6523303 w 12191999"/>
              <a:gd name="connsiteY118" fmla="*/ 6132148 h 6551875"/>
              <a:gd name="connsiteX119" fmla="*/ 6486790 w 12191999"/>
              <a:gd name="connsiteY119" fmla="*/ 6113098 h 6551875"/>
              <a:gd name="connsiteX120" fmla="*/ 6448690 w 12191999"/>
              <a:gd name="connsiteY120" fmla="*/ 6094048 h 6551875"/>
              <a:gd name="connsiteX121" fmla="*/ 6410590 w 12191999"/>
              <a:gd name="connsiteY121" fmla="*/ 6074998 h 6551875"/>
              <a:gd name="connsiteX122" fmla="*/ 6374078 w 12191999"/>
              <a:gd name="connsiteY122" fmla="*/ 6059123 h 6551875"/>
              <a:gd name="connsiteX123" fmla="*/ 6332803 w 12191999"/>
              <a:gd name="connsiteY123" fmla="*/ 6043248 h 6551875"/>
              <a:gd name="connsiteX124" fmla="*/ 6286765 w 12191999"/>
              <a:gd name="connsiteY124" fmla="*/ 6027373 h 6551875"/>
              <a:gd name="connsiteX125" fmla="*/ 6234378 w 12191999"/>
              <a:gd name="connsiteY125" fmla="*/ 6016261 h 6551875"/>
              <a:gd name="connsiteX126" fmla="*/ 6174053 w 12191999"/>
              <a:gd name="connsiteY126" fmla="*/ 6009911 h 6551875"/>
              <a:gd name="connsiteX127" fmla="*/ 6105790 w 12191999"/>
              <a:gd name="connsiteY127" fmla="*/ 6006736 h 6551875"/>
              <a:gd name="connsiteX128" fmla="*/ 6096000 w 12191999"/>
              <a:gd name="connsiteY128" fmla="*/ 6007191 h 6551875"/>
              <a:gd name="connsiteX129" fmla="*/ 6086211 w 12191999"/>
              <a:gd name="connsiteY129" fmla="*/ 6006736 h 6551875"/>
              <a:gd name="connsiteX130" fmla="*/ 6017949 w 12191999"/>
              <a:gd name="connsiteY130" fmla="*/ 6009911 h 6551875"/>
              <a:gd name="connsiteX131" fmla="*/ 5957622 w 12191999"/>
              <a:gd name="connsiteY131" fmla="*/ 6016261 h 6551875"/>
              <a:gd name="connsiteX132" fmla="*/ 5905235 w 12191999"/>
              <a:gd name="connsiteY132" fmla="*/ 6027373 h 6551875"/>
              <a:gd name="connsiteX133" fmla="*/ 5859197 w 12191999"/>
              <a:gd name="connsiteY133" fmla="*/ 6043248 h 6551875"/>
              <a:gd name="connsiteX134" fmla="*/ 5817922 w 12191999"/>
              <a:gd name="connsiteY134" fmla="*/ 6059123 h 6551875"/>
              <a:gd name="connsiteX135" fmla="*/ 5781409 w 12191999"/>
              <a:gd name="connsiteY135" fmla="*/ 6074998 h 6551875"/>
              <a:gd name="connsiteX136" fmla="*/ 5743309 w 12191999"/>
              <a:gd name="connsiteY136" fmla="*/ 6094048 h 6551875"/>
              <a:gd name="connsiteX137" fmla="*/ 5705211 w 12191999"/>
              <a:gd name="connsiteY137" fmla="*/ 6113098 h 6551875"/>
              <a:gd name="connsiteX138" fmla="*/ 5668697 w 12191999"/>
              <a:gd name="connsiteY138" fmla="*/ 6132148 h 6551875"/>
              <a:gd name="connsiteX139" fmla="*/ 5627422 w 12191999"/>
              <a:gd name="connsiteY139" fmla="*/ 6148023 h 6551875"/>
              <a:gd name="connsiteX140" fmla="*/ 5581384 w 12191999"/>
              <a:gd name="connsiteY140" fmla="*/ 6162311 h 6551875"/>
              <a:gd name="connsiteX141" fmla="*/ 5528997 w 12191999"/>
              <a:gd name="connsiteY141" fmla="*/ 6173423 h 6551875"/>
              <a:gd name="connsiteX142" fmla="*/ 5468672 w 12191999"/>
              <a:gd name="connsiteY142" fmla="*/ 6181361 h 6551875"/>
              <a:gd name="connsiteX143" fmla="*/ 5410200 w 12191999"/>
              <a:gd name="connsiteY143" fmla="*/ 6182721 h 6551875"/>
              <a:gd name="connsiteX144" fmla="*/ 5351728 w 12191999"/>
              <a:gd name="connsiteY144" fmla="*/ 6181361 h 6551875"/>
              <a:gd name="connsiteX145" fmla="*/ 5291402 w 12191999"/>
              <a:gd name="connsiteY145" fmla="*/ 6173423 h 6551875"/>
              <a:gd name="connsiteX146" fmla="*/ 5239015 w 12191999"/>
              <a:gd name="connsiteY146" fmla="*/ 6162311 h 6551875"/>
              <a:gd name="connsiteX147" fmla="*/ 5192979 w 12191999"/>
              <a:gd name="connsiteY147" fmla="*/ 6148023 h 6551875"/>
              <a:gd name="connsiteX148" fmla="*/ 5151703 w 12191999"/>
              <a:gd name="connsiteY148" fmla="*/ 6132148 h 6551875"/>
              <a:gd name="connsiteX149" fmla="*/ 5115190 w 12191999"/>
              <a:gd name="connsiteY149" fmla="*/ 6113098 h 6551875"/>
              <a:gd name="connsiteX150" fmla="*/ 5077092 w 12191999"/>
              <a:gd name="connsiteY150" fmla="*/ 6094048 h 6551875"/>
              <a:gd name="connsiteX151" fmla="*/ 5038990 w 12191999"/>
              <a:gd name="connsiteY151" fmla="*/ 6074998 h 6551875"/>
              <a:gd name="connsiteX152" fmla="*/ 5002479 w 12191999"/>
              <a:gd name="connsiteY152" fmla="*/ 6059123 h 6551875"/>
              <a:gd name="connsiteX153" fmla="*/ 4961203 w 12191999"/>
              <a:gd name="connsiteY153" fmla="*/ 6043248 h 6551875"/>
              <a:gd name="connsiteX154" fmla="*/ 4915166 w 12191999"/>
              <a:gd name="connsiteY154" fmla="*/ 6027373 h 6551875"/>
              <a:gd name="connsiteX155" fmla="*/ 4862778 w 12191999"/>
              <a:gd name="connsiteY155" fmla="*/ 6016261 h 6551875"/>
              <a:gd name="connsiteX156" fmla="*/ 4802454 w 12191999"/>
              <a:gd name="connsiteY156" fmla="*/ 6009911 h 6551875"/>
              <a:gd name="connsiteX157" fmla="*/ 4734190 w 12191999"/>
              <a:gd name="connsiteY157" fmla="*/ 6006736 h 6551875"/>
              <a:gd name="connsiteX158" fmla="*/ 4665929 w 12191999"/>
              <a:gd name="connsiteY158" fmla="*/ 6009911 h 6551875"/>
              <a:gd name="connsiteX159" fmla="*/ 4605603 w 12191999"/>
              <a:gd name="connsiteY159" fmla="*/ 6016261 h 6551875"/>
              <a:gd name="connsiteX160" fmla="*/ 4553217 w 12191999"/>
              <a:gd name="connsiteY160" fmla="*/ 6027373 h 6551875"/>
              <a:gd name="connsiteX161" fmla="*/ 4507178 w 12191999"/>
              <a:gd name="connsiteY161" fmla="*/ 6043248 h 6551875"/>
              <a:gd name="connsiteX162" fmla="*/ 4465903 w 12191999"/>
              <a:gd name="connsiteY162" fmla="*/ 6059123 h 6551875"/>
              <a:gd name="connsiteX163" fmla="*/ 4429390 w 12191999"/>
              <a:gd name="connsiteY163" fmla="*/ 6074998 h 6551875"/>
              <a:gd name="connsiteX164" fmla="*/ 4353190 w 12191999"/>
              <a:gd name="connsiteY164" fmla="*/ 6113098 h 6551875"/>
              <a:gd name="connsiteX165" fmla="*/ 4316678 w 12191999"/>
              <a:gd name="connsiteY165" fmla="*/ 6132148 h 6551875"/>
              <a:gd name="connsiteX166" fmla="*/ 4275403 w 12191999"/>
              <a:gd name="connsiteY166" fmla="*/ 6148023 h 6551875"/>
              <a:gd name="connsiteX167" fmla="*/ 4229365 w 12191999"/>
              <a:gd name="connsiteY167" fmla="*/ 6162311 h 6551875"/>
              <a:gd name="connsiteX168" fmla="*/ 4176978 w 12191999"/>
              <a:gd name="connsiteY168" fmla="*/ 6173423 h 6551875"/>
              <a:gd name="connsiteX169" fmla="*/ 4116653 w 12191999"/>
              <a:gd name="connsiteY169" fmla="*/ 6181361 h 6551875"/>
              <a:gd name="connsiteX170" fmla="*/ 4048390 w 12191999"/>
              <a:gd name="connsiteY170" fmla="*/ 6182948 h 6551875"/>
              <a:gd name="connsiteX171" fmla="*/ 3980128 w 12191999"/>
              <a:gd name="connsiteY171" fmla="*/ 6181361 h 6551875"/>
              <a:gd name="connsiteX172" fmla="*/ 3919803 w 12191999"/>
              <a:gd name="connsiteY172" fmla="*/ 6173423 h 6551875"/>
              <a:gd name="connsiteX173" fmla="*/ 3867415 w 12191999"/>
              <a:gd name="connsiteY173" fmla="*/ 6162311 h 6551875"/>
              <a:gd name="connsiteX174" fmla="*/ 3821378 w 12191999"/>
              <a:gd name="connsiteY174" fmla="*/ 6148023 h 6551875"/>
              <a:gd name="connsiteX175" fmla="*/ 3780103 w 12191999"/>
              <a:gd name="connsiteY175" fmla="*/ 6132148 h 6551875"/>
              <a:gd name="connsiteX176" fmla="*/ 3743590 w 12191999"/>
              <a:gd name="connsiteY176" fmla="*/ 6113098 h 6551875"/>
              <a:gd name="connsiteX177" fmla="*/ 3705490 w 12191999"/>
              <a:gd name="connsiteY177" fmla="*/ 6094048 h 6551875"/>
              <a:gd name="connsiteX178" fmla="*/ 3667390 w 12191999"/>
              <a:gd name="connsiteY178" fmla="*/ 6074998 h 6551875"/>
              <a:gd name="connsiteX179" fmla="*/ 3630878 w 12191999"/>
              <a:gd name="connsiteY179" fmla="*/ 6059123 h 6551875"/>
              <a:gd name="connsiteX180" fmla="*/ 3589603 w 12191999"/>
              <a:gd name="connsiteY180" fmla="*/ 6043248 h 6551875"/>
              <a:gd name="connsiteX181" fmla="*/ 3543565 w 12191999"/>
              <a:gd name="connsiteY181" fmla="*/ 6027373 h 6551875"/>
              <a:gd name="connsiteX182" fmla="*/ 3491178 w 12191999"/>
              <a:gd name="connsiteY182" fmla="*/ 6016261 h 6551875"/>
              <a:gd name="connsiteX183" fmla="*/ 3430853 w 12191999"/>
              <a:gd name="connsiteY183" fmla="*/ 6009911 h 6551875"/>
              <a:gd name="connsiteX184" fmla="*/ 3361003 w 12191999"/>
              <a:gd name="connsiteY184" fmla="*/ 6006736 h 6551875"/>
              <a:gd name="connsiteX185" fmla="*/ 3294328 w 12191999"/>
              <a:gd name="connsiteY185" fmla="*/ 6009911 h 6551875"/>
              <a:gd name="connsiteX186" fmla="*/ 3234003 w 12191999"/>
              <a:gd name="connsiteY186" fmla="*/ 6016261 h 6551875"/>
              <a:gd name="connsiteX187" fmla="*/ 3181615 w 12191999"/>
              <a:gd name="connsiteY187" fmla="*/ 6027373 h 6551875"/>
              <a:gd name="connsiteX188" fmla="*/ 3135578 w 12191999"/>
              <a:gd name="connsiteY188" fmla="*/ 6043248 h 6551875"/>
              <a:gd name="connsiteX189" fmla="*/ 3094303 w 12191999"/>
              <a:gd name="connsiteY189" fmla="*/ 6059123 h 6551875"/>
              <a:gd name="connsiteX190" fmla="*/ 3057790 w 12191999"/>
              <a:gd name="connsiteY190" fmla="*/ 6074998 h 6551875"/>
              <a:gd name="connsiteX191" fmla="*/ 3019690 w 12191999"/>
              <a:gd name="connsiteY191" fmla="*/ 6094048 h 6551875"/>
              <a:gd name="connsiteX192" fmla="*/ 2981590 w 12191999"/>
              <a:gd name="connsiteY192" fmla="*/ 6113098 h 6551875"/>
              <a:gd name="connsiteX193" fmla="*/ 2945078 w 12191999"/>
              <a:gd name="connsiteY193" fmla="*/ 6132148 h 6551875"/>
              <a:gd name="connsiteX194" fmla="*/ 2903803 w 12191999"/>
              <a:gd name="connsiteY194" fmla="*/ 6148023 h 6551875"/>
              <a:gd name="connsiteX195" fmla="*/ 2857765 w 12191999"/>
              <a:gd name="connsiteY195" fmla="*/ 6162311 h 6551875"/>
              <a:gd name="connsiteX196" fmla="*/ 2805378 w 12191999"/>
              <a:gd name="connsiteY196" fmla="*/ 6173423 h 6551875"/>
              <a:gd name="connsiteX197" fmla="*/ 2745053 w 12191999"/>
              <a:gd name="connsiteY197" fmla="*/ 6181361 h 6551875"/>
              <a:gd name="connsiteX198" fmla="*/ 2676790 w 12191999"/>
              <a:gd name="connsiteY198" fmla="*/ 6182948 h 6551875"/>
              <a:gd name="connsiteX199" fmla="*/ 2608528 w 12191999"/>
              <a:gd name="connsiteY199" fmla="*/ 6181361 h 6551875"/>
              <a:gd name="connsiteX200" fmla="*/ 2548203 w 12191999"/>
              <a:gd name="connsiteY200" fmla="*/ 6173423 h 6551875"/>
              <a:gd name="connsiteX201" fmla="*/ 2495815 w 12191999"/>
              <a:gd name="connsiteY201" fmla="*/ 6162311 h 6551875"/>
              <a:gd name="connsiteX202" fmla="*/ 2449778 w 12191999"/>
              <a:gd name="connsiteY202" fmla="*/ 6148023 h 6551875"/>
              <a:gd name="connsiteX203" fmla="*/ 2408503 w 12191999"/>
              <a:gd name="connsiteY203" fmla="*/ 6132148 h 6551875"/>
              <a:gd name="connsiteX204" fmla="*/ 2371990 w 12191999"/>
              <a:gd name="connsiteY204" fmla="*/ 6113098 h 6551875"/>
              <a:gd name="connsiteX205" fmla="*/ 2333890 w 12191999"/>
              <a:gd name="connsiteY205" fmla="*/ 6094048 h 6551875"/>
              <a:gd name="connsiteX206" fmla="*/ 2295790 w 12191999"/>
              <a:gd name="connsiteY206" fmla="*/ 6074998 h 6551875"/>
              <a:gd name="connsiteX207" fmla="*/ 2259278 w 12191999"/>
              <a:gd name="connsiteY207" fmla="*/ 6059123 h 6551875"/>
              <a:gd name="connsiteX208" fmla="*/ 2218003 w 12191999"/>
              <a:gd name="connsiteY208" fmla="*/ 6043248 h 6551875"/>
              <a:gd name="connsiteX209" fmla="*/ 2171965 w 12191999"/>
              <a:gd name="connsiteY209" fmla="*/ 6027373 h 6551875"/>
              <a:gd name="connsiteX210" fmla="*/ 2119578 w 12191999"/>
              <a:gd name="connsiteY210" fmla="*/ 6016261 h 6551875"/>
              <a:gd name="connsiteX211" fmla="*/ 2059253 w 12191999"/>
              <a:gd name="connsiteY211" fmla="*/ 6009911 h 6551875"/>
              <a:gd name="connsiteX212" fmla="*/ 1990990 w 12191999"/>
              <a:gd name="connsiteY212" fmla="*/ 6006736 h 6551875"/>
              <a:gd name="connsiteX213" fmla="*/ 1922728 w 12191999"/>
              <a:gd name="connsiteY213" fmla="*/ 6009911 h 6551875"/>
              <a:gd name="connsiteX214" fmla="*/ 1862403 w 12191999"/>
              <a:gd name="connsiteY214" fmla="*/ 6016261 h 6551875"/>
              <a:gd name="connsiteX215" fmla="*/ 1810015 w 12191999"/>
              <a:gd name="connsiteY215" fmla="*/ 6027373 h 6551875"/>
              <a:gd name="connsiteX216" fmla="*/ 1763978 w 12191999"/>
              <a:gd name="connsiteY216" fmla="*/ 6043248 h 6551875"/>
              <a:gd name="connsiteX217" fmla="*/ 1722703 w 12191999"/>
              <a:gd name="connsiteY217" fmla="*/ 6059123 h 6551875"/>
              <a:gd name="connsiteX218" fmla="*/ 1686190 w 12191999"/>
              <a:gd name="connsiteY218" fmla="*/ 6074998 h 6551875"/>
              <a:gd name="connsiteX219" fmla="*/ 1648090 w 12191999"/>
              <a:gd name="connsiteY219" fmla="*/ 6094048 h 6551875"/>
              <a:gd name="connsiteX220" fmla="*/ 1609990 w 12191999"/>
              <a:gd name="connsiteY220" fmla="*/ 6113098 h 6551875"/>
              <a:gd name="connsiteX221" fmla="*/ 1573478 w 12191999"/>
              <a:gd name="connsiteY221" fmla="*/ 6132148 h 6551875"/>
              <a:gd name="connsiteX222" fmla="*/ 1532203 w 12191999"/>
              <a:gd name="connsiteY222" fmla="*/ 6148023 h 6551875"/>
              <a:gd name="connsiteX223" fmla="*/ 1486165 w 12191999"/>
              <a:gd name="connsiteY223" fmla="*/ 6162311 h 6551875"/>
              <a:gd name="connsiteX224" fmla="*/ 1433778 w 12191999"/>
              <a:gd name="connsiteY224" fmla="*/ 6173423 h 6551875"/>
              <a:gd name="connsiteX225" fmla="*/ 1373453 w 12191999"/>
              <a:gd name="connsiteY225" fmla="*/ 6181361 h 6551875"/>
              <a:gd name="connsiteX226" fmla="*/ 1305190 w 12191999"/>
              <a:gd name="connsiteY226" fmla="*/ 6182948 h 6551875"/>
              <a:gd name="connsiteX227" fmla="*/ 1236928 w 12191999"/>
              <a:gd name="connsiteY227" fmla="*/ 6181361 h 6551875"/>
              <a:gd name="connsiteX228" fmla="*/ 1176603 w 12191999"/>
              <a:gd name="connsiteY228" fmla="*/ 6173423 h 6551875"/>
              <a:gd name="connsiteX229" fmla="*/ 1124215 w 12191999"/>
              <a:gd name="connsiteY229" fmla="*/ 6162311 h 6551875"/>
              <a:gd name="connsiteX230" fmla="*/ 1078178 w 12191999"/>
              <a:gd name="connsiteY230" fmla="*/ 6148023 h 6551875"/>
              <a:gd name="connsiteX231" fmla="*/ 1036903 w 12191999"/>
              <a:gd name="connsiteY231" fmla="*/ 6132148 h 6551875"/>
              <a:gd name="connsiteX232" fmla="*/ 1000390 w 12191999"/>
              <a:gd name="connsiteY232" fmla="*/ 6113098 h 6551875"/>
              <a:gd name="connsiteX233" fmla="*/ 962290 w 12191999"/>
              <a:gd name="connsiteY233" fmla="*/ 6094048 h 6551875"/>
              <a:gd name="connsiteX234" fmla="*/ 924190 w 12191999"/>
              <a:gd name="connsiteY234" fmla="*/ 6074998 h 6551875"/>
              <a:gd name="connsiteX235" fmla="*/ 887678 w 12191999"/>
              <a:gd name="connsiteY235" fmla="*/ 6059123 h 6551875"/>
              <a:gd name="connsiteX236" fmla="*/ 846403 w 12191999"/>
              <a:gd name="connsiteY236" fmla="*/ 6043248 h 6551875"/>
              <a:gd name="connsiteX237" fmla="*/ 800365 w 12191999"/>
              <a:gd name="connsiteY237" fmla="*/ 6027373 h 6551875"/>
              <a:gd name="connsiteX238" fmla="*/ 747978 w 12191999"/>
              <a:gd name="connsiteY238" fmla="*/ 6016261 h 6551875"/>
              <a:gd name="connsiteX239" fmla="*/ 687653 w 12191999"/>
              <a:gd name="connsiteY239" fmla="*/ 6009911 h 6551875"/>
              <a:gd name="connsiteX240" fmla="*/ 619390 w 12191999"/>
              <a:gd name="connsiteY240" fmla="*/ 6006736 h 6551875"/>
              <a:gd name="connsiteX241" fmla="*/ 551128 w 12191999"/>
              <a:gd name="connsiteY241" fmla="*/ 6009911 h 6551875"/>
              <a:gd name="connsiteX242" fmla="*/ 490803 w 12191999"/>
              <a:gd name="connsiteY242" fmla="*/ 6016261 h 6551875"/>
              <a:gd name="connsiteX243" fmla="*/ 438415 w 12191999"/>
              <a:gd name="connsiteY243" fmla="*/ 6027373 h 6551875"/>
              <a:gd name="connsiteX244" fmla="*/ 392378 w 12191999"/>
              <a:gd name="connsiteY244" fmla="*/ 6043248 h 6551875"/>
              <a:gd name="connsiteX245" fmla="*/ 351103 w 12191999"/>
              <a:gd name="connsiteY245" fmla="*/ 6059123 h 6551875"/>
              <a:gd name="connsiteX246" fmla="*/ 314590 w 12191999"/>
              <a:gd name="connsiteY246" fmla="*/ 6074998 h 6551875"/>
              <a:gd name="connsiteX247" fmla="*/ 276490 w 12191999"/>
              <a:gd name="connsiteY247" fmla="*/ 6094048 h 6551875"/>
              <a:gd name="connsiteX248" fmla="*/ 238390 w 12191999"/>
              <a:gd name="connsiteY248" fmla="*/ 6113098 h 6551875"/>
              <a:gd name="connsiteX249" fmla="*/ 201878 w 12191999"/>
              <a:gd name="connsiteY249" fmla="*/ 6132148 h 6551875"/>
              <a:gd name="connsiteX250" fmla="*/ 160603 w 12191999"/>
              <a:gd name="connsiteY250" fmla="*/ 6148023 h 6551875"/>
              <a:gd name="connsiteX251" fmla="*/ 114565 w 12191999"/>
              <a:gd name="connsiteY251" fmla="*/ 6162311 h 6551875"/>
              <a:gd name="connsiteX252" fmla="*/ 62178 w 12191999"/>
              <a:gd name="connsiteY252" fmla="*/ 6173423 h 6551875"/>
              <a:gd name="connsiteX253" fmla="*/ 1853 w 12191999"/>
              <a:gd name="connsiteY253" fmla="*/ 6181361 h 6551875"/>
              <a:gd name="connsiteX254" fmla="*/ 1 w 12191999"/>
              <a:gd name="connsiteY254" fmla="*/ 6181404 h 6551875"/>
              <a:gd name="connsiteX255" fmla="*/ 1 w 12191999"/>
              <a:gd name="connsiteY255" fmla="*/ 6551875 h 6551875"/>
              <a:gd name="connsiteX256" fmla="*/ 0 w 12191999"/>
              <a:gd name="connsiteY256" fmla="*/ 6551875 h 6551875"/>
              <a:gd name="connsiteX257" fmla="*/ 0 w 12191999"/>
              <a:gd name="connsiteY257" fmla="*/ 0 h 655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191999" h="6551875">
                <a:moveTo>
                  <a:pt x="0" y="0"/>
                </a:moveTo>
                <a:lnTo>
                  <a:pt x="12191999" y="0"/>
                </a:lnTo>
                <a:lnTo>
                  <a:pt x="12191999" y="6181404"/>
                </a:lnTo>
                <a:lnTo>
                  <a:pt x="12190147" y="6181361"/>
                </a:lnTo>
                <a:lnTo>
                  <a:pt x="12129821" y="6173424"/>
                </a:lnTo>
                <a:lnTo>
                  <a:pt x="12077433" y="6162311"/>
                </a:lnTo>
                <a:lnTo>
                  <a:pt x="12031397" y="6148023"/>
                </a:lnTo>
                <a:lnTo>
                  <a:pt x="11990121" y="6132148"/>
                </a:lnTo>
                <a:lnTo>
                  <a:pt x="11953609" y="6113098"/>
                </a:lnTo>
                <a:lnTo>
                  <a:pt x="11915509" y="6094048"/>
                </a:lnTo>
                <a:lnTo>
                  <a:pt x="11877409" y="6074998"/>
                </a:lnTo>
                <a:lnTo>
                  <a:pt x="11840897" y="6059123"/>
                </a:lnTo>
                <a:lnTo>
                  <a:pt x="11799621" y="6043248"/>
                </a:lnTo>
                <a:lnTo>
                  <a:pt x="11753583" y="6027373"/>
                </a:lnTo>
                <a:lnTo>
                  <a:pt x="11701197" y="6016261"/>
                </a:lnTo>
                <a:lnTo>
                  <a:pt x="11640871" y="6009911"/>
                </a:lnTo>
                <a:lnTo>
                  <a:pt x="11572609" y="6006736"/>
                </a:lnTo>
                <a:lnTo>
                  <a:pt x="11504347" y="6009911"/>
                </a:lnTo>
                <a:lnTo>
                  <a:pt x="11444021" y="6016261"/>
                </a:lnTo>
                <a:lnTo>
                  <a:pt x="11391633" y="6027373"/>
                </a:lnTo>
                <a:lnTo>
                  <a:pt x="11345597" y="6043248"/>
                </a:lnTo>
                <a:lnTo>
                  <a:pt x="11304321" y="6059123"/>
                </a:lnTo>
                <a:lnTo>
                  <a:pt x="11267809" y="6074998"/>
                </a:lnTo>
                <a:lnTo>
                  <a:pt x="11229709" y="6094048"/>
                </a:lnTo>
                <a:lnTo>
                  <a:pt x="11191609" y="6113098"/>
                </a:lnTo>
                <a:lnTo>
                  <a:pt x="11155097" y="6132148"/>
                </a:lnTo>
                <a:lnTo>
                  <a:pt x="11113821" y="6148023"/>
                </a:lnTo>
                <a:lnTo>
                  <a:pt x="11067783" y="6162311"/>
                </a:lnTo>
                <a:lnTo>
                  <a:pt x="11015397" y="6173423"/>
                </a:lnTo>
                <a:lnTo>
                  <a:pt x="10955071" y="6181361"/>
                </a:lnTo>
                <a:lnTo>
                  <a:pt x="10886809" y="6182948"/>
                </a:lnTo>
                <a:lnTo>
                  <a:pt x="10818547" y="6181361"/>
                </a:lnTo>
                <a:lnTo>
                  <a:pt x="10758221" y="6173423"/>
                </a:lnTo>
                <a:lnTo>
                  <a:pt x="10705833" y="6162311"/>
                </a:lnTo>
                <a:lnTo>
                  <a:pt x="10659797" y="6148023"/>
                </a:lnTo>
                <a:lnTo>
                  <a:pt x="10618521" y="6132148"/>
                </a:lnTo>
                <a:lnTo>
                  <a:pt x="10582009" y="6113098"/>
                </a:lnTo>
                <a:lnTo>
                  <a:pt x="10543909" y="6094048"/>
                </a:lnTo>
                <a:lnTo>
                  <a:pt x="10505809" y="6074998"/>
                </a:lnTo>
                <a:lnTo>
                  <a:pt x="10469297" y="6059123"/>
                </a:lnTo>
                <a:lnTo>
                  <a:pt x="10428021" y="6043248"/>
                </a:lnTo>
                <a:lnTo>
                  <a:pt x="10381983" y="6027373"/>
                </a:lnTo>
                <a:lnTo>
                  <a:pt x="10329597" y="6016261"/>
                </a:lnTo>
                <a:lnTo>
                  <a:pt x="10269271" y="6009911"/>
                </a:lnTo>
                <a:lnTo>
                  <a:pt x="10201009" y="6006736"/>
                </a:lnTo>
                <a:lnTo>
                  <a:pt x="10132747" y="6009911"/>
                </a:lnTo>
                <a:lnTo>
                  <a:pt x="10072421" y="6016261"/>
                </a:lnTo>
                <a:lnTo>
                  <a:pt x="10020033" y="6027373"/>
                </a:lnTo>
                <a:lnTo>
                  <a:pt x="9973997" y="6043248"/>
                </a:lnTo>
                <a:lnTo>
                  <a:pt x="9932721" y="6059123"/>
                </a:lnTo>
                <a:lnTo>
                  <a:pt x="9896209" y="6074998"/>
                </a:lnTo>
                <a:lnTo>
                  <a:pt x="9820009" y="6113098"/>
                </a:lnTo>
                <a:lnTo>
                  <a:pt x="9783497" y="6132148"/>
                </a:lnTo>
                <a:lnTo>
                  <a:pt x="9742221" y="6148023"/>
                </a:lnTo>
                <a:lnTo>
                  <a:pt x="9696183" y="6162311"/>
                </a:lnTo>
                <a:lnTo>
                  <a:pt x="9643797" y="6173423"/>
                </a:lnTo>
                <a:lnTo>
                  <a:pt x="9583471" y="6181361"/>
                </a:lnTo>
                <a:lnTo>
                  <a:pt x="9515209" y="6182948"/>
                </a:lnTo>
                <a:lnTo>
                  <a:pt x="9446947" y="6181361"/>
                </a:lnTo>
                <a:lnTo>
                  <a:pt x="9386621" y="6173423"/>
                </a:lnTo>
                <a:lnTo>
                  <a:pt x="9334233" y="6162311"/>
                </a:lnTo>
                <a:lnTo>
                  <a:pt x="9288197" y="6148023"/>
                </a:lnTo>
                <a:lnTo>
                  <a:pt x="9246921" y="6132148"/>
                </a:lnTo>
                <a:lnTo>
                  <a:pt x="9210409" y="6113098"/>
                </a:lnTo>
                <a:lnTo>
                  <a:pt x="9172309" y="6094048"/>
                </a:lnTo>
                <a:lnTo>
                  <a:pt x="9134209" y="6074998"/>
                </a:lnTo>
                <a:lnTo>
                  <a:pt x="9097697" y="6059123"/>
                </a:lnTo>
                <a:lnTo>
                  <a:pt x="9056421" y="6043248"/>
                </a:lnTo>
                <a:lnTo>
                  <a:pt x="9010383" y="6027373"/>
                </a:lnTo>
                <a:lnTo>
                  <a:pt x="8957997" y="6016261"/>
                </a:lnTo>
                <a:lnTo>
                  <a:pt x="8897671" y="6009911"/>
                </a:lnTo>
                <a:lnTo>
                  <a:pt x="8827821" y="6006736"/>
                </a:lnTo>
                <a:lnTo>
                  <a:pt x="8761147" y="6009911"/>
                </a:lnTo>
                <a:lnTo>
                  <a:pt x="8700821" y="6016261"/>
                </a:lnTo>
                <a:lnTo>
                  <a:pt x="8648433" y="6027373"/>
                </a:lnTo>
                <a:lnTo>
                  <a:pt x="8602397" y="6043248"/>
                </a:lnTo>
                <a:lnTo>
                  <a:pt x="8561121" y="6059123"/>
                </a:lnTo>
                <a:lnTo>
                  <a:pt x="8524609" y="6074998"/>
                </a:lnTo>
                <a:lnTo>
                  <a:pt x="8486509" y="6094048"/>
                </a:lnTo>
                <a:lnTo>
                  <a:pt x="8448409" y="6113098"/>
                </a:lnTo>
                <a:lnTo>
                  <a:pt x="8411897" y="6132148"/>
                </a:lnTo>
                <a:lnTo>
                  <a:pt x="8370622" y="6148023"/>
                </a:lnTo>
                <a:lnTo>
                  <a:pt x="8324584" y="6162311"/>
                </a:lnTo>
                <a:lnTo>
                  <a:pt x="8272197" y="6173423"/>
                </a:lnTo>
                <a:lnTo>
                  <a:pt x="8211872" y="6181361"/>
                </a:lnTo>
                <a:lnTo>
                  <a:pt x="8143609" y="6182948"/>
                </a:lnTo>
                <a:lnTo>
                  <a:pt x="8075347" y="6181361"/>
                </a:lnTo>
                <a:lnTo>
                  <a:pt x="8015022" y="6173423"/>
                </a:lnTo>
                <a:lnTo>
                  <a:pt x="7962634" y="6162311"/>
                </a:lnTo>
                <a:lnTo>
                  <a:pt x="7916597" y="6148023"/>
                </a:lnTo>
                <a:lnTo>
                  <a:pt x="7875322" y="6132148"/>
                </a:lnTo>
                <a:lnTo>
                  <a:pt x="7838809" y="6113098"/>
                </a:lnTo>
                <a:lnTo>
                  <a:pt x="7800709" y="6094048"/>
                </a:lnTo>
                <a:lnTo>
                  <a:pt x="7762609" y="6074998"/>
                </a:lnTo>
                <a:lnTo>
                  <a:pt x="7726097" y="6059123"/>
                </a:lnTo>
                <a:lnTo>
                  <a:pt x="7684822" y="6043248"/>
                </a:lnTo>
                <a:lnTo>
                  <a:pt x="7638784" y="6027373"/>
                </a:lnTo>
                <a:lnTo>
                  <a:pt x="7586397" y="6016261"/>
                </a:lnTo>
                <a:lnTo>
                  <a:pt x="7526072" y="6009911"/>
                </a:lnTo>
                <a:lnTo>
                  <a:pt x="7457809" y="6006736"/>
                </a:lnTo>
                <a:lnTo>
                  <a:pt x="7389547" y="6009911"/>
                </a:lnTo>
                <a:lnTo>
                  <a:pt x="7329222" y="6016261"/>
                </a:lnTo>
                <a:lnTo>
                  <a:pt x="7276834" y="6027373"/>
                </a:lnTo>
                <a:lnTo>
                  <a:pt x="7230797" y="6043248"/>
                </a:lnTo>
                <a:lnTo>
                  <a:pt x="7189522" y="6059123"/>
                </a:lnTo>
                <a:lnTo>
                  <a:pt x="7153009" y="6074998"/>
                </a:lnTo>
                <a:lnTo>
                  <a:pt x="7114909" y="6094048"/>
                </a:lnTo>
                <a:lnTo>
                  <a:pt x="7076809" y="6113098"/>
                </a:lnTo>
                <a:lnTo>
                  <a:pt x="7040297" y="6132148"/>
                </a:lnTo>
                <a:lnTo>
                  <a:pt x="6999022" y="6148023"/>
                </a:lnTo>
                <a:lnTo>
                  <a:pt x="6952984" y="6162311"/>
                </a:lnTo>
                <a:lnTo>
                  <a:pt x="6900597" y="6173423"/>
                </a:lnTo>
                <a:lnTo>
                  <a:pt x="6840272" y="6181361"/>
                </a:lnTo>
                <a:lnTo>
                  <a:pt x="6781800" y="6182721"/>
                </a:lnTo>
                <a:lnTo>
                  <a:pt x="6723328" y="6181361"/>
                </a:lnTo>
                <a:lnTo>
                  <a:pt x="6663003" y="6173423"/>
                </a:lnTo>
                <a:lnTo>
                  <a:pt x="6610615" y="6162311"/>
                </a:lnTo>
                <a:lnTo>
                  <a:pt x="6564578" y="6148023"/>
                </a:lnTo>
                <a:lnTo>
                  <a:pt x="6523303" y="6132148"/>
                </a:lnTo>
                <a:lnTo>
                  <a:pt x="6486790" y="6113098"/>
                </a:lnTo>
                <a:lnTo>
                  <a:pt x="6448690" y="6094048"/>
                </a:lnTo>
                <a:lnTo>
                  <a:pt x="6410590" y="6074998"/>
                </a:lnTo>
                <a:lnTo>
                  <a:pt x="6374078" y="6059123"/>
                </a:lnTo>
                <a:lnTo>
                  <a:pt x="6332803" y="6043248"/>
                </a:lnTo>
                <a:lnTo>
                  <a:pt x="6286765" y="6027373"/>
                </a:lnTo>
                <a:lnTo>
                  <a:pt x="6234378" y="6016261"/>
                </a:lnTo>
                <a:lnTo>
                  <a:pt x="6174053" y="6009911"/>
                </a:lnTo>
                <a:lnTo>
                  <a:pt x="6105790" y="6006736"/>
                </a:lnTo>
                <a:lnTo>
                  <a:pt x="6096000" y="6007191"/>
                </a:lnTo>
                <a:lnTo>
                  <a:pt x="6086211" y="6006736"/>
                </a:lnTo>
                <a:lnTo>
                  <a:pt x="6017949" y="6009911"/>
                </a:lnTo>
                <a:lnTo>
                  <a:pt x="5957622" y="6016261"/>
                </a:lnTo>
                <a:lnTo>
                  <a:pt x="5905235" y="6027373"/>
                </a:lnTo>
                <a:lnTo>
                  <a:pt x="5859197" y="6043248"/>
                </a:lnTo>
                <a:lnTo>
                  <a:pt x="5817922" y="6059123"/>
                </a:lnTo>
                <a:lnTo>
                  <a:pt x="5781409" y="6074998"/>
                </a:lnTo>
                <a:lnTo>
                  <a:pt x="5743309" y="6094048"/>
                </a:lnTo>
                <a:lnTo>
                  <a:pt x="5705211" y="6113098"/>
                </a:lnTo>
                <a:lnTo>
                  <a:pt x="5668697" y="6132148"/>
                </a:lnTo>
                <a:lnTo>
                  <a:pt x="5627422" y="6148023"/>
                </a:lnTo>
                <a:lnTo>
                  <a:pt x="5581384" y="6162311"/>
                </a:lnTo>
                <a:lnTo>
                  <a:pt x="5528997" y="6173423"/>
                </a:lnTo>
                <a:lnTo>
                  <a:pt x="5468672" y="6181361"/>
                </a:lnTo>
                <a:lnTo>
                  <a:pt x="5410200" y="6182721"/>
                </a:lnTo>
                <a:lnTo>
                  <a:pt x="5351728" y="6181361"/>
                </a:lnTo>
                <a:lnTo>
                  <a:pt x="5291402" y="6173423"/>
                </a:lnTo>
                <a:lnTo>
                  <a:pt x="5239015" y="6162311"/>
                </a:lnTo>
                <a:lnTo>
                  <a:pt x="5192979" y="6148023"/>
                </a:lnTo>
                <a:lnTo>
                  <a:pt x="5151703" y="6132148"/>
                </a:lnTo>
                <a:lnTo>
                  <a:pt x="5115190" y="6113098"/>
                </a:lnTo>
                <a:lnTo>
                  <a:pt x="5077092" y="6094048"/>
                </a:lnTo>
                <a:lnTo>
                  <a:pt x="5038990" y="6074998"/>
                </a:lnTo>
                <a:lnTo>
                  <a:pt x="5002479" y="6059123"/>
                </a:lnTo>
                <a:lnTo>
                  <a:pt x="4961203" y="6043248"/>
                </a:lnTo>
                <a:lnTo>
                  <a:pt x="4915166" y="6027373"/>
                </a:lnTo>
                <a:lnTo>
                  <a:pt x="4862778" y="6016261"/>
                </a:lnTo>
                <a:lnTo>
                  <a:pt x="4802454" y="6009911"/>
                </a:lnTo>
                <a:lnTo>
                  <a:pt x="4734190" y="6006736"/>
                </a:lnTo>
                <a:lnTo>
                  <a:pt x="4665929" y="6009911"/>
                </a:lnTo>
                <a:lnTo>
                  <a:pt x="4605603" y="6016261"/>
                </a:lnTo>
                <a:lnTo>
                  <a:pt x="4553217" y="6027373"/>
                </a:lnTo>
                <a:lnTo>
                  <a:pt x="4507178" y="6043248"/>
                </a:lnTo>
                <a:lnTo>
                  <a:pt x="4465903" y="6059123"/>
                </a:lnTo>
                <a:lnTo>
                  <a:pt x="4429390" y="6074998"/>
                </a:lnTo>
                <a:lnTo>
                  <a:pt x="4353190" y="6113098"/>
                </a:lnTo>
                <a:lnTo>
                  <a:pt x="4316678" y="6132148"/>
                </a:lnTo>
                <a:lnTo>
                  <a:pt x="4275403" y="6148023"/>
                </a:lnTo>
                <a:lnTo>
                  <a:pt x="4229365" y="6162311"/>
                </a:lnTo>
                <a:lnTo>
                  <a:pt x="4176978" y="6173423"/>
                </a:lnTo>
                <a:lnTo>
                  <a:pt x="4116653" y="6181361"/>
                </a:lnTo>
                <a:lnTo>
                  <a:pt x="4048390" y="6182948"/>
                </a:lnTo>
                <a:lnTo>
                  <a:pt x="3980128" y="6181361"/>
                </a:lnTo>
                <a:lnTo>
                  <a:pt x="3919803" y="6173423"/>
                </a:lnTo>
                <a:lnTo>
                  <a:pt x="3867415" y="6162311"/>
                </a:lnTo>
                <a:lnTo>
                  <a:pt x="3821378" y="6148023"/>
                </a:lnTo>
                <a:lnTo>
                  <a:pt x="3780103" y="6132148"/>
                </a:lnTo>
                <a:lnTo>
                  <a:pt x="3743590" y="6113098"/>
                </a:lnTo>
                <a:lnTo>
                  <a:pt x="3705490" y="6094048"/>
                </a:lnTo>
                <a:lnTo>
                  <a:pt x="3667390" y="6074998"/>
                </a:lnTo>
                <a:lnTo>
                  <a:pt x="3630878" y="6059123"/>
                </a:lnTo>
                <a:lnTo>
                  <a:pt x="3589603" y="6043248"/>
                </a:lnTo>
                <a:lnTo>
                  <a:pt x="3543565" y="6027373"/>
                </a:lnTo>
                <a:lnTo>
                  <a:pt x="3491178" y="6016261"/>
                </a:lnTo>
                <a:lnTo>
                  <a:pt x="3430853" y="6009911"/>
                </a:lnTo>
                <a:lnTo>
                  <a:pt x="3361003" y="6006736"/>
                </a:lnTo>
                <a:lnTo>
                  <a:pt x="3294328" y="6009911"/>
                </a:lnTo>
                <a:lnTo>
                  <a:pt x="3234003" y="6016261"/>
                </a:lnTo>
                <a:lnTo>
                  <a:pt x="3181615" y="6027373"/>
                </a:lnTo>
                <a:lnTo>
                  <a:pt x="3135578" y="6043248"/>
                </a:lnTo>
                <a:lnTo>
                  <a:pt x="3094303" y="6059123"/>
                </a:lnTo>
                <a:lnTo>
                  <a:pt x="3057790" y="6074998"/>
                </a:lnTo>
                <a:lnTo>
                  <a:pt x="3019690" y="6094048"/>
                </a:lnTo>
                <a:lnTo>
                  <a:pt x="2981590" y="6113098"/>
                </a:lnTo>
                <a:lnTo>
                  <a:pt x="2945078" y="6132148"/>
                </a:lnTo>
                <a:lnTo>
                  <a:pt x="2903803" y="6148023"/>
                </a:lnTo>
                <a:lnTo>
                  <a:pt x="2857765" y="6162311"/>
                </a:lnTo>
                <a:lnTo>
                  <a:pt x="2805378" y="6173423"/>
                </a:lnTo>
                <a:lnTo>
                  <a:pt x="2745053" y="6181361"/>
                </a:lnTo>
                <a:lnTo>
                  <a:pt x="2676790" y="6182948"/>
                </a:lnTo>
                <a:lnTo>
                  <a:pt x="2608528" y="6181361"/>
                </a:lnTo>
                <a:lnTo>
                  <a:pt x="2548203" y="6173423"/>
                </a:lnTo>
                <a:lnTo>
                  <a:pt x="2495815" y="6162311"/>
                </a:lnTo>
                <a:lnTo>
                  <a:pt x="2449778" y="6148023"/>
                </a:lnTo>
                <a:lnTo>
                  <a:pt x="2408503" y="6132148"/>
                </a:lnTo>
                <a:lnTo>
                  <a:pt x="2371990" y="6113098"/>
                </a:lnTo>
                <a:lnTo>
                  <a:pt x="2333890" y="6094048"/>
                </a:lnTo>
                <a:lnTo>
                  <a:pt x="2295790" y="6074998"/>
                </a:lnTo>
                <a:lnTo>
                  <a:pt x="2259278" y="6059123"/>
                </a:lnTo>
                <a:lnTo>
                  <a:pt x="2218003" y="6043248"/>
                </a:lnTo>
                <a:lnTo>
                  <a:pt x="2171965" y="6027373"/>
                </a:lnTo>
                <a:lnTo>
                  <a:pt x="2119578" y="6016261"/>
                </a:lnTo>
                <a:lnTo>
                  <a:pt x="2059253" y="6009911"/>
                </a:lnTo>
                <a:lnTo>
                  <a:pt x="1990990" y="6006736"/>
                </a:lnTo>
                <a:lnTo>
                  <a:pt x="1922728" y="6009911"/>
                </a:lnTo>
                <a:lnTo>
                  <a:pt x="1862403" y="6016261"/>
                </a:lnTo>
                <a:lnTo>
                  <a:pt x="1810015" y="6027373"/>
                </a:lnTo>
                <a:lnTo>
                  <a:pt x="1763978" y="6043248"/>
                </a:lnTo>
                <a:lnTo>
                  <a:pt x="1722703" y="6059123"/>
                </a:lnTo>
                <a:lnTo>
                  <a:pt x="1686190" y="6074998"/>
                </a:lnTo>
                <a:lnTo>
                  <a:pt x="1648090" y="6094048"/>
                </a:lnTo>
                <a:lnTo>
                  <a:pt x="1609990" y="6113098"/>
                </a:lnTo>
                <a:lnTo>
                  <a:pt x="1573478" y="6132148"/>
                </a:lnTo>
                <a:lnTo>
                  <a:pt x="1532203" y="6148023"/>
                </a:lnTo>
                <a:lnTo>
                  <a:pt x="1486165" y="6162311"/>
                </a:lnTo>
                <a:lnTo>
                  <a:pt x="1433778" y="6173423"/>
                </a:lnTo>
                <a:lnTo>
                  <a:pt x="1373453" y="6181361"/>
                </a:lnTo>
                <a:lnTo>
                  <a:pt x="1305190" y="6182948"/>
                </a:lnTo>
                <a:lnTo>
                  <a:pt x="1236928" y="6181361"/>
                </a:lnTo>
                <a:lnTo>
                  <a:pt x="1176603" y="6173423"/>
                </a:lnTo>
                <a:lnTo>
                  <a:pt x="1124215" y="6162311"/>
                </a:lnTo>
                <a:lnTo>
                  <a:pt x="1078178" y="6148023"/>
                </a:lnTo>
                <a:lnTo>
                  <a:pt x="1036903" y="6132148"/>
                </a:lnTo>
                <a:lnTo>
                  <a:pt x="1000390" y="6113098"/>
                </a:lnTo>
                <a:lnTo>
                  <a:pt x="962290" y="6094048"/>
                </a:lnTo>
                <a:lnTo>
                  <a:pt x="924190" y="6074998"/>
                </a:lnTo>
                <a:lnTo>
                  <a:pt x="887678" y="6059123"/>
                </a:lnTo>
                <a:lnTo>
                  <a:pt x="846403" y="6043248"/>
                </a:lnTo>
                <a:lnTo>
                  <a:pt x="800365" y="6027373"/>
                </a:lnTo>
                <a:lnTo>
                  <a:pt x="747978" y="6016261"/>
                </a:lnTo>
                <a:lnTo>
                  <a:pt x="687653" y="6009911"/>
                </a:lnTo>
                <a:lnTo>
                  <a:pt x="619390" y="6006736"/>
                </a:lnTo>
                <a:lnTo>
                  <a:pt x="551128" y="6009911"/>
                </a:lnTo>
                <a:lnTo>
                  <a:pt x="490803" y="6016261"/>
                </a:lnTo>
                <a:lnTo>
                  <a:pt x="438415" y="6027373"/>
                </a:lnTo>
                <a:lnTo>
                  <a:pt x="392378" y="6043248"/>
                </a:lnTo>
                <a:lnTo>
                  <a:pt x="351103" y="6059123"/>
                </a:lnTo>
                <a:lnTo>
                  <a:pt x="314590" y="6074998"/>
                </a:lnTo>
                <a:lnTo>
                  <a:pt x="276490" y="6094048"/>
                </a:lnTo>
                <a:lnTo>
                  <a:pt x="238390" y="6113098"/>
                </a:lnTo>
                <a:lnTo>
                  <a:pt x="201878" y="6132148"/>
                </a:lnTo>
                <a:lnTo>
                  <a:pt x="160603" y="6148023"/>
                </a:lnTo>
                <a:lnTo>
                  <a:pt x="114565" y="6162311"/>
                </a:lnTo>
                <a:lnTo>
                  <a:pt x="62178" y="6173423"/>
                </a:lnTo>
                <a:lnTo>
                  <a:pt x="1853" y="6181361"/>
                </a:lnTo>
                <a:lnTo>
                  <a:pt x="1" y="6181404"/>
                </a:lnTo>
                <a:lnTo>
                  <a:pt x="1" y="6551875"/>
                </a:lnTo>
                <a:lnTo>
                  <a:pt x="0" y="655187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FE4A36E4-C361-4DD7-BEB6-7A96E6911F7D}"/>
              </a:ext>
            </a:extLst>
          </p:cNvPr>
          <p:cNvSpPr txBox="1"/>
          <p:nvPr/>
        </p:nvSpPr>
        <p:spPr>
          <a:xfrm>
            <a:off x="9938680" y="6159334"/>
            <a:ext cx="18139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800" i="1" dirty="0">
                <a:solidFill>
                  <a:srgbClr val="002060"/>
                </a:solidFill>
                <a:latin typeface="Rockwell"/>
              </a:rPr>
              <a:t>@jorca11</a:t>
            </a:r>
          </a:p>
        </p:txBody>
      </p:sp>
      <p:sp>
        <p:nvSpPr>
          <p:cNvPr id="9" name="8 Rectángulo"/>
          <p:cNvSpPr/>
          <p:nvPr/>
        </p:nvSpPr>
        <p:spPr>
          <a:xfrm>
            <a:off x="4139565" y="5927157"/>
            <a:ext cx="3912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evaluación</a:t>
            </a:r>
            <a:endParaRPr lang="es-E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29184" y="367448"/>
            <a:ext cx="1142342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2400" dirty="0"/>
              <a:t>La evaluación se realizará a través de </a:t>
            </a:r>
            <a:r>
              <a:rPr lang="es-ES" sz="2400" b="1" dirty="0"/>
              <a:t>pruebas teórico-prácticas de los contenidos </a:t>
            </a:r>
            <a:r>
              <a:rPr lang="es-ES" sz="2400" dirty="0"/>
              <a:t>establecidos y evaluación continua. Por medio de la aplicación de los criterios de evaluación se medirá el grado </a:t>
            </a:r>
            <a:r>
              <a:rPr lang="es-ES" sz="2400" dirty="0" smtClean="0"/>
              <a:t>de aprendizaje </a:t>
            </a:r>
            <a:r>
              <a:rPr lang="es-ES" sz="2400" dirty="0"/>
              <a:t>progresivo del alumno y se valorará en qué medida va alcanzándose los objetivos establecidos.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2400" dirty="0"/>
              <a:t>La evaluación comprenderá </a:t>
            </a:r>
            <a:r>
              <a:rPr lang="es-ES" sz="2400" b="1" dirty="0"/>
              <a:t>una evaluación </a:t>
            </a:r>
            <a:r>
              <a:rPr lang="es-ES" sz="2400" b="1" dirty="0" err="1"/>
              <a:t>sumativa</a:t>
            </a:r>
            <a:r>
              <a:rPr lang="es-ES" sz="2400" b="1" dirty="0"/>
              <a:t> dividida en </a:t>
            </a:r>
            <a:r>
              <a:rPr lang="es-ES" sz="2400" b="1" dirty="0" smtClean="0"/>
              <a:t>tres bloques </a:t>
            </a:r>
            <a:r>
              <a:rPr lang="es-ES" sz="2400" dirty="0"/>
              <a:t>que correspondan con cada una de las </a:t>
            </a:r>
            <a:r>
              <a:rPr lang="es-ES" sz="2400" dirty="0" smtClean="0"/>
              <a:t>tres </a:t>
            </a:r>
            <a:r>
              <a:rPr lang="es-ES" sz="2400" dirty="0"/>
              <a:t>evaluaciones ordinarias </a:t>
            </a:r>
            <a:r>
              <a:rPr lang="es-ES" sz="2400" dirty="0" smtClean="0"/>
              <a:t>del curso.</a:t>
            </a:r>
            <a:endParaRPr lang="es-ES" sz="24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2400" dirty="0"/>
              <a:t>Para obtener una evaluación positiva se establecen los siguientes requisitos: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s-ES" sz="2400" dirty="0"/>
              <a:t> </a:t>
            </a:r>
            <a:r>
              <a:rPr lang="es-ES" sz="2400" dirty="0" smtClean="0"/>
              <a:t>Asistencia </a:t>
            </a:r>
            <a:r>
              <a:rPr lang="es-ES" sz="2400" dirty="0"/>
              <a:t>regular a clase.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s-ES" sz="2400" dirty="0"/>
              <a:t>Realización de los trabajos y actividades propuestas en clase.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s-ES" sz="2400" dirty="0"/>
              <a:t>Superación de las pruebas y controles realizados durante el periodo </a:t>
            </a:r>
            <a:r>
              <a:rPr lang="es-ES" sz="2400" dirty="0" smtClean="0"/>
              <a:t>lectivo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2400" dirty="0"/>
              <a:t>Cuando los resultados de la evaluación sean negativos, </a:t>
            </a:r>
            <a:r>
              <a:rPr lang="es-ES" sz="2400" b="1" dirty="0"/>
              <a:t>se realizarán actividades de recuperación</a:t>
            </a:r>
            <a:r>
              <a:rPr lang="es-ES" sz="2400" dirty="0"/>
              <a:t> que consistirán en pruebas teórico-prácticas en cada evaluación en la cual el alumno no haya alcanzado las destrezas, conocimientos y habilidades requeridas.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0250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="" xmlns:a16="http://schemas.microsoft.com/office/drawing/2014/main" id="{C05CBC3C-2E5A-4839-8B9B-2E5A6ADF0F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="" xmlns:a16="http://schemas.microsoft.com/office/drawing/2014/main" id="{827FF362-FC97-4BF5-949B-D4ADFA26E4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B57930B-5841-4663-B126-CF878B6C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4340354" cy="2414488"/>
          </a:xfrm>
        </p:spPr>
        <p:txBody>
          <a:bodyPr anchor="t">
            <a:normAutofit/>
          </a:bodyPr>
          <a:lstStyle/>
          <a:p>
            <a:r>
              <a:rPr lang="es-ES" sz="5400" dirty="0" smtClean="0">
                <a:solidFill>
                  <a:srgbClr val="FFFFFF"/>
                </a:solidFill>
                <a:cs typeface="Calibri Light"/>
              </a:rPr>
              <a:t>PORCENTAJES</a:t>
            </a:r>
            <a:endParaRPr lang="es-ES" sz="54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9FA6742-0E81-49AA-9AF2-4FC5C531B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882315"/>
            <a:ext cx="5498593" cy="529464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s-ES" sz="2200" dirty="0" smtClean="0">
                <a:cs typeface="Calibri"/>
              </a:rPr>
              <a:t>EXÁMENES: 50% (MÍNIMO 1)</a:t>
            </a:r>
          </a:p>
          <a:p>
            <a:r>
              <a:rPr lang="es-ES" sz="2200" dirty="0" smtClean="0">
                <a:cs typeface="Calibri"/>
              </a:rPr>
              <a:t>PRÁCTICAS: 40%</a:t>
            </a:r>
          </a:p>
          <a:p>
            <a:r>
              <a:rPr lang="es-ES" sz="2200" dirty="0" smtClean="0">
                <a:cs typeface="Calibri"/>
              </a:rPr>
              <a:t>ACTITUDINALES: 10%</a:t>
            </a:r>
          </a:p>
          <a:p>
            <a:endParaRPr lang="es-ES" sz="2200" dirty="0">
              <a:cs typeface="Calibri"/>
            </a:endParaRPr>
          </a:p>
          <a:p>
            <a:endParaRPr lang="es-ES" sz="2200" dirty="0" smtClean="0">
              <a:cs typeface="Calibri"/>
            </a:endParaRPr>
          </a:p>
          <a:p>
            <a:pPr marL="0" indent="0">
              <a:buNone/>
            </a:pPr>
            <a:r>
              <a:rPr lang="es-ES" sz="2200" b="1" dirty="0" smtClean="0">
                <a:cs typeface="Calibri"/>
              </a:rPr>
              <a:t>LA NOTA DE LA EVALUACIÓN SERÁ LA MEDIA DE LAS DIVERSAS PRUEBAS (EXÁMENES), SIEMPRE QUE SUPEREN EL </a:t>
            </a:r>
            <a:r>
              <a:rPr lang="es-ES" sz="2200" b="1" dirty="0" smtClean="0">
                <a:cs typeface="Calibri"/>
              </a:rPr>
              <a:t>4,5</a:t>
            </a:r>
            <a:r>
              <a:rPr lang="es-ES" sz="2200" b="1" dirty="0" smtClean="0">
                <a:cs typeface="Calibri"/>
              </a:rPr>
              <a:t>.</a:t>
            </a:r>
          </a:p>
          <a:p>
            <a:endParaRPr lang="es-ES" sz="2200" dirty="0">
              <a:cs typeface="Calibri"/>
            </a:endParaRPr>
          </a:p>
          <a:p>
            <a:endParaRPr lang="es-ES" sz="2200" dirty="0">
              <a:cs typeface="Calibri"/>
            </a:endParaRPr>
          </a:p>
          <a:p>
            <a:endParaRPr lang="es-ES" sz="2200" dirty="0"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ECF2EDB7-D796-4210-930F-AF23A91FA035}"/>
              </a:ext>
            </a:extLst>
          </p:cNvPr>
          <p:cNvSpPr txBox="1"/>
          <p:nvPr/>
        </p:nvSpPr>
        <p:spPr>
          <a:xfrm>
            <a:off x="10150764" y="6340764"/>
            <a:ext cx="15540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i="1">
                <a:solidFill>
                  <a:srgbClr val="002060"/>
                </a:solidFill>
                <a:latin typeface="Rockwell"/>
              </a:rPr>
              <a:t>@jorca11</a:t>
            </a:r>
            <a:r>
              <a:rPr lang="es-ES">
                <a:latin typeface="Rockwell"/>
              </a:rPr>
              <a:t>​</a:t>
            </a:r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364224" y="2377440"/>
            <a:ext cx="49499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Las prácticas pueden ser individuales o grupales.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8491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246781" y="1720840"/>
            <a:ext cx="7454605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Alguna pregunta</a:t>
            </a:r>
          </a:p>
          <a:p>
            <a:pPr algn="ctr"/>
            <a:r>
              <a:rPr lang="es-E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 la programación </a:t>
            </a:r>
          </a:p>
          <a:p>
            <a:pPr algn="ctr"/>
            <a:r>
              <a:rPr lang="es-E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</a:t>
            </a:r>
          </a:p>
          <a:p>
            <a:pPr algn="ctr"/>
            <a:r>
              <a:rPr lang="es-E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 la evaluación</a:t>
            </a:r>
            <a:endParaRPr lang="es-E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069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751610" y="882503"/>
            <a:ext cx="6981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RECURSOS DEL CURSO</a:t>
            </a:r>
            <a:endParaRPr lang="es-E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82752" y="2426208"/>
            <a:ext cx="10826496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3200" dirty="0" smtClean="0">
                <a:latin typeface="Eras Demi ITC" panose="020B0805030504020804" pitchFamily="34" charset="0"/>
              </a:rPr>
              <a:t>Aula Virtual:</a:t>
            </a:r>
          </a:p>
          <a:p>
            <a:pPr marL="342900" indent="-342900">
              <a:buAutoNum type="arabicPeriod"/>
            </a:pPr>
            <a:r>
              <a:rPr lang="es-ES" sz="3200" dirty="0" smtClean="0">
                <a:latin typeface="Eras Demi ITC" panose="020B0805030504020804" pitchFamily="34" charset="0"/>
              </a:rPr>
              <a:t>Correo del profesor: </a:t>
            </a:r>
            <a:r>
              <a:rPr lang="es-ES" sz="3200" dirty="0" smtClean="0">
                <a:latin typeface="Eras Demi ITC" panose="020B0805030504020804" pitchFamily="34" charset="0"/>
                <a:hlinkClick r:id="rId2"/>
              </a:rPr>
              <a:t>jorca11.gadea@gmail.com</a:t>
            </a:r>
            <a:endParaRPr lang="es-ES" sz="3200" dirty="0" smtClean="0">
              <a:latin typeface="Eras Demi ITC" panose="020B0805030504020804" pitchFamily="34" charset="0"/>
            </a:endParaRPr>
          </a:p>
          <a:p>
            <a:pPr lvl="1"/>
            <a:r>
              <a:rPr lang="es-ES" sz="3200" dirty="0" smtClean="0">
                <a:latin typeface="Eras Demi ITC" panose="020B0805030504020804" pitchFamily="34" charset="0"/>
              </a:rPr>
              <a:t>a. Sólo en caso de urgencia: </a:t>
            </a:r>
            <a:r>
              <a:rPr lang="es-ES" sz="3200" dirty="0" smtClean="0">
                <a:latin typeface="Eras Demi ITC" panose="020B0805030504020804" pitchFamily="34" charset="0"/>
                <a:hlinkClick r:id="rId3"/>
              </a:rPr>
              <a:t>jcerdeira@iesgadea.es</a:t>
            </a:r>
            <a:endParaRPr lang="es-ES" sz="3200" dirty="0" smtClean="0">
              <a:latin typeface="Eras Demi ITC" panose="020B0805030504020804" pitchFamily="34" charset="0"/>
            </a:endParaRPr>
          </a:p>
          <a:p>
            <a:pPr marL="342900" indent="-342900">
              <a:buAutoNum type="arabicPeriod"/>
            </a:pPr>
            <a:r>
              <a:rPr lang="es-ES" sz="3200" dirty="0" smtClean="0">
                <a:latin typeface="Eras Demi ITC" panose="020B0805030504020804" pitchFamily="34" charset="0"/>
              </a:rPr>
              <a:t>Apuntes del Profesor</a:t>
            </a:r>
          </a:p>
          <a:p>
            <a:pPr marL="342900" indent="-342900">
              <a:buAutoNum type="arabicPeriod"/>
            </a:pPr>
            <a:r>
              <a:rPr lang="es-ES" sz="3200" dirty="0" smtClean="0">
                <a:latin typeface="Eras Demi ITC" panose="020B0805030504020804" pitchFamily="34" charset="0"/>
              </a:rPr>
              <a:t>Comunicación con padres: ITACA.</a:t>
            </a:r>
          </a:p>
          <a:p>
            <a:pPr lvl="1"/>
            <a:r>
              <a:rPr lang="es-ES" sz="3200" dirty="0" smtClean="0">
                <a:latin typeface="Eras Demi ITC" panose="020B0805030504020804" pitchFamily="34" charset="0"/>
              </a:rPr>
              <a:t>a. Hora de Atención a Padres: martes tarde</a:t>
            </a:r>
          </a:p>
          <a:p>
            <a:pPr marL="342900" indent="-342900">
              <a:buAutoNum type="arabicPeriod"/>
            </a:pPr>
            <a:r>
              <a:rPr lang="es-ES" sz="3200" dirty="0" smtClean="0">
                <a:latin typeface="Eras Demi ITC" panose="020B0805030504020804" pitchFamily="34" charset="0"/>
              </a:rPr>
              <a:t>Libro Recomendado: Ra-</a:t>
            </a:r>
            <a:r>
              <a:rPr lang="es-ES" sz="3200" dirty="0" err="1" smtClean="0">
                <a:latin typeface="Eras Demi ITC" panose="020B0805030504020804" pitchFamily="34" charset="0"/>
              </a:rPr>
              <a:t>Ma</a:t>
            </a:r>
            <a:endParaRPr lang="es-ES" sz="3200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50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="" xmlns:a16="http://schemas.microsoft.com/office/drawing/2014/main" id="{F4C0B10B-D2C4-4A54-AFAD-3D27DF88B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4">
            <a:extLst>
              <a:ext uri="{FF2B5EF4-FFF2-40B4-BE49-F238E27FC236}">
                <a16:creationId xmlns="" xmlns:a16="http://schemas.microsoft.com/office/drawing/2014/main" id="{B6BADB90-C74B-40D6-86DC-503F65FCE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66" name="Freeform 44">
              <a:extLst>
                <a:ext uri="{FF2B5EF4-FFF2-40B4-BE49-F238E27FC236}">
                  <a16:creationId xmlns="" xmlns:a16="http://schemas.microsoft.com/office/drawing/2014/main" id="{6559431D-1886-4AE0-9B87-9AD2ECAB8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>
              <a:extLst>
                <a:ext uri="{FF2B5EF4-FFF2-40B4-BE49-F238E27FC236}">
                  <a16:creationId xmlns="" xmlns:a16="http://schemas.microsoft.com/office/drawing/2014/main" id="{373850A5-B04A-4FCD-9E73-EE322167FB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>
              <a:extLst>
                <a:ext uri="{FF2B5EF4-FFF2-40B4-BE49-F238E27FC236}">
                  <a16:creationId xmlns="" xmlns:a16="http://schemas.microsoft.com/office/drawing/2014/main" id="{82C18C67-80FA-4738-AA53-0AF2419F98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="" xmlns:a16="http://schemas.microsoft.com/office/drawing/2014/main" id="{48543B1A-8BF5-4C63-8404-41B2EA70B3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92DF5096-E051-498C-A3ED-CBA77A813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000" b="1" dirty="0">
                <a:solidFill>
                  <a:srgbClr val="FFFFFF"/>
                </a:solidFill>
              </a:rPr>
              <a:t>Resultados de aprendizaje y criterios de evaluación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31B9BCAE-BA3D-41B7-BA01-830B986FD465}"/>
              </a:ext>
            </a:extLst>
          </p:cNvPr>
          <p:cNvSpPr txBox="1"/>
          <p:nvPr/>
        </p:nvSpPr>
        <p:spPr>
          <a:xfrm>
            <a:off x="1260598" y="2477348"/>
            <a:ext cx="10126911" cy="35631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s-ES" sz="1600" b="1" dirty="0"/>
              <a:t>RA1. Reconoce las características de lenguajes de marcas, analizando e interpretando fragmentos de código.</a:t>
            </a:r>
          </a:p>
          <a:p>
            <a:r>
              <a:rPr lang="es-ES" sz="1600" dirty="0"/>
              <a:t>Criterios de evaluación: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identificado las características generales de los lenguajes de marcas.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reconocido las ventajas que proporcionan en el tratamiento de la información.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clasificado los lenguajes de marcas e identificado los más relevantes.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diferenciado sus ámbitos de aplicación.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reconocido la necesidad y los ámbitos específicos de aplicación de un lenguaje de marcas de propósito general.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analizado las características propias del lenguaje XML.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identificado la estructura de un documento XML y sus reglas sintácticas.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contrastado la necesidad de crear documentos XML bien formados y la influencia en su procesamiento.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identificado las ventajas que aportan los espacios de nombres.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="" xmlns:a16="http://schemas.microsoft.com/office/drawing/2014/main" id="{9504E9DF-BA9A-43D3-AF3E-08B67DF4CB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939"/>
          <a:stretch/>
        </p:blipFill>
        <p:spPr>
          <a:xfrm>
            <a:off x="9797085" y="877355"/>
            <a:ext cx="1426118" cy="105817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58EA6E32-2963-4F3E-9B1B-DCDBBA3915C0}"/>
              </a:ext>
            </a:extLst>
          </p:cNvPr>
          <p:cNvSpPr txBox="1"/>
          <p:nvPr/>
        </p:nvSpPr>
        <p:spPr>
          <a:xfrm>
            <a:off x="1119322" y="2494450"/>
            <a:ext cx="9465564" cy="34009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FD8B4374-424A-4F9C-B091-72EBDE2A1B6F}"/>
              </a:ext>
            </a:extLst>
          </p:cNvPr>
          <p:cNvSpPr txBox="1"/>
          <p:nvPr/>
        </p:nvSpPr>
        <p:spPr>
          <a:xfrm>
            <a:off x="9938680" y="6159334"/>
            <a:ext cx="18139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800" i="1" dirty="0">
                <a:solidFill>
                  <a:srgbClr val="002060"/>
                </a:solidFill>
                <a:latin typeface="Rockwell"/>
              </a:rPr>
              <a:t>@jorca11</a:t>
            </a:r>
          </a:p>
        </p:txBody>
      </p:sp>
    </p:spTree>
    <p:extLst>
      <p:ext uri="{BB962C8B-B14F-4D97-AF65-F5344CB8AC3E}">
        <p14:creationId xmlns:p14="http://schemas.microsoft.com/office/powerpoint/2010/main" val="88478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="" xmlns:a16="http://schemas.microsoft.com/office/drawing/2014/main" id="{F4C0B10B-D2C4-4A54-AFAD-3D27DF88B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4">
            <a:extLst>
              <a:ext uri="{FF2B5EF4-FFF2-40B4-BE49-F238E27FC236}">
                <a16:creationId xmlns="" xmlns:a16="http://schemas.microsoft.com/office/drawing/2014/main" id="{B6BADB90-C74B-40D6-86DC-503F65FCE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66" name="Freeform 44">
              <a:extLst>
                <a:ext uri="{FF2B5EF4-FFF2-40B4-BE49-F238E27FC236}">
                  <a16:creationId xmlns="" xmlns:a16="http://schemas.microsoft.com/office/drawing/2014/main" id="{6559431D-1886-4AE0-9B87-9AD2ECAB8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>
              <a:extLst>
                <a:ext uri="{FF2B5EF4-FFF2-40B4-BE49-F238E27FC236}">
                  <a16:creationId xmlns="" xmlns:a16="http://schemas.microsoft.com/office/drawing/2014/main" id="{373850A5-B04A-4FCD-9E73-EE322167FB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>
              <a:extLst>
                <a:ext uri="{FF2B5EF4-FFF2-40B4-BE49-F238E27FC236}">
                  <a16:creationId xmlns="" xmlns:a16="http://schemas.microsoft.com/office/drawing/2014/main" id="{82C18C67-80FA-4738-AA53-0AF2419F98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="" xmlns:a16="http://schemas.microsoft.com/office/drawing/2014/main" id="{48543B1A-8BF5-4C63-8404-41B2EA70B3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92DF5096-E051-498C-A3ED-CBA77A813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000" b="1" dirty="0">
                <a:solidFill>
                  <a:srgbClr val="FFFFFF"/>
                </a:solidFill>
              </a:rPr>
              <a:t>Resultados de aprendizaje y criterios de evaluación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31B9BCAE-BA3D-41B7-BA01-830B986FD465}"/>
              </a:ext>
            </a:extLst>
          </p:cNvPr>
          <p:cNvSpPr txBox="1"/>
          <p:nvPr/>
        </p:nvSpPr>
        <p:spPr>
          <a:xfrm>
            <a:off x="1260598" y="2477348"/>
            <a:ext cx="10126911" cy="35631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s-ES" sz="1600" b="1" dirty="0"/>
              <a:t>RA2. Utiliza lenguajes de marcas para la transmisión de información a través de la web, analizando la estructura de los documentos e identificando sus elementos.</a:t>
            </a:r>
          </a:p>
          <a:p>
            <a:r>
              <a:rPr lang="es-ES" sz="1600" b="1" dirty="0"/>
              <a:t>Criterios de evaluación: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500" dirty="0" smtClean="0"/>
              <a:t>Se </a:t>
            </a:r>
            <a:r>
              <a:rPr lang="es-ES" sz="1500" dirty="0"/>
              <a:t>han identificado y clasificado los lenguajes de marcas relacionados con la web y sus diferentes versiones.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500" dirty="0" smtClean="0"/>
              <a:t>Se </a:t>
            </a:r>
            <a:r>
              <a:rPr lang="es-ES" sz="1500" dirty="0"/>
              <a:t>ha analizado la estructura de un documento HTML y se han identificado las secciones que lo componen.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500" dirty="0" smtClean="0"/>
              <a:t>Se </a:t>
            </a:r>
            <a:r>
              <a:rPr lang="es-ES" sz="1500" dirty="0"/>
              <a:t>han reconocido la funcionalidad de las principales etiquetas y los atributos del lenguaje HTML.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500" dirty="0" smtClean="0"/>
              <a:t>Se </a:t>
            </a:r>
            <a:r>
              <a:rPr lang="es-ES" sz="1500" dirty="0"/>
              <a:t>han establecido las semejanzas y diferencias entre los lenguajes HTML y XHTML.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500" dirty="0" smtClean="0"/>
              <a:t>Se </a:t>
            </a:r>
            <a:r>
              <a:rPr lang="es-ES" sz="1500" dirty="0"/>
              <a:t>ha reconocido la utilidad de XHTML en los sistemas de gestión de información.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500" dirty="0" smtClean="0"/>
              <a:t>Se </a:t>
            </a:r>
            <a:r>
              <a:rPr lang="es-ES" sz="1500" dirty="0"/>
              <a:t>han utilizado herramientas en la creación de documentos web.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500" dirty="0" smtClean="0"/>
              <a:t>Se </a:t>
            </a:r>
            <a:r>
              <a:rPr lang="es-ES" sz="1500" dirty="0"/>
              <a:t>han identificado las ventajas que aporta la utilización de hojas de estilo.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500" dirty="0" smtClean="0"/>
              <a:t>Se </a:t>
            </a:r>
            <a:r>
              <a:rPr lang="es-ES" sz="1500" dirty="0"/>
              <a:t>han aplicado hojas de estilo.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500" dirty="0"/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="" xmlns:a16="http://schemas.microsoft.com/office/drawing/2014/main" id="{9504E9DF-BA9A-43D3-AF3E-08B67DF4CB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939"/>
          <a:stretch/>
        </p:blipFill>
        <p:spPr>
          <a:xfrm>
            <a:off x="9797085" y="877355"/>
            <a:ext cx="1426118" cy="105817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58EA6E32-2963-4F3E-9B1B-DCDBBA3915C0}"/>
              </a:ext>
            </a:extLst>
          </p:cNvPr>
          <p:cNvSpPr txBox="1"/>
          <p:nvPr/>
        </p:nvSpPr>
        <p:spPr>
          <a:xfrm>
            <a:off x="1119322" y="2494450"/>
            <a:ext cx="9465564" cy="34009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FD8B4374-424A-4F9C-B091-72EBDE2A1B6F}"/>
              </a:ext>
            </a:extLst>
          </p:cNvPr>
          <p:cNvSpPr txBox="1"/>
          <p:nvPr/>
        </p:nvSpPr>
        <p:spPr>
          <a:xfrm>
            <a:off x="9938680" y="6159334"/>
            <a:ext cx="18139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800" i="1" dirty="0">
                <a:solidFill>
                  <a:srgbClr val="002060"/>
                </a:solidFill>
                <a:latin typeface="Rockwell"/>
              </a:rPr>
              <a:t>@jorca11</a:t>
            </a:r>
          </a:p>
        </p:txBody>
      </p:sp>
    </p:spTree>
    <p:extLst>
      <p:ext uri="{BB962C8B-B14F-4D97-AF65-F5344CB8AC3E}">
        <p14:creationId xmlns:p14="http://schemas.microsoft.com/office/powerpoint/2010/main" val="378410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="" xmlns:a16="http://schemas.microsoft.com/office/drawing/2014/main" id="{F4C0B10B-D2C4-4A54-AFAD-3D27DF88B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4">
            <a:extLst>
              <a:ext uri="{FF2B5EF4-FFF2-40B4-BE49-F238E27FC236}">
                <a16:creationId xmlns="" xmlns:a16="http://schemas.microsoft.com/office/drawing/2014/main" id="{B6BADB90-C74B-40D6-86DC-503F65FCE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66" name="Freeform 44">
              <a:extLst>
                <a:ext uri="{FF2B5EF4-FFF2-40B4-BE49-F238E27FC236}">
                  <a16:creationId xmlns="" xmlns:a16="http://schemas.microsoft.com/office/drawing/2014/main" id="{6559431D-1886-4AE0-9B87-9AD2ECAB8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>
              <a:extLst>
                <a:ext uri="{FF2B5EF4-FFF2-40B4-BE49-F238E27FC236}">
                  <a16:creationId xmlns="" xmlns:a16="http://schemas.microsoft.com/office/drawing/2014/main" id="{373850A5-B04A-4FCD-9E73-EE322167FB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>
              <a:extLst>
                <a:ext uri="{FF2B5EF4-FFF2-40B4-BE49-F238E27FC236}">
                  <a16:creationId xmlns="" xmlns:a16="http://schemas.microsoft.com/office/drawing/2014/main" id="{82C18C67-80FA-4738-AA53-0AF2419F98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="" xmlns:a16="http://schemas.microsoft.com/office/drawing/2014/main" id="{48543B1A-8BF5-4C63-8404-41B2EA70B3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92DF5096-E051-498C-A3ED-CBA77A813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000" b="1" dirty="0">
                <a:solidFill>
                  <a:srgbClr val="FFFFFF"/>
                </a:solidFill>
              </a:rPr>
              <a:t>Resultados de aprendizaje y criterios de evaluación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31B9BCAE-BA3D-41B7-BA01-830B986FD465}"/>
              </a:ext>
            </a:extLst>
          </p:cNvPr>
          <p:cNvSpPr txBox="1"/>
          <p:nvPr/>
        </p:nvSpPr>
        <p:spPr>
          <a:xfrm>
            <a:off x="1260598" y="2477348"/>
            <a:ext cx="10126911" cy="35631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s-ES" sz="1600" b="1" dirty="0"/>
              <a:t>RA3. Genera canales de contenidos analizando y utilizando tecnologías de sindicación.</a:t>
            </a:r>
          </a:p>
          <a:p>
            <a:r>
              <a:rPr lang="es-ES" sz="1500" dirty="0"/>
              <a:t>Criterios de evaluación: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500" dirty="0"/>
              <a:t>Se han identificado las ventajas que aporta la sindicación de contenidos en la gestión y transmisión de la información.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500" dirty="0"/>
              <a:t>Se han definido sus ámbitos de aplicación.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500" dirty="0"/>
              <a:t>Se han analizado las tecnologías en que se basa la sindicación de contenidos.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500" dirty="0"/>
              <a:t>Se han identificado la estructura y la sintaxis de un canal de contenidos.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500" dirty="0"/>
              <a:t>Se han creado y validado canales de contenidos.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500" dirty="0"/>
              <a:t>Se ha comprobado la funcionalidad y el acceso a los canales.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500" dirty="0"/>
              <a:t>Se han utilizado herramientas específicas como </a:t>
            </a:r>
            <a:r>
              <a:rPr lang="es-ES" sz="1500" dirty="0" err="1"/>
              <a:t>agregadores</a:t>
            </a:r>
            <a:r>
              <a:rPr lang="es-ES" sz="1500" dirty="0"/>
              <a:t> y directorios de canales.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500" dirty="0"/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="" xmlns:a16="http://schemas.microsoft.com/office/drawing/2014/main" id="{9504E9DF-BA9A-43D3-AF3E-08B67DF4CB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939"/>
          <a:stretch/>
        </p:blipFill>
        <p:spPr>
          <a:xfrm>
            <a:off x="9797085" y="877355"/>
            <a:ext cx="1426118" cy="105817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58EA6E32-2963-4F3E-9B1B-DCDBBA3915C0}"/>
              </a:ext>
            </a:extLst>
          </p:cNvPr>
          <p:cNvSpPr txBox="1"/>
          <p:nvPr/>
        </p:nvSpPr>
        <p:spPr>
          <a:xfrm>
            <a:off x="1119322" y="2494450"/>
            <a:ext cx="9465564" cy="34009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FD8B4374-424A-4F9C-B091-72EBDE2A1B6F}"/>
              </a:ext>
            </a:extLst>
          </p:cNvPr>
          <p:cNvSpPr txBox="1"/>
          <p:nvPr/>
        </p:nvSpPr>
        <p:spPr>
          <a:xfrm>
            <a:off x="9938680" y="6159334"/>
            <a:ext cx="18139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800" i="1" dirty="0">
                <a:solidFill>
                  <a:srgbClr val="002060"/>
                </a:solidFill>
                <a:latin typeface="Rockwell"/>
              </a:rPr>
              <a:t>@jorca11</a:t>
            </a:r>
          </a:p>
        </p:txBody>
      </p:sp>
    </p:spTree>
    <p:extLst>
      <p:ext uri="{BB962C8B-B14F-4D97-AF65-F5344CB8AC3E}">
        <p14:creationId xmlns:p14="http://schemas.microsoft.com/office/powerpoint/2010/main" val="146359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="" xmlns:a16="http://schemas.microsoft.com/office/drawing/2014/main" id="{F4C0B10B-D2C4-4A54-AFAD-3D27DF88B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4">
            <a:extLst>
              <a:ext uri="{FF2B5EF4-FFF2-40B4-BE49-F238E27FC236}">
                <a16:creationId xmlns="" xmlns:a16="http://schemas.microsoft.com/office/drawing/2014/main" id="{B6BADB90-C74B-40D6-86DC-503F65FCE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66" name="Freeform 44">
              <a:extLst>
                <a:ext uri="{FF2B5EF4-FFF2-40B4-BE49-F238E27FC236}">
                  <a16:creationId xmlns="" xmlns:a16="http://schemas.microsoft.com/office/drawing/2014/main" id="{6559431D-1886-4AE0-9B87-9AD2ECAB8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>
              <a:extLst>
                <a:ext uri="{FF2B5EF4-FFF2-40B4-BE49-F238E27FC236}">
                  <a16:creationId xmlns="" xmlns:a16="http://schemas.microsoft.com/office/drawing/2014/main" id="{373850A5-B04A-4FCD-9E73-EE322167FB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>
              <a:extLst>
                <a:ext uri="{FF2B5EF4-FFF2-40B4-BE49-F238E27FC236}">
                  <a16:creationId xmlns="" xmlns:a16="http://schemas.microsoft.com/office/drawing/2014/main" id="{82C18C67-80FA-4738-AA53-0AF2419F98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="" xmlns:a16="http://schemas.microsoft.com/office/drawing/2014/main" id="{48543B1A-8BF5-4C63-8404-41B2EA70B3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92DF5096-E051-498C-A3ED-CBA77A813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000" b="1" dirty="0">
                <a:solidFill>
                  <a:srgbClr val="FFFFFF"/>
                </a:solidFill>
              </a:rPr>
              <a:t>Resultados de aprendizaje y criterios de evaluación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31B9BCAE-BA3D-41B7-BA01-830B986FD465}"/>
              </a:ext>
            </a:extLst>
          </p:cNvPr>
          <p:cNvSpPr txBox="1"/>
          <p:nvPr/>
        </p:nvSpPr>
        <p:spPr>
          <a:xfrm>
            <a:off x="1260598" y="2477348"/>
            <a:ext cx="10126911" cy="35631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s-ES" sz="1600" b="1" dirty="0"/>
              <a:t>RA4. Establece mecanismos de validación para documentos XML utilizando métodos para definir su sintaxis y estructura.</a:t>
            </a:r>
          </a:p>
          <a:p>
            <a:r>
              <a:rPr lang="es-ES" sz="1600" dirty="0"/>
              <a:t>Criterios de evaluación: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 establecido la necesidad de describir la información transmitida en los documentos XML y sus reglas.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identificado las tecnologías relacionadas con la definición de documentos XML.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 analizado la estructura y sintaxis específica utilizada en la descripción.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creado descripciones de documentos XML.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utilizado descripciones en la elaboración y validación de documentos XML.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asociado las descripciones con los documentos.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utilizado herramientas específicas.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documentado las descripciones.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500" dirty="0"/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="" xmlns:a16="http://schemas.microsoft.com/office/drawing/2014/main" id="{9504E9DF-BA9A-43D3-AF3E-08B67DF4CB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939"/>
          <a:stretch/>
        </p:blipFill>
        <p:spPr>
          <a:xfrm>
            <a:off x="9797085" y="877355"/>
            <a:ext cx="1426118" cy="105817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58EA6E32-2963-4F3E-9B1B-DCDBBA3915C0}"/>
              </a:ext>
            </a:extLst>
          </p:cNvPr>
          <p:cNvSpPr txBox="1"/>
          <p:nvPr/>
        </p:nvSpPr>
        <p:spPr>
          <a:xfrm>
            <a:off x="1119322" y="2494450"/>
            <a:ext cx="9465564" cy="34009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FD8B4374-424A-4F9C-B091-72EBDE2A1B6F}"/>
              </a:ext>
            </a:extLst>
          </p:cNvPr>
          <p:cNvSpPr txBox="1"/>
          <p:nvPr/>
        </p:nvSpPr>
        <p:spPr>
          <a:xfrm>
            <a:off x="9938680" y="6159334"/>
            <a:ext cx="18139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800" i="1" dirty="0">
                <a:solidFill>
                  <a:srgbClr val="002060"/>
                </a:solidFill>
                <a:latin typeface="Rockwell"/>
              </a:rPr>
              <a:t>@jorca11</a:t>
            </a:r>
          </a:p>
        </p:txBody>
      </p:sp>
    </p:spTree>
    <p:extLst>
      <p:ext uri="{BB962C8B-B14F-4D97-AF65-F5344CB8AC3E}">
        <p14:creationId xmlns:p14="http://schemas.microsoft.com/office/powerpoint/2010/main" val="29764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="" xmlns:a16="http://schemas.microsoft.com/office/drawing/2014/main" id="{F4C0B10B-D2C4-4A54-AFAD-3D27DF88B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4">
            <a:extLst>
              <a:ext uri="{FF2B5EF4-FFF2-40B4-BE49-F238E27FC236}">
                <a16:creationId xmlns="" xmlns:a16="http://schemas.microsoft.com/office/drawing/2014/main" id="{B6BADB90-C74B-40D6-86DC-503F65FCE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66" name="Freeform 44">
              <a:extLst>
                <a:ext uri="{FF2B5EF4-FFF2-40B4-BE49-F238E27FC236}">
                  <a16:creationId xmlns="" xmlns:a16="http://schemas.microsoft.com/office/drawing/2014/main" id="{6559431D-1886-4AE0-9B87-9AD2ECAB8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>
              <a:extLst>
                <a:ext uri="{FF2B5EF4-FFF2-40B4-BE49-F238E27FC236}">
                  <a16:creationId xmlns="" xmlns:a16="http://schemas.microsoft.com/office/drawing/2014/main" id="{373850A5-B04A-4FCD-9E73-EE322167FB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>
              <a:extLst>
                <a:ext uri="{FF2B5EF4-FFF2-40B4-BE49-F238E27FC236}">
                  <a16:creationId xmlns="" xmlns:a16="http://schemas.microsoft.com/office/drawing/2014/main" id="{82C18C67-80FA-4738-AA53-0AF2419F98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="" xmlns:a16="http://schemas.microsoft.com/office/drawing/2014/main" id="{48543B1A-8BF5-4C63-8404-41B2EA70B3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92DF5096-E051-498C-A3ED-CBA77A813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000" b="1" dirty="0">
                <a:solidFill>
                  <a:srgbClr val="FFFFFF"/>
                </a:solidFill>
              </a:rPr>
              <a:t>Resultados de aprendizaje y criterios de evaluación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31B9BCAE-BA3D-41B7-BA01-830B986FD465}"/>
              </a:ext>
            </a:extLst>
          </p:cNvPr>
          <p:cNvSpPr txBox="1"/>
          <p:nvPr/>
        </p:nvSpPr>
        <p:spPr>
          <a:xfrm>
            <a:off x="1260598" y="2477348"/>
            <a:ext cx="10126911" cy="35631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s-ES" sz="1600" b="1" dirty="0"/>
              <a:t>RA5. Realiza conversiones sobre documentos XML utilizando técnicas y herramientas de procesamiento.</a:t>
            </a:r>
          </a:p>
          <a:p>
            <a:r>
              <a:rPr lang="es-ES" sz="1600" dirty="0"/>
              <a:t>Criterios de evaluación: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 identificado la necesidad de la conversión de documentos XML.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establecido ámbitos de aplicación.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analizado las tecnologías implicadas y su modo de funcionamiento.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 descrito la sintaxis específica utilizada en la conversión y adaptación de documentos XML.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creado especificaciones de conversión.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identificado y caracterizado herramientas específicas relacionadas con la conversión de documentos XML.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realizado conversiones con distintos formatos de salida.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documentado y depurado las especificaciones de conversión.</a:t>
            </a:r>
          </a:p>
          <a:p>
            <a:r>
              <a:rPr lang="es-ES" sz="1600" dirty="0"/>
              <a:t> 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500" dirty="0"/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="" xmlns:a16="http://schemas.microsoft.com/office/drawing/2014/main" id="{9504E9DF-BA9A-43D3-AF3E-08B67DF4CB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939"/>
          <a:stretch/>
        </p:blipFill>
        <p:spPr>
          <a:xfrm>
            <a:off x="9797085" y="877355"/>
            <a:ext cx="1426118" cy="105817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58EA6E32-2963-4F3E-9B1B-DCDBBA3915C0}"/>
              </a:ext>
            </a:extLst>
          </p:cNvPr>
          <p:cNvSpPr txBox="1"/>
          <p:nvPr/>
        </p:nvSpPr>
        <p:spPr>
          <a:xfrm>
            <a:off x="1119322" y="2494450"/>
            <a:ext cx="9465564" cy="34009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FD8B4374-424A-4F9C-B091-72EBDE2A1B6F}"/>
              </a:ext>
            </a:extLst>
          </p:cNvPr>
          <p:cNvSpPr txBox="1"/>
          <p:nvPr/>
        </p:nvSpPr>
        <p:spPr>
          <a:xfrm>
            <a:off x="9938680" y="6159334"/>
            <a:ext cx="18139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800" i="1" dirty="0">
                <a:solidFill>
                  <a:srgbClr val="002060"/>
                </a:solidFill>
                <a:latin typeface="Rockwell"/>
              </a:rPr>
              <a:t>@jorca11</a:t>
            </a:r>
          </a:p>
        </p:txBody>
      </p:sp>
    </p:spTree>
    <p:extLst>
      <p:ext uri="{BB962C8B-B14F-4D97-AF65-F5344CB8AC3E}">
        <p14:creationId xmlns:p14="http://schemas.microsoft.com/office/powerpoint/2010/main" val="201625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="" xmlns:a16="http://schemas.microsoft.com/office/drawing/2014/main" id="{F4C0B10B-D2C4-4A54-AFAD-3D27DF88B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4">
            <a:extLst>
              <a:ext uri="{FF2B5EF4-FFF2-40B4-BE49-F238E27FC236}">
                <a16:creationId xmlns="" xmlns:a16="http://schemas.microsoft.com/office/drawing/2014/main" id="{B6BADB90-C74B-40D6-86DC-503F65FCE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66" name="Freeform 44">
              <a:extLst>
                <a:ext uri="{FF2B5EF4-FFF2-40B4-BE49-F238E27FC236}">
                  <a16:creationId xmlns="" xmlns:a16="http://schemas.microsoft.com/office/drawing/2014/main" id="{6559431D-1886-4AE0-9B87-9AD2ECAB8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>
              <a:extLst>
                <a:ext uri="{FF2B5EF4-FFF2-40B4-BE49-F238E27FC236}">
                  <a16:creationId xmlns="" xmlns:a16="http://schemas.microsoft.com/office/drawing/2014/main" id="{373850A5-B04A-4FCD-9E73-EE322167FB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>
              <a:extLst>
                <a:ext uri="{FF2B5EF4-FFF2-40B4-BE49-F238E27FC236}">
                  <a16:creationId xmlns="" xmlns:a16="http://schemas.microsoft.com/office/drawing/2014/main" id="{82C18C67-80FA-4738-AA53-0AF2419F98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="" xmlns:a16="http://schemas.microsoft.com/office/drawing/2014/main" id="{48543B1A-8BF5-4C63-8404-41B2EA70B3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92DF5096-E051-498C-A3ED-CBA77A813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000" b="1" dirty="0">
                <a:solidFill>
                  <a:srgbClr val="FFFFFF"/>
                </a:solidFill>
              </a:rPr>
              <a:t>Resultados de aprendizaje y criterios de evaluación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31B9BCAE-BA3D-41B7-BA01-830B986FD465}"/>
              </a:ext>
            </a:extLst>
          </p:cNvPr>
          <p:cNvSpPr txBox="1"/>
          <p:nvPr/>
        </p:nvSpPr>
        <p:spPr>
          <a:xfrm>
            <a:off x="1260598" y="2477348"/>
            <a:ext cx="10126911" cy="35631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/>
          </a:bodyPr>
          <a:lstStyle/>
          <a:p>
            <a:r>
              <a:rPr lang="es-ES" sz="1600" b="1" dirty="0"/>
              <a:t>RA6. Gestiona información en formato XML analizando y utilizando tecnologías de almacenamiento y lenguajes de consulta.</a:t>
            </a:r>
          </a:p>
          <a:p>
            <a:r>
              <a:rPr lang="es-ES" sz="1600" dirty="0"/>
              <a:t>Criterios de evaluación: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identificado los principales métodos de almacenamiento de la información usada en documentos XML.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identificado los inconvenientes de almacenar información en formato XML.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establecido tecnologías eficientes de almacenamiento de información en función de sus características.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utilizado sistemas gestores de bases de datos relacionales en el almacenamiento de información en formato XML.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utilizado técnicas específicas para crear documentos XML a partir de información almacenada en bases de datos relacionales.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identificado las características de los sistemas gestores de bases de datos nativas XML.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instalado y analizado sistemas gestores de bases de datos nativas XML.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utilizado técnicas para gestionar la información almacenada en bases de datos nativas XML.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identificado lenguajes y herramientas para el tratamiento y almacenamiento de información y su inclusión en documentos XML.</a:t>
            </a:r>
          </a:p>
          <a:p>
            <a:r>
              <a:rPr lang="es-ES" sz="1600" dirty="0"/>
              <a:t> 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500" dirty="0"/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="" xmlns:a16="http://schemas.microsoft.com/office/drawing/2014/main" id="{9504E9DF-BA9A-43D3-AF3E-08B67DF4CB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939"/>
          <a:stretch/>
        </p:blipFill>
        <p:spPr>
          <a:xfrm>
            <a:off x="9797085" y="877355"/>
            <a:ext cx="1426118" cy="105817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58EA6E32-2963-4F3E-9B1B-DCDBBA3915C0}"/>
              </a:ext>
            </a:extLst>
          </p:cNvPr>
          <p:cNvSpPr txBox="1"/>
          <p:nvPr/>
        </p:nvSpPr>
        <p:spPr>
          <a:xfrm>
            <a:off x="1119322" y="2494450"/>
            <a:ext cx="9465564" cy="34009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FD8B4374-424A-4F9C-B091-72EBDE2A1B6F}"/>
              </a:ext>
            </a:extLst>
          </p:cNvPr>
          <p:cNvSpPr txBox="1"/>
          <p:nvPr/>
        </p:nvSpPr>
        <p:spPr>
          <a:xfrm>
            <a:off x="9938680" y="6159334"/>
            <a:ext cx="18139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800" i="1" dirty="0">
                <a:solidFill>
                  <a:srgbClr val="002060"/>
                </a:solidFill>
                <a:latin typeface="Rockwell"/>
              </a:rPr>
              <a:t>@jorca11</a:t>
            </a:r>
          </a:p>
        </p:txBody>
      </p:sp>
    </p:spTree>
    <p:extLst>
      <p:ext uri="{BB962C8B-B14F-4D97-AF65-F5344CB8AC3E}">
        <p14:creationId xmlns:p14="http://schemas.microsoft.com/office/powerpoint/2010/main" val="150748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="" xmlns:a16="http://schemas.microsoft.com/office/drawing/2014/main" id="{F4C0B10B-D2C4-4A54-AFAD-3D27DF88B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4">
            <a:extLst>
              <a:ext uri="{FF2B5EF4-FFF2-40B4-BE49-F238E27FC236}">
                <a16:creationId xmlns="" xmlns:a16="http://schemas.microsoft.com/office/drawing/2014/main" id="{B6BADB90-C74B-40D6-86DC-503F65FCE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66" name="Freeform 44">
              <a:extLst>
                <a:ext uri="{FF2B5EF4-FFF2-40B4-BE49-F238E27FC236}">
                  <a16:creationId xmlns="" xmlns:a16="http://schemas.microsoft.com/office/drawing/2014/main" id="{6559431D-1886-4AE0-9B87-9AD2ECAB8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>
              <a:extLst>
                <a:ext uri="{FF2B5EF4-FFF2-40B4-BE49-F238E27FC236}">
                  <a16:creationId xmlns="" xmlns:a16="http://schemas.microsoft.com/office/drawing/2014/main" id="{373850A5-B04A-4FCD-9E73-EE322167FB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>
              <a:extLst>
                <a:ext uri="{FF2B5EF4-FFF2-40B4-BE49-F238E27FC236}">
                  <a16:creationId xmlns="" xmlns:a16="http://schemas.microsoft.com/office/drawing/2014/main" id="{82C18C67-80FA-4738-AA53-0AF2419F98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="" xmlns:a16="http://schemas.microsoft.com/office/drawing/2014/main" id="{48543B1A-8BF5-4C63-8404-41B2EA70B3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92DF5096-E051-498C-A3ED-CBA77A813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000" b="1" dirty="0">
                <a:solidFill>
                  <a:srgbClr val="FFFFFF"/>
                </a:solidFill>
              </a:rPr>
              <a:t>Resultados de aprendizaje y criterios de evaluación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31B9BCAE-BA3D-41B7-BA01-830B986FD465}"/>
              </a:ext>
            </a:extLst>
          </p:cNvPr>
          <p:cNvSpPr txBox="1"/>
          <p:nvPr/>
        </p:nvSpPr>
        <p:spPr>
          <a:xfrm>
            <a:off x="1260598" y="2477348"/>
            <a:ext cx="10126911" cy="35631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/>
          </a:bodyPr>
          <a:lstStyle/>
          <a:p>
            <a:r>
              <a:rPr lang="es-ES" sz="1600" b="1" dirty="0"/>
              <a:t>RA7. Opera sistemas empresariales de gestión de información realizando tareas de importación, integración, aseguramiento y extracción de la información.</a:t>
            </a:r>
          </a:p>
          <a:p>
            <a:r>
              <a:rPr lang="es-ES" sz="1600" dirty="0"/>
              <a:t>Criterios de evaluación: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reconocido las ventajas de los sistemas de gestión y planificación de recursos empresariales.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evaluado las características de las principales aplicaciones de gestión empresarial.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instalado aplicaciones de gestión empresarial</a:t>
            </a:r>
            <a:r>
              <a:rPr lang="es-ES" sz="1600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configurado y adaptado las aplicaciones.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 establecido y verificado el acceso seguro a la información.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generado informes.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realizado tareas de integración con aplicaciones ofimáticas.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realizado procedimientos de extracción de información para su tratamiento e incorporación a diversos sistemas.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realizado tareas de asistencia y resolución de incidencias.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ES" sz="1600" dirty="0"/>
              <a:t>Se han elaborado documentos relativos a la explotación de la aplicación.</a:t>
            </a:r>
          </a:p>
          <a:p>
            <a:pPr lvl="0"/>
            <a:endParaRPr lang="es-ES" sz="1600" dirty="0"/>
          </a:p>
          <a:p>
            <a:r>
              <a:rPr lang="es-ES" sz="1600" dirty="0"/>
              <a:t> 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500" dirty="0"/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="" xmlns:a16="http://schemas.microsoft.com/office/drawing/2014/main" id="{9504E9DF-BA9A-43D3-AF3E-08B67DF4CB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939"/>
          <a:stretch/>
        </p:blipFill>
        <p:spPr>
          <a:xfrm>
            <a:off x="9797085" y="877355"/>
            <a:ext cx="1426118" cy="105817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58EA6E32-2963-4F3E-9B1B-DCDBBA3915C0}"/>
              </a:ext>
            </a:extLst>
          </p:cNvPr>
          <p:cNvSpPr txBox="1"/>
          <p:nvPr/>
        </p:nvSpPr>
        <p:spPr>
          <a:xfrm>
            <a:off x="1119322" y="2494450"/>
            <a:ext cx="9465564" cy="34009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FD8B4374-424A-4F9C-B091-72EBDE2A1B6F}"/>
              </a:ext>
            </a:extLst>
          </p:cNvPr>
          <p:cNvSpPr txBox="1"/>
          <p:nvPr/>
        </p:nvSpPr>
        <p:spPr>
          <a:xfrm>
            <a:off x="9938680" y="6159334"/>
            <a:ext cx="18139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800" i="1" dirty="0">
                <a:solidFill>
                  <a:srgbClr val="002060"/>
                </a:solidFill>
                <a:latin typeface="Rockwell"/>
              </a:rPr>
              <a:t>@jorca11</a:t>
            </a:r>
          </a:p>
        </p:txBody>
      </p:sp>
    </p:spTree>
    <p:extLst>
      <p:ext uri="{BB962C8B-B14F-4D97-AF65-F5344CB8AC3E}">
        <p14:creationId xmlns:p14="http://schemas.microsoft.com/office/powerpoint/2010/main" val="1747968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137</TotalTime>
  <Words>1768</Words>
  <Application>Microsoft Office PowerPoint</Application>
  <PresentationFormat>Personalizado</PresentationFormat>
  <Paragraphs>421</Paragraphs>
  <Slides>27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29" baseType="lpstr">
      <vt:lpstr>Circuit</vt:lpstr>
      <vt:lpstr>Office Theme</vt:lpstr>
      <vt:lpstr> programación  LENGUAJE DE MARCAS Y SISTEMAS DE GESTIÓN DE INFORMACIÓN (LMSGI)</vt:lpstr>
      <vt:lpstr>TÍTULO DEL CICLO</vt:lpstr>
      <vt:lpstr>Resultados de aprendizaje y criterios de evaluación</vt:lpstr>
      <vt:lpstr>Resultados de aprendizaje y criterios de evaluación</vt:lpstr>
      <vt:lpstr>Resultados de aprendizaje y criterios de evaluación</vt:lpstr>
      <vt:lpstr>Resultados de aprendizaje y criterios de evaluación</vt:lpstr>
      <vt:lpstr>Resultados de aprendizaje y criterios de evaluación</vt:lpstr>
      <vt:lpstr>Resultados de aprendizaje y criterios de evaluación</vt:lpstr>
      <vt:lpstr>Resultados de aprendizaje y criterios de evaluación</vt:lpstr>
      <vt:lpstr>FUNCIONES A DESEMPEÑAR</vt:lpstr>
      <vt:lpstr>contenidos</vt:lpstr>
      <vt:lpstr>METODOLOGÍA</vt:lpstr>
      <vt:lpstr>TEMARIO DEL CURSO</vt:lpstr>
      <vt:lpstr>TEMARIO DEL CURSO</vt:lpstr>
      <vt:lpstr>TEMARIO DEL CURSO</vt:lpstr>
      <vt:lpstr>TEMARIO DEL CURSO</vt:lpstr>
      <vt:lpstr>TEMARIO DEL CURSO</vt:lpstr>
      <vt:lpstr>TEMARIO DEL CURSO</vt:lpstr>
      <vt:lpstr>TEMARIO DEL CURSO</vt:lpstr>
      <vt:lpstr>TEMARIO DEL CURSO</vt:lpstr>
      <vt:lpstr>TEMARIO DEL CURSO</vt:lpstr>
      <vt:lpstr>SECUENCIACIÓN</vt:lpstr>
      <vt:lpstr>SECUENCIACIÓN DE CONTENIDOS</vt:lpstr>
      <vt:lpstr>Presentación de PowerPoint</vt:lpstr>
      <vt:lpstr>PORCENTAJES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ramon jorca</dc:creator>
  <cp:lastModifiedBy>jose ramon jorca</cp:lastModifiedBy>
  <cp:revision>1792</cp:revision>
  <dcterms:created xsi:type="dcterms:W3CDTF">2021-07-17T21:24:54Z</dcterms:created>
  <dcterms:modified xsi:type="dcterms:W3CDTF">2021-08-21T21:54:31Z</dcterms:modified>
</cp:coreProperties>
</file>