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74" r:id="rId9"/>
    <p:sldId id="258" r:id="rId10"/>
    <p:sldId id="265" r:id="rId11"/>
    <p:sldId id="267" r:id="rId12"/>
    <p:sldId id="268" r:id="rId13"/>
    <p:sldId id="269" r:id="rId14"/>
    <p:sldId id="273" r:id="rId15"/>
    <p:sldId id="272" r:id="rId16"/>
    <p:sldId id="270" r:id="rId17"/>
    <p:sldId id="271" r:id="rId1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94660"/>
  </p:normalViewPr>
  <p:slideViewPr>
    <p:cSldViewPr snapToGrid="0">
      <p:cViewPr varScale="1">
        <p:scale>
          <a:sx n="82" d="100"/>
          <a:sy n="82" d="100"/>
        </p:scale>
        <p:origin x="87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AE9250-D5BF-48B1-9B13-D31D4D3AE36D}" type="datetimeFigureOut">
              <a:rPr lang="es-ES" smtClean="0"/>
              <a:t>22/05/2017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A15DA8-A9B8-4443-9530-8B56D864DAB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36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4 </a:t>
            </a:r>
            <a:r>
              <a:rPr lang="es-ES" dirty="0" err="1"/>
              <a:t>CPUs</a:t>
            </a:r>
            <a:r>
              <a:rPr lang="es-ES" dirty="0"/>
              <a:t> 16GB RAM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A15DA8-A9B8-4443-9530-8B56D864DABA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3011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4 </a:t>
            </a:r>
            <a:r>
              <a:rPr lang="es-ES" dirty="0" err="1"/>
              <a:t>CPUs</a:t>
            </a:r>
            <a:r>
              <a:rPr lang="es-ES" dirty="0"/>
              <a:t> 14GB RAM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A15DA8-A9B8-4443-9530-8B56D864DABA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2756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C8FBE-3D3D-4909-8A1B-CB1EA03CA5C4}" type="datetimeFigureOut">
              <a:rPr lang="es-ES" smtClean="0"/>
              <a:t>22/05/2017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DFF8B-3448-4683-8D24-6DBB386FCD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7279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C8FBE-3D3D-4909-8A1B-CB1EA03CA5C4}" type="datetimeFigureOut">
              <a:rPr lang="es-ES" smtClean="0"/>
              <a:t>22/05/2017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DFF8B-3448-4683-8D24-6DBB386FCD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0757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C8FBE-3D3D-4909-8A1B-CB1EA03CA5C4}" type="datetimeFigureOut">
              <a:rPr lang="es-ES" smtClean="0"/>
              <a:t>22/05/2017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DFF8B-3448-4683-8D24-6DBB386FCD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78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C8FBE-3D3D-4909-8A1B-CB1EA03CA5C4}" type="datetimeFigureOut">
              <a:rPr lang="es-ES" smtClean="0"/>
              <a:t>22/05/2017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DFF8B-3448-4683-8D24-6DBB386FCD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3041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C8FBE-3D3D-4909-8A1B-CB1EA03CA5C4}" type="datetimeFigureOut">
              <a:rPr lang="es-ES" smtClean="0"/>
              <a:t>22/05/2017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DFF8B-3448-4683-8D24-6DBB386FCD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5781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C8FBE-3D3D-4909-8A1B-CB1EA03CA5C4}" type="datetimeFigureOut">
              <a:rPr lang="es-ES" smtClean="0"/>
              <a:t>22/05/2017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DFF8B-3448-4683-8D24-6DBB386FCD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3581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C8FBE-3D3D-4909-8A1B-CB1EA03CA5C4}" type="datetimeFigureOut">
              <a:rPr lang="es-ES" smtClean="0"/>
              <a:t>22/05/2017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DFF8B-3448-4683-8D24-6DBB386FCD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4619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C8FBE-3D3D-4909-8A1B-CB1EA03CA5C4}" type="datetimeFigureOut">
              <a:rPr lang="es-ES" smtClean="0"/>
              <a:t>22/05/2017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DFF8B-3448-4683-8D24-6DBB386FCD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2593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C8FBE-3D3D-4909-8A1B-CB1EA03CA5C4}" type="datetimeFigureOut">
              <a:rPr lang="es-ES" smtClean="0"/>
              <a:t>22/05/2017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DFF8B-3448-4683-8D24-6DBB386FCD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185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C8FBE-3D3D-4909-8A1B-CB1EA03CA5C4}" type="datetimeFigureOut">
              <a:rPr lang="es-ES" smtClean="0"/>
              <a:t>22/05/2017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DFF8B-3448-4683-8D24-6DBB386FCD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9755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C8FBE-3D3D-4909-8A1B-CB1EA03CA5C4}" type="datetimeFigureOut">
              <a:rPr lang="es-ES" smtClean="0"/>
              <a:t>22/05/2017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DFF8B-3448-4683-8D24-6DBB386FCD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5067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tile tx="0" ty="0" sx="65000" sy="65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C8FBE-3D3D-4909-8A1B-CB1EA03CA5C4}" type="datetimeFigureOut">
              <a:rPr lang="es-ES" smtClean="0"/>
              <a:t>22/05/2017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DFF8B-3448-4683-8D24-6DBB386FCD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1734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9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>
                <a:latin typeface="Aladdin" pitchFamily="2" charset="0"/>
              </a:rPr>
              <a:t>Tweet </a:t>
            </a:r>
            <a:r>
              <a:rPr lang="es-ES" dirty="0" err="1">
                <a:latin typeface="Aladdin" pitchFamily="2" charset="0"/>
              </a:rPr>
              <a:t>Registration</a:t>
            </a:r>
            <a:br>
              <a:rPr lang="es-ES" dirty="0">
                <a:latin typeface="Aladdin" pitchFamily="2" charset="0"/>
              </a:rPr>
            </a:br>
            <a:r>
              <a:rPr lang="es-ES" dirty="0">
                <a:latin typeface="Arabolical" panose="00000400000000000000" pitchFamily="2" charset="0"/>
              </a:rPr>
              <a:t>Tweet </a:t>
            </a:r>
            <a:r>
              <a:rPr lang="es-ES" dirty="0" err="1">
                <a:latin typeface="Arabolical" panose="00000400000000000000" pitchFamily="2" charset="0"/>
              </a:rPr>
              <a:t>Registration</a:t>
            </a:r>
            <a:endParaRPr lang="es-ES" dirty="0">
              <a:latin typeface="Aladdin" pitchFamily="2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>
                <a:latin typeface="Arabolical" panose="00000400000000000000" pitchFamily="2" charset="0"/>
              </a:rPr>
              <a:t>Jorge </a:t>
            </a:r>
            <a:r>
              <a:rPr lang="es-ES" dirty="0" err="1">
                <a:latin typeface="Arabolical" panose="00000400000000000000" pitchFamily="2" charset="0"/>
              </a:rPr>
              <a:t>Cancer</a:t>
            </a:r>
            <a:r>
              <a:rPr lang="es-ES" dirty="0">
                <a:latin typeface="Arabolical" panose="00000400000000000000" pitchFamily="2" charset="0"/>
              </a:rPr>
              <a:t> Gil</a:t>
            </a:r>
          </a:p>
        </p:txBody>
      </p:sp>
    </p:spTree>
    <p:extLst>
      <p:ext uri="{BB962C8B-B14F-4D97-AF65-F5344CB8AC3E}">
        <p14:creationId xmlns:p14="http://schemas.microsoft.com/office/powerpoint/2010/main" val="3396750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Colas y centralitas</a:t>
            </a:r>
          </a:p>
        </p:txBody>
      </p:sp>
      <p:pic>
        <p:nvPicPr>
          <p:cNvPr id="1028" name="Picture 4" descr="https://i.gyazo.com/6a0b3643b318892812786389ff4a3bc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3867" y="1095018"/>
            <a:ext cx="5224266" cy="5644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0" descr="https://www.cloudamqp.com/img/plans/lemur_25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3012" y="2296302"/>
            <a:ext cx="1620788" cy="1620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1415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de mla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16946"/>
            <a:ext cx="4542817" cy="2282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Marcador de texto 3"/>
          <p:cNvSpPr txBox="1">
            <a:spLocks/>
          </p:cNvSpPr>
          <p:nvPr/>
        </p:nvSpPr>
        <p:spPr>
          <a:xfrm>
            <a:off x="838200" y="2504897"/>
            <a:ext cx="4947891" cy="381158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s-ES" sz="2400" dirty="0" err="1">
                <a:latin typeface="+mj-lt"/>
              </a:rPr>
              <a:t>MongoDB</a:t>
            </a:r>
            <a:r>
              <a:rPr lang="es-ES" sz="2400" dirty="0">
                <a:latin typeface="+mj-lt"/>
              </a:rPr>
              <a:t> as a </a:t>
            </a:r>
            <a:r>
              <a:rPr lang="es-ES" sz="2400" dirty="0" err="1">
                <a:latin typeface="+mj-lt"/>
              </a:rPr>
              <a:t>Service</a:t>
            </a:r>
            <a:endParaRPr lang="es-ES" sz="2400" dirty="0">
              <a:latin typeface="+mj-lt"/>
            </a:endParaRPr>
          </a:p>
          <a:p>
            <a:pPr marL="285750" indent="-285750"/>
            <a:r>
              <a:rPr lang="es-ES" sz="2400" dirty="0">
                <a:latin typeface="+mj-lt"/>
              </a:rPr>
              <a:t>Permite elegir región</a:t>
            </a:r>
          </a:p>
          <a:p>
            <a:pPr marL="285750" indent="-285750"/>
            <a:r>
              <a:rPr lang="es-ES" sz="2400" dirty="0">
                <a:latin typeface="+mj-lt"/>
              </a:rPr>
              <a:t>Permite elegir proveedor</a:t>
            </a:r>
          </a:p>
          <a:p>
            <a:pPr marL="285750" indent="-285750"/>
            <a:r>
              <a:rPr lang="es-ES" sz="2400" dirty="0">
                <a:latin typeface="+mj-lt"/>
              </a:rPr>
              <a:t>Actualmente plan gratuito para desarrollo </a:t>
            </a:r>
          </a:p>
          <a:p>
            <a:pPr marL="285750" indent="-285750"/>
            <a:r>
              <a:rPr lang="es-ES" sz="2400" dirty="0">
                <a:latin typeface="+mj-lt"/>
              </a:rPr>
              <a:t>Cambio de plan para el despliegue</a:t>
            </a:r>
          </a:p>
        </p:txBody>
      </p:sp>
      <p:pic>
        <p:nvPicPr>
          <p:cNvPr id="2" name="Picture 4" descr="https://i.gyazo.com/b19a60cc267e5efb195f2e0d76456b5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8856" y="4087635"/>
            <a:ext cx="4371975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de mongod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2435" y="1731429"/>
            <a:ext cx="5695336" cy="1546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1831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947891" cy="1102659"/>
          </a:xfrm>
        </p:spPr>
        <p:txBody>
          <a:bodyPr/>
          <a:lstStyle/>
          <a:p>
            <a:r>
              <a:rPr lang="es-ES" dirty="0"/>
              <a:t>Plan de explotación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947891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3600" b="1" dirty="0" err="1">
                <a:latin typeface="+mj-lt"/>
              </a:rPr>
              <a:t>CloudAMQP</a:t>
            </a:r>
            <a:endParaRPr lang="es-ES" sz="3600" b="1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>
                <a:latin typeface="+mj-lt"/>
              </a:rPr>
              <a:t>Se elige el plan </a:t>
            </a:r>
            <a:r>
              <a:rPr lang="es-ES" sz="2400" i="1" dirty="0">
                <a:latin typeface="+mj-lt"/>
              </a:rPr>
              <a:t>Big </a:t>
            </a:r>
            <a:r>
              <a:rPr lang="es-ES" sz="2400" i="1" dirty="0" err="1">
                <a:latin typeface="+mj-lt"/>
              </a:rPr>
              <a:t>Bunny</a:t>
            </a:r>
            <a:endParaRPr lang="es-ES" sz="2400" i="1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i="1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i="1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i="1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i="1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i="1" dirty="0">
                <a:latin typeface="+mj-lt"/>
              </a:rPr>
              <a:t>1188$ al año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>
              <a:latin typeface="+mj-lt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5787679" y="2057400"/>
            <a:ext cx="494789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3600" b="1" dirty="0" err="1">
                <a:latin typeface="+mj-lt"/>
              </a:rPr>
              <a:t>mLab</a:t>
            </a:r>
            <a:endParaRPr lang="es-ES" sz="3600" b="1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>
                <a:latin typeface="+mj-lt"/>
              </a:rPr>
              <a:t>Se elige un plan con 60GB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>
                <a:latin typeface="+mj-lt"/>
              </a:rPr>
              <a:t>Máquina 4GB 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>
                <a:latin typeface="+mj-lt"/>
              </a:rPr>
              <a:t>360$ al 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>
                <a:latin typeface="+mj-lt"/>
              </a:rPr>
              <a:t>4320$ al año</a:t>
            </a:r>
          </a:p>
          <a:p>
            <a:endParaRPr lang="es-ES" sz="24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>
              <a:latin typeface="+mj-lt"/>
            </a:endParaRPr>
          </a:p>
        </p:txBody>
      </p:sp>
      <p:pic>
        <p:nvPicPr>
          <p:cNvPr id="3074" name="Picture 2" descr="https://i.gyazo.com/1e12809492c4f8cd1467484df00476b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761" y="3106721"/>
            <a:ext cx="3855944" cy="1347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71202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Máquinas</a:t>
            </a:r>
          </a:p>
        </p:txBody>
      </p:sp>
    </p:spTree>
    <p:extLst>
      <p:ext uri="{BB962C8B-B14F-4D97-AF65-F5344CB8AC3E}">
        <p14:creationId xmlns:p14="http://schemas.microsoft.com/office/powerpoint/2010/main" val="19504750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Google Cloud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77500" lnSpcReduction="20000"/>
          </a:bodyPr>
          <a:lstStyle/>
          <a:p>
            <a:endParaRPr lang="es-ES" i="1" dirty="0"/>
          </a:p>
          <a:p>
            <a:r>
              <a:rPr lang="es-ES" sz="3600" i="1" dirty="0">
                <a:latin typeface="+mj-lt"/>
              </a:rPr>
              <a:t>n1-standard-4</a:t>
            </a:r>
          </a:p>
          <a:p>
            <a:r>
              <a:rPr lang="es-ES" sz="3600" i="1" dirty="0">
                <a:latin typeface="+mj-lt"/>
              </a:rPr>
              <a:t>4 </a:t>
            </a:r>
            <a:r>
              <a:rPr lang="es-ES" sz="3600" i="1" dirty="0" err="1">
                <a:latin typeface="+mj-lt"/>
              </a:rPr>
              <a:t>CPUs</a:t>
            </a:r>
            <a:endParaRPr lang="es-ES" sz="3600" i="1" dirty="0">
              <a:latin typeface="+mj-lt"/>
            </a:endParaRPr>
          </a:p>
          <a:p>
            <a:r>
              <a:rPr lang="es-ES" sz="3600" i="1" dirty="0">
                <a:latin typeface="+mj-lt"/>
              </a:rPr>
              <a:t>15GB RAM</a:t>
            </a:r>
          </a:p>
          <a:p>
            <a:endParaRPr lang="es-ES" i="1" dirty="0"/>
          </a:p>
          <a:p>
            <a:endParaRPr lang="es-ES" i="1" dirty="0"/>
          </a:p>
          <a:p>
            <a:endParaRPr lang="es-ES" i="1" dirty="0"/>
          </a:p>
          <a:p>
            <a:endParaRPr lang="es-ES" i="1" dirty="0"/>
          </a:p>
          <a:p>
            <a:endParaRPr lang="es-ES" i="1" dirty="0"/>
          </a:p>
          <a:p>
            <a:endParaRPr lang="es-ES" i="1" dirty="0"/>
          </a:p>
          <a:p>
            <a:endParaRPr lang="es-ES" i="1" dirty="0"/>
          </a:p>
          <a:p>
            <a:endParaRPr lang="es-ES" i="1" dirty="0"/>
          </a:p>
          <a:p>
            <a:r>
              <a:rPr lang="es-ES" sz="36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8073.88+8073.88∗0.1+1533.96=10415.23€</a:t>
            </a:r>
          </a:p>
          <a:p>
            <a:endParaRPr lang="es-ES" dirty="0"/>
          </a:p>
        </p:txBody>
      </p:sp>
      <p:pic>
        <p:nvPicPr>
          <p:cNvPr id="5" name="Imagen 4" descr="https://i.gyazo.com/7e194c3e82c6d90e50af7122541cbc2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7423" y="690928"/>
            <a:ext cx="4124325" cy="51911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700997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Amazon Web </a:t>
            </a:r>
            <a:r>
              <a:rPr lang="es-ES" dirty="0" err="1"/>
              <a:t>Services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endParaRPr lang="es-ES" i="1" dirty="0"/>
          </a:p>
          <a:p>
            <a:endParaRPr lang="es-ES" i="1" dirty="0"/>
          </a:p>
          <a:p>
            <a:endParaRPr lang="es-ES" i="1" dirty="0"/>
          </a:p>
          <a:p>
            <a:endParaRPr lang="es-ES" i="1" dirty="0"/>
          </a:p>
          <a:p>
            <a:endParaRPr lang="es-ES" i="1" dirty="0"/>
          </a:p>
          <a:p>
            <a:endParaRPr lang="es-ES" i="1" dirty="0"/>
          </a:p>
          <a:p>
            <a:endParaRPr lang="es-ES" i="1" dirty="0"/>
          </a:p>
          <a:p>
            <a:endParaRPr lang="es-ES" i="1" dirty="0"/>
          </a:p>
          <a:p>
            <a:endParaRPr lang="es-ES" i="1" dirty="0"/>
          </a:p>
          <a:p>
            <a:r>
              <a:rPr lang="es-ES" sz="36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19238.85+120.03∗12=20679.21€</a:t>
            </a:r>
          </a:p>
          <a:p>
            <a:endParaRPr lang="es-ES" dirty="0"/>
          </a:p>
        </p:txBody>
      </p:sp>
      <p:pic>
        <p:nvPicPr>
          <p:cNvPr id="5" name="Imagen 4" descr="https://i.gyazo.com/a2c84d6c0a4a52e9c6026589b73b5734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3013" y="1324463"/>
            <a:ext cx="9485973" cy="46827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088004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Microsoft Azure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s-ES" i="1" dirty="0"/>
          </a:p>
          <a:p>
            <a:endParaRPr lang="es-ES" i="1" dirty="0"/>
          </a:p>
          <a:p>
            <a:endParaRPr lang="es-ES" i="1" dirty="0"/>
          </a:p>
          <a:p>
            <a:endParaRPr lang="es-ES" i="1" dirty="0"/>
          </a:p>
          <a:p>
            <a:endParaRPr lang="es-ES" i="1" dirty="0"/>
          </a:p>
          <a:p>
            <a:endParaRPr lang="es-ES" i="1" dirty="0"/>
          </a:p>
          <a:p>
            <a:endParaRPr lang="es-ES" i="1" dirty="0"/>
          </a:p>
          <a:p>
            <a:endParaRPr lang="es-ES" i="1" dirty="0"/>
          </a:p>
          <a:p>
            <a:r>
              <a:rPr lang="es-ES" sz="36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12648.69+12648.69∗0.1=13913.56€</a:t>
            </a:r>
          </a:p>
          <a:p>
            <a:endParaRPr lang="es-ES" dirty="0"/>
          </a:p>
        </p:txBody>
      </p:sp>
      <p:pic>
        <p:nvPicPr>
          <p:cNvPr id="4" name="Imagen 3" descr="https://i.gyazo.com/c8646cde8c74dcba83674238b32b6651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225" y="2123842"/>
            <a:ext cx="10403575" cy="26119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269215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Comparación</a:t>
            </a:r>
          </a:p>
        </p:txBody>
      </p:sp>
      <p:graphicFrame>
        <p:nvGraphicFramePr>
          <p:cNvPr id="6" name="Marcador de contenido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6424613"/>
              </p:ext>
            </p:extLst>
          </p:nvPr>
        </p:nvGraphicFramePr>
        <p:xfrm>
          <a:off x="1965960" y="2611438"/>
          <a:ext cx="10515600" cy="2319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name="Worksheet" r:id="rId3" imgW="5082363" imgH="1120164" progId="Excel.Sheet.12">
                  <p:embed/>
                </p:oleObj>
              </mc:Choice>
              <mc:Fallback>
                <p:oleObj name="Worksheet" r:id="rId3" imgW="5082363" imgH="112016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65960" y="2611438"/>
                        <a:ext cx="10515600" cy="2319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9263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Aplicacion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latin typeface="+mj-lt"/>
              </a:rPr>
              <a:t>Registro de personas en hackathon</a:t>
            </a:r>
          </a:p>
          <a:p>
            <a:endParaRPr lang="es-ES" dirty="0">
              <a:latin typeface="+mj-lt"/>
            </a:endParaRPr>
          </a:p>
          <a:p>
            <a:r>
              <a:rPr lang="es-ES" dirty="0">
                <a:latin typeface="+mj-lt"/>
              </a:rPr>
              <a:t>Creación de nuevos hackáthones</a:t>
            </a:r>
          </a:p>
          <a:p>
            <a:endParaRPr lang="es-ES" dirty="0">
              <a:latin typeface="+mj-lt"/>
            </a:endParaRPr>
          </a:p>
          <a:p>
            <a:r>
              <a:rPr lang="es-ES" dirty="0">
                <a:latin typeface="+mj-lt"/>
              </a:rPr>
              <a:t>Edición de datos recolectados</a:t>
            </a:r>
          </a:p>
          <a:p>
            <a:endParaRPr lang="es-ES" dirty="0">
              <a:latin typeface="+mj-lt"/>
            </a:endParaRPr>
          </a:p>
          <a:p>
            <a:r>
              <a:rPr lang="es-ES" dirty="0">
                <a:latin typeface="+mj-lt"/>
              </a:rPr>
              <a:t>Edición de hackáthones</a:t>
            </a:r>
          </a:p>
          <a:p>
            <a:endParaRPr lang="es-ES" dirty="0">
              <a:latin typeface="+mj-lt"/>
            </a:endParaRPr>
          </a:p>
          <a:p>
            <a:endParaRPr lang="es-E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22570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648" y="0"/>
            <a:ext cx="9937104" cy="6857695"/>
          </a:xfrm>
        </p:spPr>
      </p:pic>
    </p:spTree>
    <p:extLst>
      <p:ext uri="{BB962C8B-B14F-4D97-AF65-F5344CB8AC3E}">
        <p14:creationId xmlns:p14="http://schemas.microsoft.com/office/powerpoint/2010/main" val="2029953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947891" cy="1600200"/>
          </a:xfrm>
        </p:spPr>
        <p:txBody>
          <a:bodyPr/>
          <a:lstStyle/>
          <a:p>
            <a:r>
              <a:rPr lang="es-ES" dirty="0" err="1"/>
              <a:t>Dashboard-Updater</a:t>
            </a:r>
            <a:br>
              <a:rPr lang="es-ES" dirty="0"/>
            </a:b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947891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>
                <a:latin typeface="+mj-lt"/>
              </a:rPr>
              <a:t>API de cara al cliente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>
                <a:latin typeface="+mj-lt"/>
              </a:rPr>
              <a:t>Gestiona peticiones y operaciones relacionadas con el cliente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 err="1">
                <a:latin typeface="+mj-lt"/>
              </a:rPr>
              <a:t>Updater</a:t>
            </a:r>
            <a:r>
              <a:rPr lang="es-ES" sz="2400" dirty="0">
                <a:latin typeface="+mj-lt"/>
              </a:rPr>
              <a:t> utiliza </a:t>
            </a:r>
            <a:r>
              <a:rPr lang="es-ES" sz="2400" dirty="0" err="1">
                <a:latin typeface="+mj-lt"/>
              </a:rPr>
              <a:t>WebSockets</a:t>
            </a:r>
            <a:r>
              <a:rPr lang="es-ES" sz="2400" dirty="0">
                <a:latin typeface="+mj-lt"/>
              </a:rPr>
              <a:t> para actualizar al cliente.</a:t>
            </a:r>
          </a:p>
        </p:txBody>
      </p:sp>
      <p:pic>
        <p:nvPicPr>
          <p:cNvPr id="5" name="Picture 2" descr="https://i.gyazo.com/41eba58e00b92fcfb911de6931162495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7679" y="1657103"/>
            <a:ext cx="4963218" cy="3534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9606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947891" cy="1600200"/>
          </a:xfrm>
        </p:spPr>
        <p:txBody>
          <a:bodyPr/>
          <a:lstStyle/>
          <a:p>
            <a:r>
              <a:rPr lang="es-ES" dirty="0" err="1"/>
              <a:t>Recollector-Chooser</a:t>
            </a:r>
            <a:br>
              <a:rPr lang="es-ES" dirty="0"/>
            </a:b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947891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 err="1">
                <a:latin typeface="+mj-lt"/>
              </a:rPr>
              <a:t>Recollector</a:t>
            </a:r>
            <a:r>
              <a:rPr lang="es-ES" sz="2400" dirty="0">
                <a:latin typeface="+mj-lt"/>
              </a:rPr>
              <a:t> recoge Tweets de Twitter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>
                <a:latin typeface="+mj-lt"/>
              </a:rPr>
              <a:t>Se distribuyen entre los </a:t>
            </a:r>
            <a:r>
              <a:rPr lang="es-ES" sz="2400" dirty="0" err="1">
                <a:latin typeface="+mj-lt"/>
              </a:rPr>
              <a:t>chooser</a:t>
            </a:r>
            <a:endParaRPr lang="es-ES" sz="24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 err="1">
                <a:latin typeface="+mj-lt"/>
              </a:rPr>
              <a:t>Chooser</a:t>
            </a:r>
            <a:r>
              <a:rPr lang="es-ES" sz="2400" dirty="0">
                <a:latin typeface="+mj-lt"/>
              </a:rPr>
              <a:t> dejan pasar los indicados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 err="1">
                <a:latin typeface="+mj-lt"/>
              </a:rPr>
              <a:t>Chooser</a:t>
            </a:r>
            <a:r>
              <a:rPr lang="es-ES" sz="2400" dirty="0">
                <a:latin typeface="+mj-lt"/>
              </a:rPr>
              <a:t> los envía al resto de componentes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6" name="Picture 2" descr="https://i.gyazo.com/4ba8c40659df58315114c6c0ee087bc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1363" y="1694614"/>
            <a:ext cx="4895850" cy="394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6466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947891" cy="1600200"/>
          </a:xfrm>
        </p:spPr>
        <p:txBody>
          <a:bodyPr/>
          <a:lstStyle/>
          <a:p>
            <a:r>
              <a:rPr lang="es-ES" dirty="0" err="1"/>
              <a:t>Saver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947891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>
                <a:latin typeface="+mj-lt"/>
              </a:rPr>
              <a:t>Guarda los tweets seleccionados.</a:t>
            </a:r>
          </a:p>
        </p:txBody>
      </p:sp>
      <p:pic>
        <p:nvPicPr>
          <p:cNvPr id="3076" name="Picture 4" descr="https://i.gyazo.com/e729e6101d2472f6258e635a81224d2e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7679" y="1634226"/>
            <a:ext cx="6172200" cy="3878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7475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947891" cy="1600200"/>
          </a:xfrm>
        </p:spPr>
        <p:txBody>
          <a:bodyPr/>
          <a:lstStyle/>
          <a:p>
            <a:r>
              <a:rPr lang="es-ES" dirty="0" err="1"/>
              <a:t>Processors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947891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>
                <a:latin typeface="+mj-lt"/>
              </a:rPr>
              <a:t>Guarda los tweets seleccionados.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>
                <a:latin typeface="+mj-lt"/>
              </a:rPr>
              <a:t>Processor1 analiza el tweet para comprobar si es de registro.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>
                <a:latin typeface="+mj-lt"/>
              </a:rPr>
              <a:t>Processor2 cuenta hashtag relacionados con los </a:t>
            </a:r>
            <a:r>
              <a:rPr lang="es-ES" sz="2400" dirty="0" err="1">
                <a:latin typeface="+mj-lt"/>
              </a:rPr>
              <a:t>hackathones</a:t>
            </a:r>
            <a:r>
              <a:rPr lang="es-ES" sz="2400" dirty="0">
                <a:latin typeface="+mj-lt"/>
              </a:rPr>
              <a:t> registrados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>
              <a:latin typeface="+mj-lt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6146" name="Picture 2" descr="https://i.gyazo.com/4d26ed11ff1d65b674bd8870f0b7bd2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1591" y="1102099"/>
            <a:ext cx="4135394" cy="2640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s://i.gyazo.com/dcd464e471f6aefddfcb3eb7e36efeb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9763" y="3890427"/>
            <a:ext cx="4119050" cy="267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7500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6494073" cy="1600200"/>
          </a:xfrm>
        </p:spPr>
        <p:txBody>
          <a:bodyPr/>
          <a:lstStyle/>
          <a:p>
            <a:r>
              <a:rPr lang="es-ES" dirty="0"/>
              <a:t>FOTOS DEL SISTEMA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7221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ES" dirty="0"/>
          </a:p>
        </p:txBody>
      </p:sp>
      <p:pic>
        <p:nvPicPr>
          <p:cNvPr id="1030" name="Picture 6" descr="https://www.cloudamqp.com/img/cloudamqp-anim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8265" y="2061827"/>
            <a:ext cx="6243735" cy="3175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de cloudamq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5549"/>
            <a:ext cx="5924893" cy="1455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Marcador de texto 3"/>
          <p:cNvSpPr txBox="1">
            <a:spLocks/>
          </p:cNvSpPr>
          <p:nvPr/>
        </p:nvSpPr>
        <p:spPr>
          <a:xfrm>
            <a:off x="838200" y="2504897"/>
            <a:ext cx="4947891" cy="381158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s-ES" sz="2400" dirty="0" err="1">
                <a:latin typeface="+mj-lt"/>
              </a:rPr>
              <a:t>Broker</a:t>
            </a:r>
            <a:r>
              <a:rPr lang="es-ES" sz="2400" dirty="0">
                <a:latin typeface="+mj-lt"/>
              </a:rPr>
              <a:t> AMQP as a </a:t>
            </a:r>
            <a:r>
              <a:rPr lang="es-ES" sz="2400" dirty="0" err="1">
                <a:latin typeface="+mj-lt"/>
              </a:rPr>
              <a:t>Sercive</a:t>
            </a:r>
            <a:endParaRPr lang="es-ES" sz="2400" dirty="0">
              <a:latin typeface="+mj-lt"/>
            </a:endParaRPr>
          </a:p>
          <a:p>
            <a:pPr marL="285750" indent="-285750"/>
            <a:r>
              <a:rPr lang="es-ES" sz="2400" dirty="0">
                <a:latin typeface="+mj-lt"/>
              </a:rPr>
              <a:t>Permite elegir región</a:t>
            </a:r>
          </a:p>
          <a:p>
            <a:pPr marL="285750" indent="-285750"/>
            <a:r>
              <a:rPr lang="es-ES" sz="2400" dirty="0">
                <a:latin typeface="+mj-lt"/>
              </a:rPr>
              <a:t>Actualmente plan pequeño lémur</a:t>
            </a:r>
          </a:p>
          <a:p>
            <a:pPr marL="285750" indent="-285750"/>
            <a:r>
              <a:rPr lang="es-ES" sz="2400" dirty="0">
                <a:latin typeface="+mj-lt"/>
              </a:rPr>
              <a:t>Cambio de plan para el despliegue</a:t>
            </a:r>
          </a:p>
        </p:txBody>
      </p:sp>
      <p:pic>
        <p:nvPicPr>
          <p:cNvPr id="1034" name="Picture 10" descr="https://www.cloudamqp.com/img/plans/lemur_25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4411" y="4910041"/>
            <a:ext cx="1620788" cy="1620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65876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alizado 1">
      <a:majorFont>
        <a:latin typeface="Arabolica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739</TotalTime>
  <Words>211</Words>
  <Application>Microsoft Office PowerPoint</Application>
  <PresentationFormat>Panorámica</PresentationFormat>
  <Paragraphs>90</Paragraphs>
  <Slides>17</Slides>
  <Notes>2</Notes>
  <HiddenSlides>0</HiddenSlides>
  <MMClips>0</MMClips>
  <ScaleCrop>false</ScaleCrop>
  <HeadingPairs>
    <vt:vector size="8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4" baseType="lpstr">
      <vt:lpstr>Aladdin</vt:lpstr>
      <vt:lpstr>Arabolical</vt:lpstr>
      <vt:lpstr>Arial</vt:lpstr>
      <vt:lpstr>Calibri</vt:lpstr>
      <vt:lpstr>Cambria Math</vt:lpstr>
      <vt:lpstr>Tema de Office</vt:lpstr>
      <vt:lpstr>Hoja de cálculo de Microsoft Excel</vt:lpstr>
      <vt:lpstr>Tweet Registration Tweet Registration</vt:lpstr>
      <vt:lpstr>Aplicacion</vt:lpstr>
      <vt:lpstr>Presentación de PowerPoint</vt:lpstr>
      <vt:lpstr>Dashboard-Updater </vt:lpstr>
      <vt:lpstr>Recollector-Chooser </vt:lpstr>
      <vt:lpstr>Saver</vt:lpstr>
      <vt:lpstr>Processors</vt:lpstr>
      <vt:lpstr>FOTOS DEL SISTEMA</vt:lpstr>
      <vt:lpstr>Presentación de PowerPoint</vt:lpstr>
      <vt:lpstr>Presentación de PowerPoint</vt:lpstr>
      <vt:lpstr>Presentación de PowerPoint</vt:lpstr>
      <vt:lpstr>Plan de explotación</vt:lpstr>
      <vt:lpstr>Presentación de PowerPoint</vt:lpstr>
      <vt:lpstr>Google Cloud</vt:lpstr>
      <vt:lpstr>Amazon Web Services</vt:lpstr>
      <vt:lpstr>Microsoft Azure</vt:lpstr>
      <vt:lpstr>Comparación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Cáncer Gil</dc:creator>
  <cp:lastModifiedBy>Jorge Cáncer Gil</cp:lastModifiedBy>
  <cp:revision>18</cp:revision>
  <dcterms:created xsi:type="dcterms:W3CDTF">2017-05-21T07:40:40Z</dcterms:created>
  <dcterms:modified xsi:type="dcterms:W3CDTF">2017-05-22T13:17:53Z</dcterms:modified>
</cp:coreProperties>
</file>