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58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8FBE-3D3D-4909-8A1B-CB1EA03CA5C4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FF8B-3448-4683-8D24-6DBB386FC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27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8FBE-3D3D-4909-8A1B-CB1EA03CA5C4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FF8B-3448-4683-8D24-6DBB386FC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75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8FBE-3D3D-4909-8A1B-CB1EA03CA5C4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FF8B-3448-4683-8D24-6DBB386FC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8FBE-3D3D-4909-8A1B-CB1EA03CA5C4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FF8B-3448-4683-8D24-6DBB386FC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04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8FBE-3D3D-4909-8A1B-CB1EA03CA5C4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FF8B-3448-4683-8D24-6DBB386FC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78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8FBE-3D3D-4909-8A1B-CB1EA03CA5C4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FF8B-3448-4683-8D24-6DBB386FC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358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8FBE-3D3D-4909-8A1B-CB1EA03CA5C4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FF8B-3448-4683-8D24-6DBB386FC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61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8FBE-3D3D-4909-8A1B-CB1EA03CA5C4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FF8B-3448-4683-8D24-6DBB386FC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59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8FBE-3D3D-4909-8A1B-CB1EA03CA5C4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FF8B-3448-4683-8D24-6DBB386FC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8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8FBE-3D3D-4909-8A1B-CB1EA03CA5C4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FF8B-3448-4683-8D24-6DBB386FC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75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8FBE-3D3D-4909-8A1B-CB1EA03CA5C4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FF8B-3448-4683-8D24-6DBB386FC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506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C8FBE-3D3D-4909-8A1B-CB1EA03CA5C4}" type="datetimeFigureOut">
              <a:rPr lang="es-ES" smtClean="0"/>
              <a:t>21/05/2017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DFF8B-3448-4683-8D24-6DBB386FCD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73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Aladdin" pitchFamily="2" charset="0"/>
              </a:rPr>
              <a:t>Tweet </a:t>
            </a:r>
            <a:r>
              <a:rPr lang="es-ES" dirty="0" err="1">
                <a:latin typeface="Aladdin" pitchFamily="2" charset="0"/>
              </a:rPr>
              <a:t>Registration</a:t>
            </a:r>
            <a:br>
              <a:rPr lang="es-ES" dirty="0">
                <a:latin typeface="Aladdin" pitchFamily="2" charset="0"/>
              </a:rPr>
            </a:br>
            <a:r>
              <a:rPr lang="es-ES" dirty="0">
                <a:latin typeface="Arabolical" panose="00000400000000000000" pitchFamily="2" charset="0"/>
              </a:rPr>
              <a:t>Tweet </a:t>
            </a:r>
            <a:r>
              <a:rPr lang="es-ES" dirty="0" err="1">
                <a:latin typeface="Arabolical" panose="00000400000000000000" pitchFamily="2" charset="0"/>
              </a:rPr>
              <a:t>Registration</a:t>
            </a:r>
            <a:endParaRPr lang="es-ES" dirty="0">
              <a:latin typeface="Aladdin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latin typeface="Arabolical" panose="00000400000000000000" pitchFamily="2" charset="0"/>
              </a:rPr>
              <a:t>Jorge </a:t>
            </a:r>
            <a:r>
              <a:rPr lang="es-ES" dirty="0" err="1">
                <a:latin typeface="Arabolical" panose="00000400000000000000" pitchFamily="2" charset="0"/>
              </a:rPr>
              <a:t>Cancer</a:t>
            </a:r>
            <a:r>
              <a:rPr lang="es-ES" dirty="0">
                <a:latin typeface="Arabolical" panose="00000400000000000000" pitchFamily="2" charset="0"/>
              </a:rPr>
              <a:t> Gil</a:t>
            </a:r>
          </a:p>
        </p:txBody>
      </p:sp>
    </p:spTree>
    <p:extLst>
      <p:ext uri="{BB962C8B-B14F-4D97-AF65-F5344CB8AC3E}">
        <p14:creationId xmlns:p14="http://schemas.microsoft.com/office/powerpoint/2010/main" val="339675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Aplicacion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+mj-lt"/>
              </a:rPr>
              <a:t>Registro de personas en </a:t>
            </a:r>
            <a:r>
              <a:rPr lang="es-ES" dirty="0" err="1">
                <a:latin typeface="+mj-lt"/>
              </a:rPr>
              <a:t>hackathon</a:t>
            </a:r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257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48" y="0"/>
            <a:ext cx="9937104" cy="6857695"/>
          </a:xfrm>
        </p:spPr>
      </p:pic>
    </p:spTree>
    <p:extLst>
      <p:ext uri="{BB962C8B-B14F-4D97-AF65-F5344CB8AC3E}">
        <p14:creationId xmlns:p14="http://schemas.microsoft.com/office/powerpoint/2010/main" val="202995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947891" cy="1600200"/>
          </a:xfrm>
        </p:spPr>
        <p:txBody>
          <a:bodyPr/>
          <a:lstStyle/>
          <a:p>
            <a:r>
              <a:rPr lang="es-ES" dirty="0" err="1"/>
              <a:t>Dashboard-Updater</a:t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94789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API de cara al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Gestiona peticiones y operaciones relacionadas con el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>
                <a:latin typeface="+mj-lt"/>
              </a:rPr>
              <a:t>Updater</a:t>
            </a:r>
            <a:r>
              <a:rPr lang="es-ES" sz="2400" dirty="0">
                <a:latin typeface="+mj-lt"/>
              </a:rPr>
              <a:t> utiliza </a:t>
            </a:r>
            <a:r>
              <a:rPr lang="es-ES" sz="2400" dirty="0" err="1">
                <a:latin typeface="+mj-lt"/>
              </a:rPr>
              <a:t>WebSockets</a:t>
            </a:r>
            <a:r>
              <a:rPr lang="es-ES" sz="2400" dirty="0">
                <a:latin typeface="+mj-lt"/>
              </a:rPr>
              <a:t> para actualizar al cliente.</a:t>
            </a:r>
          </a:p>
        </p:txBody>
      </p:sp>
      <p:pic>
        <p:nvPicPr>
          <p:cNvPr id="5" name="Picture 2" descr="https://i.gyazo.com/41eba58e00b92fcfb911de693116249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679" y="1657103"/>
            <a:ext cx="4963218" cy="35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60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947891" cy="1600200"/>
          </a:xfrm>
        </p:spPr>
        <p:txBody>
          <a:bodyPr/>
          <a:lstStyle/>
          <a:p>
            <a:r>
              <a:rPr lang="es-ES" dirty="0" err="1"/>
              <a:t>Recollector-Chooser</a:t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94789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>
                <a:latin typeface="+mj-lt"/>
              </a:rPr>
              <a:t>Recollector</a:t>
            </a:r>
            <a:r>
              <a:rPr lang="es-ES" sz="2400" dirty="0">
                <a:latin typeface="+mj-lt"/>
              </a:rPr>
              <a:t> recoge Tweets de Twitter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Se distribuyen entre los </a:t>
            </a:r>
            <a:r>
              <a:rPr lang="es-ES" sz="2400" dirty="0" err="1">
                <a:latin typeface="+mj-lt"/>
              </a:rPr>
              <a:t>chooser</a:t>
            </a:r>
            <a:endParaRPr lang="es-ES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>
                <a:latin typeface="+mj-lt"/>
              </a:rPr>
              <a:t>Chooser</a:t>
            </a:r>
            <a:r>
              <a:rPr lang="es-ES" sz="2400" dirty="0">
                <a:latin typeface="+mj-lt"/>
              </a:rPr>
              <a:t> dejan pasar los indicados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>
                <a:latin typeface="+mj-lt"/>
              </a:rPr>
              <a:t>Chooser</a:t>
            </a:r>
            <a:r>
              <a:rPr lang="es-ES" sz="2400" dirty="0">
                <a:latin typeface="+mj-lt"/>
              </a:rPr>
              <a:t> los envía al resto de componentes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Picture 2" descr="https://i.gyazo.com/4ba8c40659df58315114c6c0ee087bc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1694614"/>
            <a:ext cx="48958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46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947891" cy="1600200"/>
          </a:xfrm>
        </p:spPr>
        <p:txBody>
          <a:bodyPr/>
          <a:lstStyle/>
          <a:p>
            <a:r>
              <a:rPr lang="es-ES" dirty="0" err="1"/>
              <a:t>Saver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94789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Guarda los tweets seleccionados.</a:t>
            </a:r>
          </a:p>
        </p:txBody>
      </p:sp>
      <p:pic>
        <p:nvPicPr>
          <p:cNvPr id="3076" name="Picture 4" descr="https://i.gyazo.com/e729e6101d2472f6258e635a81224d2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679" y="1634226"/>
            <a:ext cx="6172200" cy="387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47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947891" cy="1600200"/>
          </a:xfrm>
        </p:spPr>
        <p:txBody>
          <a:bodyPr/>
          <a:lstStyle/>
          <a:p>
            <a:r>
              <a:rPr lang="es-ES" dirty="0" err="1"/>
              <a:t>Processors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94789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Guarda los tweets seleccionados.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Processor1 analiza el tweet para comprobar si es de registro.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Processor2 cuenta hashtag relacionados con los </a:t>
            </a:r>
            <a:r>
              <a:rPr lang="es-ES" sz="2400" dirty="0" err="1">
                <a:latin typeface="+mj-lt"/>
              </a:rPr>
              <a:t>hackathones</a:t>
            </a:r>
            <a:r>
              <a:rPr lang="es-ES" sz="2400" dirty="0">
                <a:latin typeface="+mj-lt"/>
              </a:rPr>
              <a:t> registrados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latin typeface="+mj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146" name="Picture 2" descr="https://i.gyazo.com/4d26ed11ff1d65b674bd8870f0b7bd2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591" y="1102099"/>
            <a:ext cx="4135394" cy="264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i.gyazo.com/dcd464e471f6aefddfcb3eb7e36efeb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763" y="3890427"/>
            <a:ext cx="4119050" cy="267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50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dirty="0"/>
          </a:p>
        </p:txBody>
      </p:sp>
      <p:pic>
        <p:nvPicPr>
          <p:cNvPr id="1030" name="Picture 6" descr="https://www.cloudamqp.com/img/cloudamqp-anim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65" y="2061827"/>
            <a:ext cx="6243735" cy="31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cloudamq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5549"/>
            <a:ext cx="5924893" cy="145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texto 3"/>
          <p:cNvSpPr txBox="1">
            <a:spLocks/>
          </p:cNvSpPr>
          <p:nvPr/>
        </p:nvSpPr>
        <p:spPr>
          <a:xfrm>
            <a:off x="838200" y="2504897"/>
            <a:ext cx="4947891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s-ES" sz="2400" dirty="0" err="1">
                <a:latin typeface="+mj-lt"/>
              </a:rPr>
              <a:t>Broker</a:t>
            </a:r>
            <a:r>
              <a:rPr lang="es-ES" sz="2400" dirty="0">
                <a:latin typeface="+mj-lt"/>
              </a:rPr>
              <a:t> AMQP as a </a:t>
            </a:r>
            <a:r>
              <a:rPr lang="es-ES" sz="2400" dirty="0" err="1">
                <a:latin typeface="+mj-lt"/>
              </a:rPr>
              <a:t>Sercive</a:t>
            </a:r>
            <a:endParaRPr lang="es-ES" sz="2400" dirty="0">
              <a:latin typeface="+mj-lt"/>
            </a:endParaRPr>
          </a:p>
          <a:p>
            <a:pPr marL="285750" indent="-285750"/>
            <a:r>
              <a:rPr lang="es-ES" sz="2400" dirty="0">
                <a:latin typeface="+mj-lt"/>
              </a:rPr>
              <a:t>Permite elegir región</a:t>
            </a:r>
          </a:p>
          <a:p>
            <a:pPr marL="285750" indent="-285750"/>
            <a:r>
              <a:rPr lang="es-ES" sz="2400" dirty="0">
                <a:latin typeface="+mj-lt"/>
              </a:rPr>
              <a:t>Actualmente plan pequeño lémur</a:t>
            </a:r>
          </a:p>
          <a:p>
            <a:pPr marL="285750" indent="-285750"/>
            <a:r>
              <a:rPr lang="es-ES" sz="2400" dirty="0">
                <a:latin typeface="+mj-lt"/>
              </a:rPr>
              <a:t>Cambio de plan para el despliegue</a:t>
            </a:r>
          </a:p>
        </p:txBody>
      </p:sp>
      <p:pic>
        <p:nvPicPr>
          <p:cNvPr id="1034" name="Picture 10" descr="https://www.cloudamqp.com/img/plans/lemur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11" y="4910041"/>
            <a:ext cx="1620788" cy="162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58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Colas y centralitas</a:t>
            </a:r>
          </a:p>
        </p:txBody>
      </p:sp>
      <p:pic>
        <p:nvPicPr>
          <p:cNvPr id="1028" name="Picture 4" descr="https://i.gyazo.com/6a0b3643b318892812786389ff4a3bc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67" y="1095018"/>
            <a:ext cx="5224266" cy="564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https://www.cloudamqp.com/img/plans/lemur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012" y="2296302"/>
            <a:ext cx="1620788" cy="162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41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1">
      <a:majorFont>
        <a:latin typeface="Arabolic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108</Words>
  <Application>Microsoft Office PowerPoint</Application>
  <PresentationFormat>Panorámica</PresentationFormat>
  <Paragraphs>24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Aladdin</vt:lpstr>
      <vt:lpstr>Arabolical</vt:lpstr>
      <vt:lpstr>Arial</vt:lpstr>
      <vt:lpstr>Calibri</vt:lpstr>
      <vt:lpstr>Tema de Office</vt:lpstr>
      <vt:lpstr>Tweet Registration Tweet Registration</vt:lpstr>
      <vt:lpstr>Aplicacion</vt:lpstr>
      <vt:lpstr>Presentación de PowerPoint</vt:lpstr>
      <vt:lpstr>Dashboard-Updater </vt:lpstr>
      <vt:lpstr>Recollector-Chooser </vt:lpstr>
      <vt:lpstr>Saver</vt:lpstr>
      <vt:lpstr>Processors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Cáncer Gil</dc:creator>
  <cp:lastModifiedBy>Jorge Cáncer Gil</cp:lastModifiedBy>
  <cp:revision>12</cp:revision>
  <dcterms:created xsi:type="dcterms:W3CDTF">2017-05-21T07:40:40Z</dcterms:created>
  <dcterms:modified xsi:type="dcterms:W3CDTF">2017-05-21T15:35:57Z</dcterms:modified>
</cp:coreProperties>
</file>