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6" autoAdjust="0"/>
    <p:restoredTop sz="74353" autoAdjust="0"/>
  </p:normalViewPr>
  <p:slideViewPr>
    <p:cSldViewPr snapToGrid="0">
      <p:cViewPr varScale="1">
        <p:scale>
          <a:sx n="79" d="100"/>
          <a:sy n="79" d="100"/>
        </p:scale>
        <p:origin x="240" y="7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cus\Documents\GitHub\DFND-Music-SQL-Database\Total%20Order%20Volume%20from%20each%20count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cus\Documents\GitHub\DFND-Music-SQL-Database\super%20advance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cus\Documents\GitHub\DFND-Music-SQL-Database\Highest%20and%20Averange%20Spent%20From%20A%20Countr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cus\Documents\GitHub\DFND-Music-SQL-Database\Best%20selling%20media%20typ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order volume from each country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'Total Order Volume from each co'!$C$1</c:f>
              <c:strCache>
                <c:ptCount val="1"/>
                <c:pt idx="0">
                  <c:v>TotalSales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'Total Order Volume from each co'!$A$2:$B$6</c:f>
              <c:multiLvlStrCache>
                <c:ptCount val="5"/>
                <c:lvl>
                  <c:pt idx="0">
                    <c:v>USA</c:v>
                  </c:pt>
                  <c:pt idx="1">
                    <c:v>Canada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Germany</c:v>
                  </c:pt>
                </c:lvl>
                <c:lvl>
                  <c:pt idx="0">
                    <c:v>91</c:v>
                  </c:pt>
                  <c:pt idx="1">
                    <c:v>56</c:v>
                  </c:pt>
                  <c:pt idx="2">
                    <c:v>35</c:v>
                  </c:pt>
                  <c:pt idx="3">
                    <c:v>35</c:v>
                  </c:pt>
                  <c:pt idx="4">
                    <c:v>28</c:v>
                  </c:pt>
                </c:lvl>
              </c:multiLvlStrCache>
            </c:multiLvlStrRef>
          </c:cat>
          <c:val>
            <c:numRef>
              <c:f>'Total Order Volume from each co'!$C$2:$C$6</c:f>
              <c:numCache>
                <c:formatCode>General</c:formatCode>
                <c:ptCount val="5"/>
                <c:pt idx="0">
                  <c:v>523.05999999999995</c:v>
                </c:pt>
                <c:pt idx="1">
                  <c:v>303.95999999999998</c:v>
                </c:pt>
                <c:pt idx="2">
                  <c:v>195.1</c:v>
                </c:pt>
                <c:pt idx="3">
                  <c:v>190.1</c:v>
                </c:pt>
                <c:pt idx="4">
                  <c:v>156.47999999999999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46294368"/>
        <c:axId val="-446293280"/>
      </c:barChart>
      <c:catAx>
        <c:axId val="-446294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46293280"/>
        <c:crosses val="autoZero"/>
        <c:auto val="1"/>
        <c:lblAlgn val="ctr"/>
        <c:lblOffset val="100"/>
        <c:noMultiLvlLbl val="0"/>
      </c:catAx>
      <c:valAx>
        <c:axId val="-446293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4629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 dirty="0" smtClean="0">
                <a:effectLst/>
              </a:rPr>
              <a:t>Comparison of Order Volume by Genre</a:t>
            </a:r>
            <a:endParaRPr lang="en-US" sz="16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509284285934031"/>
          <c:y val="0.14505858230814292"/>
          <c:w val="0.84537170105698023"/>
          <c:h val="0.39635129857449719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'super advanced'!$B$1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'super advanced'!$A$2:$A$25</c:f>
              <c:strCache>
                <c:ptCount val="24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Bossa Nova</c:v>
                </c:pt>
                <c:pt idx="4">
                  <c:v>Classical</c:v>
                </c:pt>
                <c:pt idx="5">
                  <c:v>Comedy</c:v>
                </c:pt>
                <c:pt idx="6">
                  <c:v>Drama</c:v>
                </c:pt>
                <c:pt idx="7">
                  <c:v>Easy Listening</c:v>
                </c:pt>
                <c:pt idx="8">
                  <c:v>Electronica/Dance</c:v>
                </c:pt>
                <c:pt idx="9">
                  <c:v>Heavy Metal</c:v>
                </c:pt>
                <c:pt idx="10">
                  <c:v>Hip Hop/Rap</c:v>
                </c:pt>
                <c:pt idx="11">
                  <c:v>Jazz</c:v>
                </c:pt>
                <c:pt idx="12">
                  <c:v>Latin</c:v>
                </c:pt>
                <c:pt idx="13">
                  <c:v>Metal</c:v>
                </c:pt>
                <c:pt idx="14">
                  <c:v>Pop</c:v>
                </c:pt>
                <c:pt idx="15">
                  <c:v>R&amp;B/Soul</c:v>
                </c:pt>
                <c:pt idx="16">
                  <c:v>Reggae</c:v>
                </c:pt>
                <c:pt idx="17">
                  <c:v>Rock</c:v>
                </c:pt>
                <c:pt idx="18">
                  <c:v>Rock And Roll</c:v>
                </c:pt>
                <c:pt idx="19">
                  <c:v>Sci Fi &amp; Fantasy</c:v>
                </c:pt>
                <c:pt idx="20">
                  <c:v>Science Fiction</c:v>
                </c:pt>
                <c:pt idx="21">
                  <c:v>Soundtrack</c:v>
                </c:pt>
                <c:pt idx="22">
                  <c:v>TV Shows</c:v>
                </c:pt>
                <c:pt idx="23">
                  <c:v>World</c:v>
                </c:pt>
              </c:strCache>
            </c:strRef>
          </c:cat>
          <c:val>
            <c:numRef>
              <c:f>'super advanced'!$B$2:$B$25</c:f>
              <c:numCache>
                <c:formatCode>General</c:formatCode>
                <c:ptCount val="24"/>
                <c:pt idx="0">
                  <c:v>5</c:v>
                </c:pt>
                <c:pt idx="1">
                  <c:v>50</c:v>
                </c:pt>
                <c:pt idx="2">
                  <c:v>15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3</c:v>
                </c:pt>
                <c:pt idx="8">
                  <c:v>0</c:v>
                </c:pt>
                <c:pt idx="9">
                  <c:v>4</c:v>
                </c:pt>
                <c:pt idx="10">
                  <c:v>4</c:v>
                </c:pt>
                <c:pt idx="11">
                  <c:v>22</c:v>
                </c:pt>
                <c:pt idx="12">
                  <c:v>91</c:v>
                </c:pt>
                <c:pt idx="13">
                  <c:v>64</c:v>
                </c:pt>
                <c:pt idx="14">
                  <c:v>5</c:v>
                </c:pt>
                <c:pt idx="15">
                  <c:v>12</c:v>
                </c:pt>
                <c:pt idx="16">
                  <c:v>6</c:v>
                </c:pt>
                <c:pt idx="17">
                  <c:v>157</c:v>
                </c:pt>
                <c:pt idx="18">
                  <c:v>3</c:v>
                </c:pt>
                <c:pt idx="19">
                  <c:v>5</c:v>
                </c:pt>
                <c:pt idx="20">
                  <c:v>1</c:v>
                </c:pt>
                <c:pt idx="21">
                  <c:v>4</c:v>
                </c:pt>
                <c:pt idx="22">
                  <c:v>14</c:v>
                </c:pt>
                <c:pt idx="23">
                  <c:v>0</c:v>
                </c:pt>
              </c:numCache>
            </c:numRef>
          </c:val>
        </c:ser>
        <c:ser>
          <c:idx val="1"/>
          <c:order val="1"/>
          <c:tx>
            <c:strRef>
              <c:f>'super advanced'!$C$1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'super advanced'!$A$2:$A$25</c:f>
              <c:strCache>
                <c:ptCount val="24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Bossa Nova</c:v>
                </c:pt>
                <c:pt idx="4">
                  <c:v>Classical</c:v>
                </c:pt>
                <c:pt idx="5">
                  <c:v>Comedy</c:v>
                </c:pt>
                <c:pt idx="6">
                  <c:v>Drama</c:v>
                </c:pt>
                <c:pt idx="7">
                  <c:v>Easy Listening</c:v>
                </c:pt>
                <c:pt idx="8">
                  <c:v>Electronica/Dance</c:v>
                </c:pt>
                <c:pt idx="9">
                  <c:v>Heavy Metal</c:v>
                </c:pt>
                <c:pt idx="10">
                  <c:v>Hip Hop/Rap</c:v>
                </c:pt>
                <c:pt idx="11">
                  <c:v>Jazz</c:v>
                </c:pt>
                <c:pt idx="12">
                  <c:v>Latin</c:v>
                </c:pt>
                <c:pt idx="13">
                  <c:v>Metal</c:v>
                </c:pt>
                <c:pt idx="14">
                  <c:v>Pop</c:v>
                </c:pt>
                <c:pt idx="15">
                  <c:v>R&amp;B/Soul</c:v>
                </c:pt>
                <c:pt idx="16">
                  <c:v>Reggae</c:v>
                </c:pt>
                <c:pt idx="17">
                  <c:v>Rock</c:v>
                </c:pt>
                <c:pt idx="18">
                  <c:v>Rock And Roll</c:v>
                </c:pt>
                <c:pt idx="19">
                  <c:v>Sci Fi &amp; Fantasy</c:v>
                </c:pt>
                <c:pt idx="20">
                  <c:v>Science Fiction</c:v>
                </c:pt>
                <c:pt idx="21">
                  <c:v>Soundtrack</c:v>
                </c:pt>
                <c:pt idx="22">
                  <c:v>TV Shows</c:v>
                </c:pt>
                <c:pt idx="23">
                  <c:v>World</c:v>
                </c:pt>
              </c:strCache>
            </c:strRef>
          </c:cat>
          <c:val>
            <c:numRef>
              <c:f>'super advanced'!$C$2:$C$25</c:f>
              <c:numCache>
                <c:formatCode>General</c:formatCode>
                <c:ptCount val="24"/>
                <c:pt idx="0">
                  <c:v>0</c:v>
                </c:pt>
                <c:pt idx="1">
                  <c:v>36</c:v>
                </c:pt>
                <c:pt idx="2">
                  <c:v>4</c:v>
                </c:pt>
                <c:pt idx="3">
                  <c:v>7</c:v>
                </c:pt>
                <c:pt idx="4">
                  <c:v>5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5</c:v>
                </c:pt>
                <c:pt idx="11">
                  <c:v>13</c:v>
                </c:pt>
                <c:pt idx="12">
                  <c:v>60</c:v>
                </c:pt>
                <c:pt idx="13">
                  <c:v>40</c:v>
                </c:pt>
                <c:pt idx="14">
                  <c:v>0</c:v>
                </c:pt>
                <c:pt idx="15">
                  <c:v>5</c:v>
                </c:pt>
                <c:pt idx="16">
                  <c:v>7</c:v>
                </c:pt>
                <c:pt idx="17">
                  <c:v>107</c:v>
                </c:pt>
                <c:pt idx="18">
                  <c:v>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6</c:v>
                </c:pt>
              </c:numCache>
            </c:numRef>
          </c:val>
        </c:ser>
        <c:ser>
          <c:idx val="2"/>
          <c:order val="2"/>
          <c:tx>
            <c:strRef>
              <c:f>'super advanced'!$D$1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'super advanced'!$A$2:$A$25</c:f>
              <c:strCache>
                <c:ptCount val="24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Bossa Nova</c:v>
                </c:pt>
                <c:pt idx="4">
                  <c:v>Classical</c:v>
                </c:pt>
                <c:pt idx="5">
                  <c:v>Comedy</c:v>
                </c:pt>
                <c:pt idx="6">
                  <c:v>Drama</c:v>
                </c:pt>
                <c:pt idx="7">
                  <c:v>Easy Listening</c:v>
                </c:pt>
                <c:pt idx="8">
                  <c:v>Electronica/Dance</c:v>
                </c:pt>
                <c:pt idx="9">
                  <c:v>Heavy Metal</c:v>
                </c:pt>
                <c:pt idx="10">
                  <c:v>Hip Hop/Rap</c:v>
                </c:pt>
                <c:pt idx="11">
                  <c:v>Jazz</c:v>
                </c:pt>
                <c:pt idx="12">
                  <c:v>Latin</c:v>
                </c:pt>
                <c:pt idx="13">
                  <c:v>Metal</c:v>
                </c:pt>
                <c:pt idx="14">
                  <c:v>Pop</c:v>
                </c:pt>
                <c:pt idx="15">
                  <c:v>R&amp;B/Soul</c:v>
                </c:pt>
                <c:pt idx="16">
                  <c:v>Reggae</c:v>
                </c:pt>
                <c:pt idx="17">
                  <c:v>Rock</c:v>
                </c:pt>
                <c:pt idx="18">
                  <c:v>Rock And Roll</c:v>
                </c:pt>
                <c:pt idx="19">
                  <c:v>Sci Fi &amp; Fantasy</c:v>
                </c:pt>
                <c:pt idx="20">
                  <c:v>Science Fiction</c:v>
                </c:pt>
                <c:pt idx="21">
                  <c:v>Soundtrack</c:v>
                </c:pt>
                <c:pt idx="22">
                  <c:v>TV Shows</c:v>
                </c:pt>
                <c:pt idx="23">
                  <c:v>World</c:v>
                </c:pt>
              </c:strCache>
            </c:strRef>
          </c:cat>
          <c:val>
            <c:numRef>
              <c:f>'super advanced'!$D$2:$D$25</c:f>
              <c:numCache>
                <c:formatCode>General</c:formatCode>
                <c:ptCount val="24"/>
                <c:pt idx="0">
                  <c:v>4</c:v>
                </c:pt>
                <c:pt idx="1">
                  <c:v>31</c:v>
                </c:pt>
                <c:pt idx="2">
                  <c:v>2</c:v>
                </c:pt>
                <c:pt idx="3">
                  <c:v>1</c:v>
                </c:pt>
                <c:pt idx="4">
                  <c:v>10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2</c:v>
                </c:pt>
                <c:pt idx="11">
                  <c:v>11</c:v>
                </c:pt>
                <c:pt idx="12">
                  <c:v>26</c:v>
                </c:pt>
                <c:pt idx="13">
                  <c:v>20</c:v>
                </c:pt>
                <c:pt idx="14">
                  <c:v>2</c:v>
                </c:pt>
                <c:pt idx="15">
                  <c:v>0</c:v>
                </c:pt>
                <c:pt idx="16">
                  <c:v>1</c:v>
                </c:pt>
                <c:pt idx="17">
                  <c:v>65</c:v>
                </c:pt>
                <c:pt idx="18">
                  <c:v>1</c:v>
                </c:pt>
                <c:pt idx="19">
                  <c:v>2</c:v>
                </c:pt>
                <c:pt idx="20">
                  <c:v>0</c:v>
                </c:pt>
                <c:pt idx="21">
                  <c:v>5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</c:ser>
        <c:ser>
          <c:idx val="3"/>
          <c:order val="3"/>
          <c:tx>
            <c:strRef>
              <c:f>'super advanced'!$E$1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'super advanced'!$A$2:$A$25</c:f>
              <c:strCache>
                <c:ptCount val="24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Bossa Nova</c:v>
                </c:pt>
                <c:pt idx="4">
                  <c:v>Classical</c:v>
                </c:pt>
                <c:pt idx="5">
                  <c:v>Comedy</c:v>
                </c:pt>
                <c:pt idx="6">
                  <c:v>Drama</c:v>
                </c:pt>
                <c:pt idx="7">
                  <c:v>Easy Listening</c:v>
                </c:pt>
                <c:pt idx="8">
                  <c:v>Electronica/Dance</c:v>
                </c:pt>
                <c:pt idx="9">
                  <c:v>Heavy Metal</c:v>
                </c:pt>
                <c:pt idx="10">
                  <c:v>Hip Hop/Rap</c:v>
                </c:pt>
                <c:pt idx="11">
                  <c:v>Jazz</c:v>
                </c:pt>
                <c:pt idx="12">
                  <c:v>Latin</c:v>
                </c:pt>
                <c:pt idx="13">
                  <c:v>Metal</c:v>
                </c:pt>
                <c:pt idx="14">
                  <c:v>Pop</c:v>
                </c:pt>
                <c:pt idx="15">
                  <c:v>R&amp;B/Soul</c:v>
                </c:pt>
                <c:pt idx="16">
                  <c:v>Reggae</c:v>
                </c:pt>
                <c:pt idx="17">
                  <c:v>Rock</c:v>
                </c:pt>
                <c:pt idx="18">
                  <c:v>Rock And Roll</c:v>
                </c:pt>
                <c:pt idx="19">
                  <c:v>Sci Fi &amp; Fantasy</c:v>
                </c:pt>
                <c:pt idx="20">
                  <c:v>Science Fiction</c:v>
                </c:pt>
                <c:pt idx="21">
                  <c:v>Soundtrack</c:v>
                </c:pt>
                <c:pt idx="22">
                  <c:v>TV Shows</c:v>
                </c:pt>
                <c:pt idx="23">
                  <c:v>World</c:v>
                </c:pt>
              </c:strCache>
            </c:strRef>
          </c:cat>
          <c:val>
            <c:numRef>
              <c:f>'super advanced'!$E$2:$E$25</c:f>
              <c:numCache>
                <c:formatCode>General</c:formatCode>
                <c:ptCount val="24"/>
                <c:pt idx="0">
                  <c:v>0</c:v>
                </c:pt>
                <c:pt idx="1">
                  <c:v>7</c:v>
                </c:pt>
                <c:pt idx="2">
                  <c:v>6</c:v>
                </c:pt>
                <c:pt idx="3">
                  <c:v>0</c:v>
                </c:pt>
                <c:pt idx="4">
                  <c:v>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53</c:v>
                </c:pt>
                <c:pt idx="13">
                  <c:v>15</c:v>
                </c:pt>
                <c:pt idx="14">
                  <c:v>3</c:v>
                </c:pt>
                <c:pt idx="15">
                  <c:v>3</c:v>
                </c:pt>
                <c:pt idx="16">
                  <c:v>6</c:v>
                </c:pt>
                <c:pt idx="17">
                  <c:v>81</c:v>
                </c:pt>
                <c:pt idx="18">
                  <c:v>0</c:v>
                </c:pt>
                <c:pt idx="19">
                  <c:v>2</c:v>
                </c:pt>
                <c:pt idx="20">
                  <c:v>0</c:v>
                </c:pt>
                <c:pt idx="21">
                  <c:v>4</c:v>
                </c:pt>
                <c:pt idx="22">
                  <c:v>0</c:v>
                </c:pt>
                <c:pt idx="23">
                  <c:v>2</c:v>
                </c:pt>
              </c:numCache>
            </c:numRef>
          </c:val>
        </c:ser>
        <c:ser>
          <c:idx val="4"/>
          <c:order val="4"/>
          <c:tx>
            <c:strRef>
              <c:f>'super advanced'!$F$1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'super advanced'!$A$2:$A$25</c:f>
              <c:strCache>
                <c:ptCount val="24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Bossa Nova</c:v>
                </c:pt>
                <c:pt idx="4">
                  <c:v>Classical</c:v>
                </c:pt>
                <c:pt idx="5">
                  <c:v>Comedy</c:v>
                </c:pt>
                <c:pt idx="6">
                  <c:v>Drama</c:v>
                </c:pt>
                <c:pt idx="7">
                  <c:v>Easy Listening</c:v>
                </c:pt>
                <c:pt idx="8">
                  <c:v>Electronica/Dance</c:v>
                </c:pt>
                <c:pt idx="9">
                  <c:v>Heavy Metal</c:v>
                </c:pt>
                <c:pt idx="10">
                  <c:v>Hip Hop/Rap</c:v>
                </c:pt>
                <c:pt idx="11">
                  <c:v>Jazz</c:v>
                </c:pt>
                <c:pt idx="12">
                  <c:v>Latin</c:v>
                </c:pt>
                <c:pt idx="13">
                  <c:v>Metal</c:v>
                </c:pt>
                <c:pt idx="14">
                  <c:v>Pop</c:v>
                </c:pt>
                <c:pt idx="15">
                  <c:v>R&amp;B/Soul</c:v>
                </c:pt>
                <c:pt idx="16">
                  <c:v>Reggae</c:v>
                </c:pt>
                <c:pt idx="17">
                  <c:v>Rock</c:v>
                </c:pt>
                <c:pt idx="18">
                  <c:v>Rock And Roll</c:v>
                </c:pt>
                <c:pt idx="19">
                  <c:v>Sci Fi &amp; Fantasy</c:v>
                </c:pt>
                <c:pt idx="20">
                  <c:v>Science Fiction</c:v>
                </c:pt>
                <c:pt idx="21">
                  <c:v>Soundtrack</c:v>
                </c:pt>
                <c:pt idx="22">
                  <c:v>TV Shows</c:v>
                </c:pt>
                <c:pt idx="23">
                  <c:v>World</c:v>
                </c:pt>
              </c:strCache>
            </c:strRef>
          </c:cat>
          <c:val>
            <c:numRef>
              <c:f>'super advanced'!$F$2:$F$25</c:f>
              <c:numCache>
                <c:formatCode>General</c:formatCode>
                <c:ptCount val="24"/>
                <c:pt idx="0">
                  <c:v>1</c:v>
                </c:pt>
                <c:pt idx="1">
                  <c:v>13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2</c:v>
                </c:pt>
                <c:pt idx="12">
                  <c:v>18</c:v>
                </c:pt>
                <c:pt idx="13">
                  <c:v>25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62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5</c:v>
                </c:pt>
                <c:pt idx="22">
                  <c:v>3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446290560"/>
        <c:axId val="-446290016"/>
        <c:axId val="0"/>
      </c:bar3DChart>
      <c:catAx>
        <c:axId val="-44629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46290016"/>
        <c:crosses val="autoZero"/>
        <c:auto val="1"/>
        <c:lblAlgn val="ctr"/>
        <c:lblOffset val="100"/>
        <c:noMultiLvlLbl val="0"/>
      </c:catAx>
      <c:valAx>
        <c:axId val="-44629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4629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 smtClean="0">
                <a:effectLst/>
              </a:rPr>
              <a:t>Highest and Average Spent From A Country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'Highest and Averange Spent From'!$B$1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'Highest and Averange Spent From'!$A$2:$A$11</c:f>
              <c:strCache>
                <c:ptCount val="10"/>
                <c:pt idx="0">
                  <c:v>Chile</c:v>
                </c:pt>
                <c:pt idx="1">
                  <c:v>Hungary</c:v>
                </c:pt>
                <c:pt idx="2">
                  <c:v>Ireland</c:v>
                </c:pt>
                <c:pt idx="3">
                  <c:v>Czech Republic</c:v>
                </c:pt>
                <c:pt idx="4">
                  <c:v>Austria</c:v>
                </c:pt>
                <c:pt idx="5">
                  <c:v>Finland</c:v>
                </c:pt>
                <c:pt idx="6">
                  <c:v>Netherlands</c:v>
                </c:pt>
                <c:pt idx="7">
                  <c:v>India</c:v>
                </c:pt>
                <c:pt idx="8">
                  <c:v>USA</c:v>
                </c:pt>
                <c:pt idx="9">
                  <c:v>Norway</c:v>
                </c:pt>
              </c:strCache>
            </c:strRef>
          </c:cat>
          <c:val>
            <c:numRef>
              <c:f>'Highest and Averange Spent From'!$B$2:$B$11</c:f>
              <c:numCache>
                <c:formatCode>General</c:formatCode>
                <c:ptCount val="10"/>
                <c:pt idx="0">
                  <c:v>6.66</c:v>
                </c:pt>
                <c:pt idx="1">
                  <c:v>6.5171428571428596</c:v>
                </c:pt>
                <c:pt idx="2">
                  <c:v>6.5171428571428596</c:v>
                </c:pt>
                <c:pt idx="3">
                  <c:v>6.4457142857142902</c:v>
                </c:pt>
                <c:pt idx="4">
                  <c:v>6.0885714285714299</c:v>
                </c:pt>
                <c:pt idx="5">
                  <c:v>5.9457142857142902</c:v>
                </c:pt>
                <c:pt idx="6">
                  <c:v>5.8028571428571398</c:v>
                </c:pt>
                <c:pt idx="7">
                  <c:v>5.7892307692307696</c:v>
                </c:pt>
                <c:pt idx="8">
                  <c:v>5.7479120879120904</c:v>
                </c:pt>
                <c:pt idx="9">
                  <c:v>5.66</c:v>
                </c:pt>
              </c:numCache>
            </c:numRef>
          </c:val>
        </c:ser>
        <c:ser>
          <c:idx val="1"/>
          <c:order val="1"/>
          <c:tx>
            <c:strRef>
              <c:f>'Highest and Averange Spent From'!$C$1</c:f>
              <c:strCache>
                <c:ptCount val="1"/>
                <c:pt idx="0">
                  <c:v>Highest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'Highest and Averange Spent From'!$A$2:$A$11</c:f>
              <c:strCache>
                <c:ptCount val="10"/>
                <c:pt idx="0">
                  <c:v>Chile</c:v>
                </c:pt>
                <c:pt idx="1">
                  <c:v>Hungary</c:v>
                </c:pt>
                <c:pt idx="2">
                  <c:v>Ireland</c:v>
                </c:pt>
                <c:pt idx="3">
                  <c:v>Czech Republic</c:v>
                </c:pt>
                <c:pt idx="4">
                  <c:v>Austria</c:v>
                </c:pt>
                <c:pt idx="5">
                  <c:v>Finland</c:v>
                </c:pt>
                <c:pt idx="6">
                  <c:v>Netherlands</c:v>
                </c:pt>
                <c:pt idx="7">
                  <c:v>India</c:v>
                </c:pt>
                <c:pt idx="8">
                  <c:v>USA</c:v>
                </c:pt>
                <c:pt idx="9">
                  <c:v>Norway</c:v>
                </c:pt>
              </c:strCache>
            </c:strRef>
          </c:cat>
          <c:val>
            <c:numRef>
              <c:f>'Highest and Averange Spent From'!$C$2:$C$11</c:f>
              <c:numCache>
                <c:formatCode>General</c:formatCode>
                <c:ptCount val="10"/>
                <c:pt idx="0">
                  <c:v>17.91</c:v>
                </c:pt>
                <c:pt idx="1">
                  <c:v>21.86</c:v>
                </c:pt>
                <c:pt idx="2">
                  <c:v>21.86</c:v>
                </c:pt>
                <c:pt idx="3">
                  <c:v>25.86</c:v>
                </c:pt>
                <c:pt idx="4">
                  <c:v>18.86</c:v>
                </c:pt>
                <c:pt idx="5">
                  <c:v>13.86</c:v>
                </c:pt>
                <c:pt idx="6">
                  <c:v>13.86</c:v>
                </c:pt>
                <c:pt idx="7">
                  <c:v>13.86</c:v>
                </c:pt>
                <c:pt idx="8">
                  <c:v>23.86</c:v>
                </c:pt>
                <c:pt idx="9">
                  <c:v>15.86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46099088"/>
        <c:axId val="-446094736"/>
      </c:barChart>
      <c:catAx>
        <c:axId val="-44609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46094736"/>
        <c:crosses val="autoZero"/>
        <c:auto val="1"/>
        <c:lblAlgn val="ctr"/>
        <c:lblOffset val="100"/>
        <c:noMultiLvlLbl val="0"/>
      </c:catAx>
      <c:valAx>
        <c:axId val="-44609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4609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 smtClean="0">
                <a:effectLst/>
              </a:rPr>
              <a:t>Comparison of Order Volume by Media Types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'Best selling media types'!$A$2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'Best selling media types'!$B$1:$G$1</c:f>
              <c:strCache>
                <c:ptCount val="6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  <c:pt idx="4">
                  <c:v>AAC audio file</c:v>
                </c:pt>
                <c:pt idx="5">
                  <c:v>Total</c:v>
                </c:pt>
              </c:strCache>
            </c:strRef>
          </c:cat>
          <c:val>
            <c:numRef>
              <c:f>'Best selling media types'!$B$2:$G$2</c:f>
              <c:numCache>
                <c:formatCode>General</c:formatCode>
                <c:ptCount val="6"/>
                <c:pt idx="0">
                  <c:v>422</c:v>
                </c:pt>
                <c:pt idx="1">
                  <c:v>37</c:v>
                </c:pt>
                <c:pt idx="2">
                  <c:v>34</c:v>
                </c:pt>
                <c:pt idx="3">
                  <c:v>0</c:v>
                </c:pt>
                <c:pt idx="4">
                  <c:v>1</c:v>
                </c:pt>
                <c:pt idx="5">
                  <c:v>494</c:v>
                </c:pt>
              </c:numCache>
            </c:numRef>
          </c:val>
        </c:ser>
        <c:ser>
          <c:idx val="1"/>
          <c:order val="1"/>
          <c:tx>
            <c:strRef>
              <c:f>'Best selling media types'!$A$3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'Best selling media types'!$B$1:$G$1</c:f>
              <c:strCache>
                <c:ptCount val="6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  <c:pt idx="4">
                  <c:v>AAC audio file</c:v>
                </c:pt>
                <c:pt idx="5">
                  <c:v>Total</c:v>
                </c:pt>
              </c:strCache>
            </c:strRef>
          </c:cat>
          <c:val>
            <c:numRef>
              <c:f>'Best selling media types'!$B$3:$G$3</c:f>
              <c:numCache>
                <c:formatCode>General</c:formatCode>
                <c:ptCount val="6"/>
                <c:pt idx="0">
                  <c:v>289</c:v>
                </c:pt>
                <c:pt idx="1">
                  <c:v>12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304</c:v>
                </c:pt>
              </c:numCache>
            </c:numRef>
          </c:val>
        </c:ser>
        <c:ser>
          <c:idx val="2"/>
          <c:order val="2"/>
          <c:tx>
            <c:strRef>
              <c:f>'Best selling media types'!$A$4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'Best selling media types'!$B$1:$G$1</c:f>
              <c:strCache>
                <c:ptCount val="6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  <c:pt idx="4">
                  <c:v>AAC audio file</c:v>
                </c:pt>
                <c:pt idx="5">
                  <c:v>Total</c:v>
                </c:pt>
              </c:strCache>
            </c:strRef>
          </c:cat>
          <c:val>
            <c:numRef>
              <c:f>'Best selling media types'!$B$4:$G$4</c:f>
              <c:numCache>
                <c:formatCode>General</c:formatCode>
                <c:ptCount val="6"/>
                <c:pt idx="0">
                  <c:v>170</c:v>
                </c:pt>
                <c:pt idx="1">
                  <c:v>18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190</c:v>
                </c:pt>
              </c:numCache>
            </c:numRef>
          </c:val>
        </c:ser>
        <c:ser>
          <c:idx val="3"/>
          <c:order val="3"/>
          <c:tx>
            <c:strRef>
              <c:f>'Best selling media types'!$A$5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'Best selling media types'!$B$1:$G$1</c:f>
              <c:strCache>
                <c:ptCount val="6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  <c:pt idx="4">
                  <c:v>AAC audio file</c:v>
                </c:pt>
                <c:pt idx="5">
                  <c:v>Total</c:v>
                </c:pt>
              </c:strCache>
            </c:strRef>
          </c:cat>
          <c:val>
            <c:numRef>
              <c:f>'Best selling media types'!$B$5:$G$5</c:f>
              <c:numCache>
                <c:formatCode>General</c:formatCode>
                <c:ptCount val="6"/>
                <c:pt idx="0">
                  <c:v>165</c:v>
                </c:pt>
                <c:pt idx="1">
                  <c:v>15</c:v>
                </c:pt>
                <c:pt idx="2">
                  <c:v>7</c:v>
                </c:pt>
                <c:pt idx="3">
                  <c:v>2</c:v>
                </c:pt>
                <c:pt idx="4">
                  <c:v>1</c:v>
                </c:pt>
                <c:pt idx="5">
                  <c:v>190</c:v>
                </c:pt>
              </c:numCache>
            </c:numRef>
          </c:val>
        </c:ser>
        <c:ser>
          <c:idx val="4"/>
          <c:order val="4"/>
          <c:tx>
            <c:strRef>
              <c:f>'Best selling media types'!$A$6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'Best selling media types'!$B$1:$G$1</c:f>
              <c:strCache>
                <c:ptCount val="6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  <c:pt idx="4">
                  <c:v>AAC audio file</c:v>
                </c:pt>
                <c:pt idx="5">
                  <c:v>Total</c:v>
                </c:pt>
              </c:strCache>
            </c:strRef>
          </c:cat>
          <c:val>
            <c:numRef>
              <c:f>'Best selling media types'!$B$6:$G$6</c:f>
              <c:numCache>
                <c:formatCode>General</c:formatCode>
                <c:ptCount val="6"/>
                <c:pt idx="0">
                  <c:v>143</c:v>
                </c:pt>
                <c:pt idx="1">
                  <c:v>3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152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446090384"/>
        <c:axId val="-446087664"/>
        <c:axId val="0"/>
      </c:bar3DChart>
      <c:catAx>
        <c:axId val="-44609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46087664"/>
        <c:crosses val="autoZero"/>
        <c:auto val="1"/>
        <c:lblAlgn val="ctr"/>
        <c:lblOffset val="100"/>
        <c:noMultiLvlLbl val="0"/>
      </c:catAx>
      <c:valAx>
        <c:axId val="-44608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4609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62580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http://chinookdatabase.codeplex.com/wikipage?title=Chinook_Schema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71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COUNT(</a:t>
            </a:r>
            <a:r>
              <a:rPr lang="en-US" dirty="0" err="1" smtClean="0"/>
              <a:t>Customer.Country</a:t>
            </a:r>
            <a:r>
              <a:rPr lang="en-US" dirty="0" smtClean="0"/>
              <a:t>) AS Purchase,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Customer.Country</a:t>
            </a:r>
            <a:r>
              <a:rPr lang="en-US" dirty="0" smtClean="0"/>
              <a:t> AS </a:t>
            </a:r>
            <a:r>
              <a:rPr lang="en-US" dirty="0" err="1" smtClean="0"/>
              <a:t>BillingCountry</a:t>
            </a:r>
            <a:r>
              <a:rPr lang="en-US" dirty="0" smtClean="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Total(</a:t>
            </a:r>
            <a:r>
              <a:rPr lang="en-US" dirty="0" err="1" smtClean="0"/>
              <a:t>Invoice.Total</a:t>
            </a:r>
            <a:r>
              <a:rPr lang="en-US" dirty="0" smtClean="0"/>
              <a:t>) AS </a:t>
            </a:r>
            <a:r>
              <a:rPr lang="en-US" dirty="0" err="1" smtClean="0"/>
              <a:t>TotalSales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Invoice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Customer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ON (</a:t>
            </a:r>
            <a:r>
              <a:rPr lang="en-US" dirty="0" err="1" smtClean="0"/>
              <a:t>BillingCountry</a:t>
            </a:r>
            <a:r>
              <a:rPr lang="en-US" dirty="0" smtClean="0"/>
              <a:t> IS NOT NULL AND </a:t>
            </a:r>
            <a:r>
              <a:rPr lang="en-US" dirty="0" err="1" smtClean="0"/>
              <a:t>Customer.CustomerId</a:t>
            </a:r>
            <a:r>
              <a:rPr lang="en-US" dirty="0" smtClean="0"/>
              <a:t> = </a:t>
            </a:r>
            <a:r>
              <a:rPr lang="en-US" dirty="0" err="1" smtClean="0"/>
              <a:t>Invoice.CustomerId</a:t>
            </a:r>
            <a:r>
              <a:rPr lang="en-US" dirty="0" smtClean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Customer.Country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TotalSales</a:t>
            </a:r>
            <a:r>
              <a:rPr lang="en-US" dirty="0" smtClean="0"/>
              <a:t> DESC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LIMIT 5;</a:t>
            </a:r>
          </a:p>
        </p:txBody>
      </p:sp>
    </p:spTree>
    <p:extLst>
      <p:ext uri="{BB962C8B-B14F-4D97-AF65-F5344CB8AC3E}">
        <p14:creationId xmlns:p14="http://schemas.microsoft.com/office/powerpoint/2010/main" val="136766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Genre.Name</a:t>
            </a:r>
            <a:r>
              <a:rPr lang="en-US" dirty="0" smtClean="0"/>
              <a:t> AS Genre,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Invoice.BillingCountry</a:t>
            </a:r>
            <a:r>
              <a:rPr lang="en-US" dirty="0" smtClean="0"/>
              <a:t> = 'USA' THEN 1 ELSE 0 END) AS 'USA',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Invoice.BillingCountry</a:t>
            </a:r>
            <a:r>
              <a:rPr lang="en-US" dirty="0" smtClean="0"/>
              <a:t> = 'Canada' THEN 1 ELSE 0 END) AS 'Canada',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Invoice.BillingCountry</a:t>
            </a:r>
            <a:r>
              <a:rPr lang="en-US" dirty="0" smtClean="0"/>
              <a:t> = 'France' THEN 1 ELSE 0 END) AS 'France',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Invoice.BillingCountry</a:t>
            </a:r>
            <a:r>
              <a:rPr lang="en-US" dirty="0" smtClean="0"/>
              <a:t> = 'Brazil' THEN 1 ELSE 0 END) AS 'Brazil',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Invoice.BillingCountry</a:t>
            </a:r>
            <a:r>
              <a:rPr lang="en-US" dirty="0" smtClean="0"/>
              <a:t> = 'Germany' THEN 1 ELSE 0 END) AS 'Germany'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InvoiceLine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Track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ON </a:t>
            </a:r>
            <a:r>
              <a:rPr lang="en-US" dirty="0" err="1" smtClean="0"/>
              <a:t>InvoiceLine.TrackId</a:t>
            </a:r>
            <a:r>
              <a:rPr lang="en-US" dirty="0" smtClean="0"/>
              <a:t> = </a:t>
            </a:r>
            <a:r>
              <a:rPr lang="en-US" dirty="0" err="1" smtClean="0"/>
              <a:t>Track.TrackId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MediaType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Track.MediaTypeId</a:t>
            </a:r>
            <a:r>
              <a:rPr lang="en-US" dirty="0" smtClean="0"/>
              <a:t> = </a:t>
            </a:r>
            <a:r>
              <a:rPr lang="en-US" dirty="0" err="1" smtClean="0"/>
              <a:t>MediaType.MediaTypeId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Genre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Track.GenreId</a:t>
            </a:r>
            <a:r>
              <a:rPr lang="en-US" dirty="0" smtClean="0"/>
              <a:t> = </a:t>
            </a:r>
            <a:r>
              <a:rPr lang="en-US" dirty="0" err="1" smtClean="0"/>
              <a:t>Genre.GenreId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Invoice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Invoice.InvoiceId</a:t>
            </a:r>
            <a:r>
              <a:rPr lang="en-US" dirty="0" smtClean="0"/>
              <a:t> = </a:t>
            </a:r>
            <a:r>
              <a:rPr lang="en-US" dirty="0" err="1" smtClean="0"/>
              <a:t>InvoiceLine.InvoiceId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Customer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Invoice.CustomerId</a:t>
            </a:r>
            <a:r>
              <a:rPr lang="en-US" dirty="0" smtClean="0"/>
              <a:t> = </a:t>
            </a:r>
            <a:r>
              <a:rPr lang="en-US" dirty="0" err="1" smtClean="0"/>
              <a:t>Customer.CustomerId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Genre ORDER BY Genre;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7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Customer.Country</a:t>
            </a:r>
            <a:r>
              <a:rPr lang="en-US" dirty="0" smtClean="0"/>
              <a:t> AS </a:t>
            </a:r>
            <a:r>
              <a:rPr lang="en-US" dirty="0" err="1" smtClean="0"/>
              <a:t>BillingCountry</a:t>
            </a:r>
            <a:r>
              <a:rPr lang="en-US" dirty="0" smtClean="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AVG(</a:t>
            </a:r>
            <a:r>
              <a:rPr lang="en-US" dirty="0" err="1" smtClean="0"/>
              <a:t>Invoice.Total</a:t>
            </a:r>
            <a:r>
              <a:rPr lang="en-US" dirty="0" smtClean="0"/>
              <a:t>) AS </a:t>
            </a:r>
            <a:r>
              <a:rPr lang="en-US" dirty="0" err="1" smtClean="0"/>
              <a:t>AverageSpent</a:t>
            </a:r>
            <a:r>
              <a:rPr lang="en-US" dirty="0" smtClean="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max(</a:t>
            </a:r>
            <a:r>
              <a:rPr lang="en-US" dirty="0" err="1" smtClean="0"/>
              <a:t>Invoice.Total</a:t>
            </a:r>
            <a:r>
              <a:rPr lang="en-US" dirty="0" smtClean="0"/>
              <a:t>) AS </a:t>
            </a:r>
            <a:r>
              <a:rPr lang="en-US" dirty="0" err="1" smtClean="0"/>
              <a:t>HighestSpent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Invoice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Customer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ON (</a:t>
            </a:r>
            <a:r>
              <a:rPr lang="en-US" dirty="0" err="1" smtClean="0"/>
              <a:t>BillingCountry</a:t>
            </a:r>
            <a:r>
              <a:rPr lang="en-US" dirty="0" smtClean="0"/>
              <a:t> IS NOT NULL AND </a:t>
            </a:r>
            <a:r>
              <a:rPr lang="en-US" dirty="0" err="1" smtClean="0"/>
              <a:t>Customer.CustomerId</a:t>
            </a:r>
            <a:r>
              <a:rPr lang="en-US" dirty="0" smtClean="0"/>
              <a:t> = </a:t>
            </a:r>
            <a:r>
              <a:rPr lang="en-US" dirty="0" err="1" smtClean="0"/>
              <a:t>Invoice.CustomerId</a:t>
            </a:r>
            <a:r>
              <a:rPr lang="en-US" dirty="0" smtClean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BillingCountry</a:t>
            </a:r>
            <a:r>
              <a:rPr lang="en-US" dirty="0" smtClean="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AverageSpent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146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Invoice.BillingCountry</a:t>
            </a:r>
            <a:r>
              <a:rPr lang="en-US" dirty="0" smtClean="0"/>
              <a:t> AS Country,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MediaType.MediaTypeId</a:t>
            </a:r>
            <a:r>
              <a:rPr lang="en-US" dirty="0" smtClean="0"/>
              <a:t> = '1' THEN 1 ELSE 0 END) AS 'MPEG audio file',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MediaType.MediaTypeId</a:t>
            </a:r>
            <a:r>
              <a:rPr lang="en-US" dirty="0" smtClean="0"/>
              <a:t> = '2' THEN 1 ELSE 0 END) AS 'Protected AAC audio file',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MediaType.MediaTypeId</a:t>
            </a:r>
            <a:r>
              <a:rPr lang="en-US" dirty="0" smtClean="0"/>
              <a:t> = '3' THEN 1 ELSE 0 END) AS 'Protected MPEG-4 video file',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MediaType.MediaTypeId</a:t>
            </a:r>
            <a:r>
              <a:rPr lang="en-US" dirty="0" smtClean="0"/>
              <a:t> = '4' THEN 1 ELSE 0 END) AS 'Purchased AAC audio file',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SUM(CASE WHEN </a:t>
            </a:r>
            <a:r>
              <a:rPr lang="en-US" dirty="0" err="1" smtClean="0"/>
              <a:t>MediaType.MediaTypeId</a:t>
            </a:r>
            <a:r>
              <a:rPr lang="en-US" dirty="0" smtClean="0"/>
              <a:t> = '5' THEN 1 ELSE 0 END) AS 'AAC audio file',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COUNT(Country) AS 'Total'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InvoiceLine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Track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InvoiceLine.TrackId</a:t>
            </a:r>
            <a:r>
              <a:rPr lang="en-US" dirty="0" smtClean="0"/>
              <a:t> = </a:t>
            </a:r>
            <a:r>
              <a:rPr lang="en-US" dirty="0" err="1" smtClean="0"/>
              <a:t>Track.TrackId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MediaType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Track.MediaTypeId</a:t>
            </a:r>
            <a:r>
              <a:rPr lang="en-US" dirty="0" smtClean="0"/>
              <a:t> = </a:t>
            </a:r>
            <a:r>
              <a:rPr lang="en-US" dirty="0" err="1" smtClean="0"/>
              <a:t>MediaType.MediaTypeId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Genre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Track.GenreId</a:t>
            </a:r>
            <a:r>
              <a:rPr lang="en-US" dirty="0" smtClean="0"/>
              <a:t> = </a:t>
            </a:r>
            <a:r>
              <a:rPr lang="en-US" dirty="0" err="1" smtClean="0"/>
              <a:t>Genre.GenreId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Invoice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Invoice.InvoiceId</a:t>
            </a:r>
            <a:r>
              <a:rPr lang="en-US" dirty="0" smtClean="0"/>
              <a:t> = </a:t>
            </a:r>
            <a:r>
              <a:rPr lang="en-US" dirty="0" err="1" smtClean="0"/>
              <a:t>InvoiceLine.InvoiceId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INNER JOIN Customer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ON </a:t>
            </a:r>
            <a:r>
              <a:rPr lang="en-US" dirty="0" err="1" smtClean="0"/>
              <a:t>Invoice.CustomerId</a:t>
            </a:r>
            <a:r>
              <a:rPr lang="en-US" dirty="0" smtClean="0"/>
              <a:t> = </a:t>
            </a:r>
            <a:r>
              <a:rPr lang="en-US" dirty="0" err="1" smtClean="0"/>
              <a:t>Customer.CustomerId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Country ORDER BY "Total" DESC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LIMIT 5;</a:t>
            </a:r>
          </a:p>
        </p:txBody>
      </p:sp>
    </p:spTree>
    <p:extLst>
      <p:ext uri="{BB962C8B-B14F-4D97-AF65-F5344CB8AC3E}">
        <p14:creationId xmlns:p14="http://schemas.microsoft.com/office/powerpoint/2010/main" val="48240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h4.ggpht.com/_oKo6zFhdD98/SWFPtyfHJFI/AAAAAAAAAMc/GdrlzeBNsZM/s800/ChinookDatabaseSchema1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29" y="795375"/>
            <a:ext cx="5020585" cy="40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08408" y="279617"/>
            <a:ext cx="23255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/>
              <a:t>Chinook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table shows the TOP 5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highest order volume country of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total invoice and money for each country spent on the album. Comparing to others country, the customer from the USA  has spent more than 2 to 3 times larger than any country. </a:t>
            </a:r>
          </a:p>
        </p:txBody>
      </p:sp>
      <p:sp>
        <p:nvSpPr>
          <p:cNvPr id="67" name="Shape 67"/>
          <p:cNvSpPr/>
          <p:nvPr/>
        </p:nvSpPr>
        <p:spPr>
          <a:xfrm>
            <a:off x="382875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Order Volume from each country 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893410"/>
              </p:ext>
            </p:extLst>
          </p:nvPr>
        </p:nvGraphicFramePr>
        <p:xfrm>
          <a:off x="382875" y="1418450"/>
          <a:ext cx="4572000" cy="30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5158200" y="3259944"/>
            <a:ext cx="35913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</a:rPr>
              <a:t>SQL Query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95959"/>
                </a:solidFill>
                <a:latin typeface="Open Sans"/>
              </a:rPr>
              <a:t>Please see slide notes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chart shows the comparison ratio of TOP 5 countries for all the Genre. The result shows USA is the only country that likes comedy track in this TOP 5 countries.</a:t>
            </a: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Comparison of Order Volume by Genre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87231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5158200" y="3259944"/>
            <a:ext cx="35913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</a:rPr>
              <a:t>SQL Query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95959"/>
                </a:solidFill>
                <a:latin typeface="Open Sans"/>
              </a:rPr>
              <a:t>Please see slide notes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 this chart, it shows the highest and average spent from a country of each customer. The average of this all countries are very similar and the highest spent of the country is the Czech Republic.</a:t>
            </a: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Highest and Average Spent From A Country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224011"/>
              </p:ext>
            </p:extLst>
          </p:nvPr>
        </p:nvGraphicFramePr>
        <p:xfrm>
          <a:off x="354300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5158200" y="3259944"/>
            <a:ext cx="35913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</a:rPr>
              <a:t>SQL Query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95959"/>
                </a:solidFill>
                <a:latin typeface="Open Sans"/>
              </a:rPr>
              <a:t>Please see slide notes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chart shows the comparison ratio of TOP 5 countries for all the Media Types. The result shows that customer from this TOP 5 countries is only France has accepted the Purchased AAC audio file.</a:t>
            </a: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Comparison of Order Volume by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 Types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124174"/>
              </p:ext>
            </p:extLst>
          </p:nvPr>
        </p:nvGraphicFramePr>
        <p:xfrm>
          <a:off x="333000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5158200" y="3259944"/>
            <a:ext cx="35913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</a:rPr>
              <a:t>SQL Query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95959"/>
                </a:solidFill>
                <a:latin typeface="Open Sans"/>
              </a:rPr>
              <a:t>Please see slide notes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303</Words>
  <Application>Microsoft Office PowerPoint</Application>
  <PresentationFormat>On-screen Show (16:9)</PresentationFormat>
  <Paragraphs>86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 Light</vt:lpstr>
      <vt:lpstr>PowerPoint Presentation</vt:lpstr>
      <vt:lpstr>Total Order Volume from each country </vt:lpstr>
      <vt:lpstr>Comparison of Order Volume by Genre</vt:lpstr>
      <vt:lpstr>Highest and Average Spent From A Country</vt:lpstr>
      <vt:lpstr>Comparison of Order Volume by Media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 Fang Kiang</cp:lastModifiedBy>
  <cp:revision>71</cp:revision>
  <dcterms:modified xsi:type="dcterms:W3CDTF">2017-11-30T18:56:29Z</dcterms:modified>
</cp:coreProperties>
</file>