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2580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mtClean="0"/>
              <a:t>http://chinookdatabase.codeplex.com/wikipage?title=Chinook_Schema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71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36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66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46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9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h4.ggpht.com/_oKo6zFhdD98/SWFPtyfHJFI/AAAAAAAAAMc/GdrlzeBNsZM/s800/ChinookDatabaseSchema1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4" y="1024391"/>
            <a:ext cx="4736885" cy="382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75851" y="344931"/>
            <a:ext cx="2325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/>
              <a:t>Chinook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PowerPoint Presentation</vt:lpstr>
      <vt:lpstr>  &lt;title&gt;</vt:lpstr>
      <vt:lpstr>  &lt;title&gt;</vt:lpstr>
      <vt:lpstr>  &lt;title&gt;</vt:lpstr>
      <vt:lpstr>  &lt;title&gt;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 Fang Kiang</cp:lastModifiedBy>
  <cp:revision>1</cp:revision>
  <dcterms:modified xsi:type="dcterms:W3CDTF">2017-11-28T03:23:57Z</dcterms:modified>
</cp:coreProperties>
</file>