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7" r:id="rId11"/>
    <p:sldId id="276" r:id="rId12"/>
    <p:sldId id="277"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841C5B-40A0-400D-8CFE-7B837728086F}">
          <p14:sldIdLst>
            <p14:sldId id="256"/>
            <p14:sldId id="257"/>
            <p14:sldId id="258"/>
            <p14:sldId id="259"/>
            <p14:sldId id="260"/>
            <p14:sldId id="261"/>
            <p14:sldId id="267"/>
            <p14:sldId id="276"/>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1386F-989A-477F-82FC-9D63EC7F5663}" v="10" dt="2024-05-13T23:09:50.400"/>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varScale="1">
        <p:scale>
          <a:sx n="91" d="100"/>
          <a:sy n="91" d="100"/>
        </p:scale>
        <p:origin x="208" y="5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eda Hassan" userId="56d4f844-b7a3-4448-af77-aae59e0b07c2" providerId="ADAL" clId="{7411386F-989A-477F-82FC-9D63EC7F5663}"/>
    <pc:docChg chg="undo custSel addSld delSld modSld sldOrd addSection delSection modSection">
      <pc:chgData name="Eheda Hassan" userId="56d4f844-b7a3-4448-af77-aae59e0b07c2" providerId="ADAL" clId="{7411386F-989A-477F-82FC-9D63EC7F5663}" dt="2024-05-13T23:45:47.886" v="9767" actId="20577"/>
      <pc:docMkLst>
        <pc:docMk/>
      </pc:docMkLst>
      <pc:sldChg chg="ord">
        <pc:chgData name="Eheda Hassan" userId="56d4f844-b7a3-4448-af77-aae59e0b07c2" providerId="ADAL" clId="{7411386F-989A-477F-82FC-9D63EC7F5663}" dt="2024-05-13T23:38:56.937" v="9375"/>
        <pc:sldMkLst>
          <pc:docMk/>
          <pc:sldMk cId="992262848" sldId="256"/>
        </pc:sldMkLst>
      </pc:sldChg>
      <pc:sldChg chg="addSp modSp mod">
        <pc:chgData name="Eheda Hassan" userId="56d4f844-b7a3-4448-af77-aae59e0b07c2" providerId="ADAL" clId="{7411386F-989A-477F-82FC-9D63EC7F5663}" dt="2024-05-13T21:04:28.608" v="247" actId="962"/>
        <pc:sldMkLst>
          <pc:docMk/>
          <pc:sldMk cId="621616437" sldId="257"/>
        </pc:sldMkLst>
        <pc:picChg chg="add mod">
          <ac:chgData name="Eheda Hassan" userId="56d4f844-b7a3-4448-af77-aae59e0b07c2" providerId="ADAL" clId="{7411386F-989A-477F-82FC-9D63EC7F5663}" dt="2024-05-13T21:04:28.608" v="247" actId="962"/>
          <ac:picMkLst>
            <pc:docMk/>
            <pc:sldMk cId="621616437" sldId="257"/>
            <ac:picMk id="8" creationId="{881F0159-AC5A-9B5D-42F1-EDF62CC94FA9}"/>
          </ac:picMkLst>
        </pc:picChg>
      </pc:sldChg>
      <pc:sldChg chg="addSp modSp mod">
        <pc:chgData name="Eheda Hassan" userId="56d4f844-b7a3-4448-af77-aae59e0b07c2" providerId="ADAL" clId="{7411386F-989A-477F-82FC-9D63EC7F5663}" dt="2024-05-13T23:38:40.968" v="9373" actId="14100"/>
        <pc:sldMkLst>
          <pc:docMk/>
          <pc:sldMk cId="3210814530" sldId="259"/>
        </pc:sldMkLst>
        <pc:spChg chg="mod">
          <ac:chgData name="Eheda Hassan" userId="56d4f844-b7a3-4448-af77-aae59e0b07c2" providerId="ADAL" clId="{7411386F-989A-477F-82FC-9D63EC7F5663}" dt="2024-05-13T22:48:54.336" v="6774" actId="20577"/>
          <ac:spMkLst>
            <pc:docMk/>
            <pc:sldMk cId="3210814530" sldId="259"/>
            <ac:spMk id="4" creationId="{E9A97DCF-3682-44C5-A5DA-9D96CF14B628}"/>
          </ac:spMkLst>
        </pc:spChg>
        <pc:spChg chg="add mod">
          <ac:chgData name="Eheda Hassan" userId="56d4f844-b7a3-4448-af77-aae59e0b07c2" providerId="ADAL" clId="{7411386F-989A-477F-82FC-9D63EC7F5663}" dt="2024-05-13T21:21:42.109" v="947" actId="20577"/>
          <ac:spMkLst>
            <pc:docMk/>
            <pc:sldMk cId="3210814530" sldId="259"/>
            <ac:spMk id="11" creationId="{E8832BF7-5550-A68D-BD6A-2C9BE395650C}"/>
          </ac:spMkLst>
        </pc:spChg>
        <pc:picChg chg="add mod">
          <ac:chgData name="Eheda Hassan" userId="56d4f844-b7a3-4448-af77-aae59e0b07c2" providerId="ADAL" clId="{7411386F-989A-477F-82FC-9D63EC7F5663}" dt="2024-05-13T23:38:40.968" v="9373" actId="14100"/>
          <ac:picMkLst>
            <pc:docMk/>
            <pc:sldMk cId="3210814530" sldId="259"/>
            <ac:picMk id="10" creationId="{C8F15FD4-27CB-DF83-F17A-A54DC6293728}"/>
          </ac:picMkLst>
        </pc:picChg>
      </pc:sldChg>
      <pc:sldChg chg="addSp delSp modSp add del mod">
        <pc:chgData name="Eheda Hassan" userId="56d4f844-b7a3-4448-af77-aae59e0b07c2" providerId="ADAL" clId="{7411386F-989A-477F-82FC-9D63EC7F5663}" dt="2024-05-13T23:38:14.356" v="9371" actId="1076"/>
        <pc:sldMkLst>
          <pc:docMk/>
          <pc:sldMk cId="2171260403" sldId="260"/>
        </pc:sldMkLst>
        <pc:spChg chg="mod">
          <ac:chgData name="Eheda Hassan" userId="56d4f844-b7a3-4448-af77-aae59e0b07c2" providerId="ADAL" clId="{7411386F-989A-477F-82FC-9D63EC7F5663}" dt="2024-05-13T22:56:16.823" v="6965" actId="1076"/>
          <ac:spMkLst>
            <pc:docMk/>
            <pc:sldMk cId="2171260403" sldId="260"/>
            <ac:spMk id="2" creationId="{E45C665F-537D-4B74-92F8-96ED80122ADC}"/>
          </ac:spMkLst>
        </pc:spChg>
        <pc:spChg chg="del mod">
          <ac:chgData name="Eheda Hassan" userId="56d4f844-b7a3-4448-af77-aae59e0b07c2" providerId="ADAL" clId="{7411386F-989A-477F-82FC-9D63EC7F5663}" dt="2024-05-13T22:56:07.916" v="6961" actId="22"/>
          <ac:spMkLst>
            <pc:docMk/>
            <pc:sldMk cId="2171260403" sldId="260"/>
            <ac:spMk id="3" creationId="{E0ACFCBA-E6B8-4ECB-B191-23EF3473943C}"/>
          </ac:spMkLst>
        </pc:spChg>
        <pc:spChg chg="add del mod">
          <ac:chgData name="Eheda Hassan" userId="56d4f844-b7a3-4448-af77-aae59e0b07c2" providerId="ADAL" clId="{7411386F-989A-477F-82FC-9D63EC7F5663}" dt="2024-05-13T23:05:27.054" v="7028"/>
          <ac:spMkLst>
            <pc:docMk/>
            <pc:sldMk cId="2171260403" sldId="260"/>
            <ac:spMk id="17" creationId="{0AE3259E-101E-3057-440E-E6C6B3600BEE}"/>
          </ac:spMkLst>
        </pc:spChg>
        <pc:spChg chg="add mod">
          <ac:chgData name="Eheda Hassan" userId="56d4f844-b7a3-4448-af77-aae59e0b07c2" providerId="ADAL" clId="{7411386F-989A-477F-82FC-9D63EC7F5663}" dt="2024-05-13T23:38:14.356" v="9371" actId="1076"/>
          <ac:spMkLst>
            <pc:docMk/>
            <pc:sldMk cId="2171260403" sldId="260"/>
            <ac:spMk id="18" creationId="{293F8F6B-FD05-058E-7379-005C01E5ECF0}"/>
          </ac:spMkLst>
        </pc:spChg>
        <pc:spChg chg="add mod">
          <ac:chgData name="Eheda Hassan" userId="56d4f844-b7a3-4448-af77-aae59e0b07c2" providerId="ADAL" clId="{7411386F-989A-477F-82FC-9D63EC7F5663}" dt="2024-05-13T23:08:35.861" v="7196" actId="20577"/>
          <ac:spMkLst>
            <pc:docMk/>
            <pc:sldMk cId="2171260403" sldId="260"/>
            <ac:spMk id="20" creationId="{9A709006-9E2E-54B2-1977-3E7884790343}"/>
          </ac:spMkLst>
        </pc:spChg>
        <pc:spChg chg="add mod">
          <ac:chgData name="Eheda Hassan" userId="56d4f844-b7a3-4448-af77-aae59e0b07c2" providerId="ADAL" clId="{7411386F-989A-477F-82FC-9D63EC7F5663}" dt="2024-05-13T23:09:02.386" v="7204" actId="1076"/>
          <ac:spMkLst>
            <pc:docMk/>
            <pc:sldMk cId="2171260403" sldId="260"/>
            <ac:spMk id="21" creationId="{AD94BCC4-2A57-7A72-9990-6DC75E6E46C1}"/>
          </ac:spMkLst>
        </pc:spChg>
        <pc:spChg chg="add mod">
          <ac:chgData name="Eheda Hassan" userId="56d4f844-b7a3-4448-af77-aae59e0b07c2" providerId="ADAL" clId="{7411386F-989A-477F-82FC-9D63EC7F5663}" dt="2024-05-13T23:09:32.243" v="7248" actId="20577"/>
          <ac:spMkLst>
            <pc:docMk/>
            <pc:sldMk cId="2171260403" sldId="260"/>
            <ac:spMk id="22" creationId="{572A5827-994E-3315-9569-0B89C994DA8A}"/>
          </ac:spMkLst>
        </pc:spChg>
        <pc:spChg chg="add mod">
          <ac:chgData name="Eheda Hassan" userId="56d4f844-b7a3-4448-af77-aae59e0b07c2" providerId="ADAL" clId="{7411386F-989A-477F-82FC-9D63EC7F5663}" dt="2024-05-13T23:38:10.188" v="9370" actId="20577"/>
          <ac:spMkLst>
            <pc:docMk/>
            <pc:sldMk cId="2171260403" sldId="260"/>
            <ac:spMk id="23" creationId="{881EE695-B107-8F62-98EB-D8526545C8E4}"/>
          </ac:spMkLst>
        </pc:spChg>
        <pc:picChg chg="add mod ord">
          <ac:chgData name="Eheda Hassan" userId="56d4f844-b7a3-4448-af77-aae59e0b07c2" providerId="ADAL" clId="{7411386F-989A-477F-82FC-9D63EC7F5663}" dt="2024-05-13T23:04:03.145" v="6998" actId="1076"/>
          <ac:picMkLst>
            <pc:docMk/>
            <pc:sldMk cId="2171260403" sldId="260"/>
            <ac:picMk id="8" creationId="{54D796E6-F2BF-2F60-D033-92B62BC70809}"/>
          </ac:picMkLst>
        </pc:picChg>
        <pc:picChg chg="add mod">
          <ac:chgData name="Eheda Hassan" userId="56d4f844-b7a3-4448-af77-aae59e0b07c2" providerId="ADAL" clId="{7411386F-989A-477F-82FC-9D63EC7F5663}" dt="2024-05-13T23:04:04.635" v="6999" actId="1076"/>
          <ac:picMkLst>
            <pc:docMk/>
            <pc:sldMk cId="2171260403" sldId="260"/>
            <ac:picMk id="10" creationId="{E43F259F-7812-EBD6-F824-8FD372EE6246}"/>
          </ac:picMkLst>
        </pc:picChg>
        <pc:picChg chg="add mod">
          <ac:chgData name="Eheda Hassan" userId="56d4f844-b7a3-4448-af77-aae59e0b07c2" providerId="ADAL" clId="{7411386F-989A-477F-82FC-9D63EC7F5663}" dt="2024-05-13T23:03:29.509" v="6988" actId="1076"/>
          <ac:picMkLst>
            <pc:docMk/>
            <pc:sldMk cId="2171260403" sldId="260"/>
            <ac:picMk id="12" creationId="{157A82D5-F50C-350B-0BF0-658DA405F0F3}"/>
          </ac:picMkLst>
        </pc:picChg>
        <pc:picChg chg="add mod">
          <ac:chgData name="Eheda Hassan" userId="56d4f844-b7a3-4448-af77-aae59e0b07c2" providerId="ADAL" clId="{7411386F-989A-477F-82FC-9D63EC7F5663}" dt="2024-05-13T23:03:35.215" v="6989" actId="14100"/>
          <ac:picMkLst>
            <pc:docMk/>
            <pc:sldMk cId="2171260403" sldId="260"/>
            <ac:picMk id="14" creationId="{F9E33E45-10FB-C3D3-B95F-502F3B812E14}"/>
          </ac:picMkLst>
        </pc:picChg>
        <pc:picChg chg="add mod">
          <ac:chgData name="Eheda Hassan" userId="56d4f844-b7a3-4448-af77-aae59e0b07c2" providerId="ADAL" clId="{7411386F-989A-477F-82FC-9D63EC7F5663}" dt="2024-05-13T23:03:53.962" v="6994" actId="1076"/>
          <ac:picMkLst>
            <pc:docMk/>
            <pc:sldMk cId="2171260403" sldId="260"/>
            <ac:picMk id="16" creationId="{B2745AD9-FB3B-EEE4-C14F-9807E6A9C0E2}"/>
          </ac:picMkLst>
        </pc:picChg>
        <pc:picChg chg="del mod">
          <ac:chgData name="Eheda Hassan" userId="56d4f844-b7a3-4448-af77-aae59e0b07c2" providerId="ADAL" clId="{7411386F-989A-477F-82FC-9D63EC7F5663}" dt="2024-05-13T22:56:12.255" v="6964" actId="478"/>
          <ac:picMkLst>
            <pc:docMk/>
            <pc:sldMk cId="2171260403" sldId="260"/>
            <ac:picMk id="19" creationId="{6198B488-3622-7841-87BD-B58291C73D6E}"/>
          </ac:picMkLst>
        </pc:picChg>
      </pc:sldChg>
      <pc:sldChg chg="addSp delSp modSp mod ord">
        <pc:chgData name="Eheda Hassan" userId="56d4f844-b7a3-4448-af77-aae59e0b07c2" providerId="ADAL" clId="{7411386F-989A-477F-82FC-9D63EC7F5663}" dt="2024-05-13T22:42:00.357" v="6335"/>
        <pc:sldMkLst>
          <pc:docMk/>
          <pc:sldMk cId="2570002227" sldId="261"/>
        </pc:sldMkLst>
        <pc:spChg chg="mod">
          <ac:chgData name="Eheda Hassan" userId="56d4f844-b7a3-4448-af77-aae59e0b07c2" providerId="ADAL" clId="{7411386F-989A-477F-82FC-9D63EC7F5663}" dt="2024-05-13T21:23:25.441" v="1080" actId="20577"/>
          <ac:spMkLst>
            <pc:docMk/>
            <pc:sldMk cId="2570002227" sldId="261"/>
            <ac:spMk id="2" creationId="{1BF1D65C-1076-4F43-B4FA-3B4804E8DF5B}"/>
          </ac:spMkLst>
        </pc:spChg>
        <pc:spChg chg="del mod">
          <ac:chgData name="Eheda Hassan" userId="56d4f844-b7a3-4448-af77-aae59e0b07c2" providerId="ADAL" clId="{7411386F-989A-477F-82FC-9D63EC7F5663}" dt="2024-05-13T22:41:41.960" v="6333" actId="478"/>
          <ac:spMkLst>
            <pc:docMk/>
            <pc:sldMk cId="2570002227" sldId="261"/>
            <ac:spMk id="3" creationId="{8502CD3C-003D-4125-AD98-3B4B14BF1A94}"/>
          </ac:spMkLst>
        </pc:spChg>
        <pc:spChg chg="del mod">
          <ac:chgData name="Eheda Hassan" userId="56d4f844-b7a3-4448-af77-aae59e0b07c2" providerId="ADAL" clId="{7411386F-989A-477F-82FC-9D63EC7F5663}" dt="2024-05-13T22:41:41.064" v="6332" actId="478"/>
          <ac:spMkLst>
            <pc:docMk/>
            <pc:sldMk cId="2570002227" sldId="261"/>
            <ac:spMk id="4" creationId="{BB99177D-9058-4246-9B56-D229BFD8850F}"/>
          </ac:spMkLst>
        </pc:spChg>
        <pc:spChg chg="del">
          <ac:chgData name="Eheda Hassan" userId="56d4f844-b7a3-4448-af77-aae59e0b07c2" providerId="ADAL" clId="{7411386F-989A-477F-82FC-9D63EC7F5663}" dt="2024-05-13T21:23:39.872" v="1082" actId="478"/>
          <ac:spMkLst>
            <pc:docMk/>
            <pc:sldMk cId="2570002227" sldId="261"/>
            <ac:spMk id="7" creationId="{946AC501-B359-42B4-BEAB-B15A30456FA6}"/>
          </ac:spMkLst>
        </pc:spChg>
        <pc:spChg chg="del">
          <ac:chgData name="Eheda Hassan" userId="56d4f844-b7a3-4448-af77-aae59e0b07c2" providerId="ADAL" clId="{7411386F-989A-477F-82FC-9D63EC7F5663}" dt="2024-05-13T21:23:39.872" v="1082" actId="478"/>
          <ac:spMkLst>
            <pc:docMk/>
            <pc:sldMk cId="2570002227" sldId="261"/>
            <ac:spMk id="8" creationId="{55A064E7-CBD4-44C6-846D-EC14D2291E3C}"/>
          </ac:spMkLst>
        </pc:spChg>
        <pc:spChg chg="del">
          <ac:chgData name="Eheda Hassan" userId="56d4f844-b7a3-4448-af77-aae59e0b07c2" providerId="ADAL" clId="{7411386F-989A-477F-82FC-9D63EC7F5663}" dt="2024-05-13T21:23:39.872" v="1082" actId="478"/>
          <ac:spMkLst>
            <pc:docMk/>
            <pc:sldMk cId="2570002227" sldId="261"/>
            <ac:spMk id="9" creationId="{32F2863B-8BCD-4F0E-9518-0B9181837435}"/>
          </ac:spMkLst>
        </pc:spChg>
        <pc:spChg chg="del">
          <ac:chgData name="Eheda Hassan" userId="56d4f844-b7a3-4448-af77-aae59e0b07c2" providerId="ADAL" clId="{7411386F-989A-477F-82FC-9D63EC7F5663}" dt="2024-05-13T21:23:39.872" v="1082" actId="478"/>
          <ac:spMkLst>
            <pc:docMk/>
            <pc:sldMk cId="2570002227" sldId="261"/>
            <ac:spMk id="10" creationId="{6B3FA7AE-E9B6-4391-900E-62AD4FE3D703}"/>
          </ac:spMkLst>
        </pc:spChg>
        <pc:spChg chg="del">
          <ac:chgData name="Eheda Hassan" userId="56d4f844-b7a3-4448-af77-aae59e0b07c2" providerId="ADAL" clId="{7411386F-989A-477F-82FC-9D63EC7F5663}" dt="2024-05-13T21:23:39.872" v="1082" actId="478"/>
          <ac:spMkLst>
            <pc:docMk/>
            <pc:sldMk cId="2570002227" sldId="261"/>
            <ac:spMk id="11" creationId="{3D56E019-758A-464A-B587-F52D68662C9A}"/>
          </ac:spMkLst>
        </pc:spChg>
        <pc:spChg chg="del">
          <ac:chgData name="Eheda Hassan" userId="56d4f844-b7a3-4448-af77-aae59e0b07c2" providerId="ADAL" clId="{7411386F-989A-477F-82FC-9D63EC7F5663}" dt="2024-05-13T21:23:39.872" v="1082" actId="478"/>
          <ac:spMkLst>
            <pc:docMk/>
            <pc:sldMk cId="2570002227" sldId="261"/>
            <ac:spMk id="12" creationId="{FB3DB5CC-50BC-455B-B60A-C666C4564929}"/>
          </ac:spMkLst>
        </pc:spChg>
        <pc:spChg chg="del">
          <ac:chgData name="Eheda Hassan" userId="56d4f844-b7a3-4448-af77-aae59e0b07c2" providerId="ADAL" clId="{7411386F-989A-477F-82FC-9D63EC7F5663}" dt="2024-05-13T21:23:39.872" v="1082" actId="478"/>
          <ac:spMkLst>
            <pc:docMk/>
            <pc:sldMk cId="2570002227" sldId="261"/>
            <ac:spMk id="13" creationId="{D87E618D-A3E4-448B-A901-D1DDFBCC6E4A}"/>
          </ac:spMkLst>
        </pc:spChg>
        <pc:spChg chg="del">
          <ac:chgData name="Eheda Hassan" userId="56d4f844-b7a3-4448-af77-aae59e0b07c2" providerId="ADAL" clId="{7411386F-989A-477F-82FC-9D63EC7F5663}" dt="2024-05-13T21:23:39.872" v="1082" actId="478"/>
          <ac:spMkLst>
            <pc:docMk/>
            <pc:sldMk cId="2570002227" sldId="261"/>
            <ac:spMk id="14" creationId="{EB470788-3F93-4B57-8AA3-4B8CC21101D7}"/>
          </ac:spMkLst>
        </pc:spChg>
        <pc:spChg chg="mod">
          <ac:chgData name="Eheda Hassan" userId="56d4f844-b7a3-4448-af77-aae59e0b07c2" providerId="ADAL" clId="{7411386F-989A-477F-82FC-9D63EC7F5663}" dt="2024-05-13T22:16:32.317" v="4162" actId="20577"/>
          <ac:spMkLst>
            <pc:docMk/>
            <pc:sldMk cId="2570002227" sldId="261"/>
            <ac:spMk id="15" creationId="{72ED5FCC-E29C-48DE-84D8-EA34FFE7CE49}"/>
          </ac:spMkLst>
        </pc:spChg>
        <pc:spChg chg="add mod">
          <ac:chgData name="Eheda Hassan" userId="56d4f844-b7a3-4448-af77-aae59e0b07c2" providerId="ADAL" clId="{7411386F-989A-477F-82FC-9D63EC7F5663}" dt="2024-05-13T21:25:36.313" v="1139" actId="1076"/>
          <ac:spMkLst>
            <pc:docMk/>
            <pc:sldMk cId="2570002227" sldId="261"/>
            <ac:spMk id="17" creationId="{5C74FA0B-742D-00E5-FE8D-E0034948157F}"/>
          </ac:spMkLst>
        </pc:spChg>
        <pc:spChg chg="add del mod">
          <ac:chgData name="Eheda Hassan" userId="56d4f844-b7a3-4448-af77-aae59e0b07c2" providerId="ADAL" clId="{7411386F-989A-477F-82FC-9D63EC7F5663}" dt="2024-05-13T21:27:43.315" v="1191" actId="478"/>
          <ac:spMkLst>
            <pc:docMk/>
            <pc:sldMk cId="2570002227" sldId="261"/>
            <ac:spMk id="19" creationId="{F26EFCEB-2B3E-C5AC-421E-EAA40212CD4A}"/>
          </ac:spMkLst>
        </pc:spChg>
        <pc:spChg chg="add mod">
          <ac:chgData name="Eheda Hassan" userId="56d4f844-b7a3-4448-af77-aae59e0b07c2" providerId="ADAL" clId="{7411386F-989A-477F-82FC-9D63EC7F5663}" dt="2024-05-13T22:15:52.998" v="4153" actId="20577"/>
          <ac:spMkLst>
            <pc:docMk/>
            <pc:sldMk cId="2570002227" sldId="261"/>
            <ac:spMk id="21" creationId="{6E6FBF98-0574-05BF-15CD-BB5837049C23}"/>
          </ac:spMkLst>
        </pc:spChg>
        <pc:spChg chg="add del mod">
          <ac:chgData name="Eheda Hassan" userId="56d4f844-b7a3-4448-af77-aae59e0b07c2" providerId="ADAL" clId="{7411386F-989A-477F-82FC-9D63EC7F5663}" dt="2024-05-13T22:01:03.549" v="3011" actId="14100"/>
          <ac:spMkLst>
            <pc:docMk/>
            <pc:sldMk cId="2570002227" sldId="261"/>
            <ac:spMk id="23" creationId="{0FE84682-A98A-133E-AEB5-CCC71341BBC4}"/>
          </ac:spMkLst>
        </pc:spChg>
        <pc:spChg chg="add del mod">
          <ac:chgData name="Eheda Hassan" userId="56d4f844-b7a3-4448-af77-aae59e0b07c2" providerId="ADAL" clId="{7411386F-989A-477F-82FC-9D63EC7F5663}" dt="2024-05-13T21:28:01.219" v="1195" actId="478"/>
          <ac:spMkLst>
            <pc:docMk/>
            <pc:sldMk cId="2570002227" sldId="261"/>
            <ac:spMk id="27" creationId="{5D432444-6D3A-07A7-879E-D11681C3D3D5}"/>
          </ac:spMkLst>
        </pc:spChg>
        <pc:spChg chg="add mod">
          <ac:chgData name="Eheda Hassan" userId="56d4f844-b7a3-4448-af77-aae59e0b07c2" providerId="ADAL" clId="{7411386F-989A-477F-82FC-9D63EC7F5663}" dt="2024-05-13T22:14:39.196" v="4030" actId="20577"/>
          <ac:spMkLst>
            <pc:docMk/>
            <pc:sldMk cId="2570002227" sldId="261"/>
            <ac:spMk id="30" creationId="{F5A0CBC2-FC85-B701-C787-8F9FAE97BADD}"/>
          </ac:spMkLst>
        </pc:spChg>
        <pc:spChg chg="add mod">
          <ac:chgData name="Eheda Hassan" userId="56d4f844-b7a3-4448-af77-aae59e0b07c2" providerId="ADAL" clId="{7411386F-989A-477F-82FC-9D63EC7F5663}" dt="2024-05-13T21:46:59.571" v="2108" actId="14100"/>
          <ac:spMkLst>
            <pc:docMk/>
            <pc:sldMk cId="2570002227" sldId="261"/>
            <ac:spMk id="32" creationId="{4F8FECE2-F0F5-6431-BBDF-322CCD01CA13}"/>
          </ac:spMkLst>
        </pc:spChg>
        <pc:spChg chg="add del mod">
          <ac:chgData name="Eheda Hassan" userId="56d4f844-b7a3-4448-af77-aae59e0b07c2" providerId="ADAL" clId="{7411386F-989A-477F-82FC-9D63EC7F5663}" dt="2024-05-13T21:28:03.852" v="1196" actId="478"/>
          <ac:spMkLst>
            <pc:docMk/>
            <pc:sldMk cId="2570002227" sldId="261"/>
            <ac:spMk id="34" creationId="{6853371E-9CC5-0153-BD56-F0CB97B4D3A8}"/>
          </ac:spMkLst>
        </pc:spChg>
        <pc:spChg chg="add mod">
          <ac:chgData name="Eheda Hassan" userId="56d4f844-b7a3-4448-af77-aae59e0b07c2" providerId="ADAL" clId="{7411386F-989A-477F-82FC-9D63EC7F5663}" dt="2024-05-13T22:16:06.648" v="4158" actId="20577"/>
          <ac:spMkLst>
            <pc:docMk/>
            <pc:sldMk cId="2570002227" sldId="261"/>
            <ac:spMk id="37" creationId="{4BBEE9C5-B82C-A59E-5D97-247C3AB18ED0}"/>
          </ac:spMkLst>
        </pc:spChg>
        <pc:spChg chg="add mod">
          <ac:chgData name="Eheda Hassan" userId="56d4f844-b7a3-4448-af77-aae59e0b07c2" providerId="ADAL" clId="{7411386F-989A-477F-82FC-9D63EC7F5663}" dt="2024-05-13T21:56:08.648" v="2519" actId="14100"/>
          <ac:spMkLst>
            <pc:docMk/>
            <pc:sldMk cId="2570002227" sldId="261"/>
            <ac:spMk id="39" creationId="{204A4F04-E7C5-143C-CEB8-5493EEDF09CE}"/>
          </ac:spMkLst>
        </pc:spChg>
        <pc:spChg chg="add del mod">
          <ac:chgData name="Eheda Hassan" userId="56d4f844-b7a3-4448-af77-aae59e0b07c2" providerId="ADAL" clId="{7411386F-989A-477F-82FC-9D63EC7F5663}" dt="2024-05-13T21:28:38.384" v="1201" actId="478"/>
          <ac:spMkLst>
            <pc:docMk/>
            <pc:sldMk cId="2570002227" sldId="261"/>
            <ac:spMk id="41" creationId="{AF0130A4-1288-C038-02D5-446FBC6BC152}"/>
          </ac:spMkLst>
        </pc:spChg>
        <pc:spChg chg="add mod">
          <ac:chgData name="Eheda Hassan" userId="56d4f844-b7a3-4448-af77-aae59e0b07c2" providerId="ADAL" clId="{7411386F-989A-477F-82FC-9D63EC7F5663}" dt="2024-05-13T21:59:43.376" v="2970" actId="313"/>
          <ac:spMkLst>
            <pc:docMk/>
            <pc:sldMk cId="2570002227" sldId="261"/>
            <ac:spMk id="43" creationId="{49EAD217-D077-14DC-E80D-2188579F6526}"/>
          </ac:spMkLst>
        </pc:spChg>
        <pc:spChg chg="add mod">
          <ac:chgData name="Eheda Hassan" userId="56d4f844-b7a3-4448-af77-aae59e0b07c2" providerId="ADAL" clId="{7411386F-989A-477F-82FC-9D63EC7F5663}" dt="2024-05-13T21:27:21.438" v="1189" actId="1076"/>
          <ac:spMkLst>
            <pc:docMk/>
            <pc:sldMk cId="2570002227" sldId="261"/>
            <ac:spMk id="44" creationId="{14948486-6A92-B9BC-C940-806EBDBD8021}"/>
          </ac:spMkLst>
        </pc:spChg>
        <pc:spChg chg="add mod">
          <ac:chgData name="Eheda Hassan" userId="56d4f844-b7a3-4448-af77-aae59e0b07c2" providerId="ADAL" clId="{7411386F-989A-477F-82FC-9D63EC7F5663}" dt="2024-05-13T21:25:21.494" v="1138"/>
          <ac:spMkLst>
            <pc:docMk/>
            <pc:sldMk cId="2570002227" sldId="261"/>
            <ac:spMk id="45" creationId="{34322E6D-6D1A-F61C-D805-FFEB83F9240E}"/>
          </ac:spMkLst>
        </pc:spChg>
        <pc:spChg chg="add del mod">
          <ac:chgData name="Eheda Hassan" userId="56d4f844-b7a3-4448-af77-aae59e0b07c2" providerId="ADAL" clId="{7411386F-989A-477F-82FC-9D63EC7F5663}" dt="2024-05-13T22:11:20.244" v="3825" actId="478"/>
          <ac:spMkLst>
            <pc:docMk/>
            <pc:sldMk cId="2570002227" sldId="261"/>
            <ac:spMk id="51" creationId="{4472FE72-8818-74CF-FFF4-98E2954F994D}"/>
          </ac:spMkLst>
        </pc:spChg>
        <pc:spChg chg="add mod">
          <ac:chgData name="Eheda Hassan" userId="56d4f844-b7a3-4448-af77-aae59e0b07c2" providerId="ADAL" clId="{7411386F-989A-477F-82FC-9D63EC7F5663}" dt="2024-05-13T22:14:10.169" v="3950" actId="20577"/>
          <ac:spMkLst>
            <pc:docMk/>
            <pc:sldMk cId="2570002227" sldId="261"/>
            <ac:spMk id="52" creationId="{C244A496-5BFF-8B65-2272-2E67257A3E48}"/>
          </ac:spMkLst>
        </pc:spChg>
        <pc:picChg chg="del mod">
          <ac:chgData name="Eheda Hassan" userId="56d4f844-b7a3-4448-af77-aae59e0b07c2" providerId="ADAL" clId="{7411386F-989A-477F-82FC-9D63EC7F5663}" dt="2024-05-13T22:11:18.037" v="3824" actId="478"/>
          <ac:picMkLst>
            <pc:docMk/>
            <pc:sldMk cId="2570002227" sldId="261"/>
            <ac:picMk id="16" creationId="{2014AB14-7B50-495A-A025-088F8FBED3CD}"/>
          </ac:picMkLst>
        </pc:picChg>
        <pc:picChg chg="del">
          <ac:chgData name="Eheda Hassan" userId="56d4f844-b7a3-4448-af77-aae59e0b07c2" providerId="ADAL" clId="{7411386F-989A-477F-82FC-9D63EC7F5663}" dt="2024-05-13T21:23:39.872" v="1082" actId="478"/>
          <ac:picMkLst>
            <pc:docMk/>
            <pc:sldMk cId="2570002227" sldId="261"/>
            <ac:picMk id="24" creationId="{392F88FE-8354-454B-B97D-5C8A7B8ABAEF}"/>
          </ac:picMkLst>
        </pc:picChg>
        <pc:picChg chg="del">
          <ac:chgData name="Eheda Hassan" userId="56d4f844-b7a3-4448-af77-aae59e0b07c2" providerId="ADAL" clId="{7411386F-989A-477F-82FC-9D63EC7F5663}" dt="2024-05-13T21:23:39.872" v="1082" actId="478"/>
          <ac:picMkLst>
            <pc:docMk/>
            <pc:sldMk cId="2570002227" sldId="261"/>
            <ac:picMk id="26" creationId="{C4D678E5-CB73-4197-8507-0EB6C03643FD}"/>
          </ac:picMkLst>
        </pc:picChg>
        <pc:picChg chg="del">
          <ac:chgData name="Eheda Hassan" userId="56d4f844-b7a3-4448-af77-aae59e0b07c2" providerId="ADAL" clId="{7411386F-989A-477F-82FC-9D63EC7F5663}" dt="2024-05-13T21:23:39.872" v="1082" actId="478"/>
          <ac:picMkLst>
            <pc:docMk/>
            <pc:sldMk cId="2570002227" sldId="261"/>
            <ac:picMk id="28" creationId="{52EE44A9-BFCE-4316-B45E-2C903D64670D}"/>
          </ac:picMkLst>
        </pc:picChg>
        <pc:picChg chg="del">
          <ac:chgData name="Eheda Hassan" userId="56d4f844-b7a3-4448-af77-aae59e0b07c2" providerId="ADAL" clId="{7411386F-989A-477F-82FC-9D63EC7F5663}" dt="2024-05-13T21:23:39.872" v="1082" actId="478"/>
          <ac:picMkLst>
            <pc:docMk/>
            <pc:sldMk cId="2570002227" sldId="261"/>
            <ac:picMk id="35" creationId="{AB56B8F0-CFB5-415D-91AE-C4BFD753CC13}"/>
          </ac:picMkLst>
        </pc:picChg>
        <pc:picChg chg="add del mod">
          <ac:chgData name="Eheda Hassan" userId="56d4f844-b7a3-4448-af77-aae59e0b07c2" providerId="ADAL" clId="{7411386F-989A-477F-82FC-9D63EC7F5663}" dt="2024-05-13T22:10:54.191" v="3816" actId="478"/>
          <ac:picMkLst>
            <pc:docMk/>
            <pc:sldMk cId="2570002227" sldId="261"/>
            <ac:picMk id="47" creationId="{F9934F90-9331-5460-B304-D72FEAE0550A}"/>
          </ac:picMkLst>
        </pc:picChg>
        <pc:picChg chg="add del mod">
          <ac:chgData name="Eheda Hassan" userId="56d4f844-b7a3-4448-af77-aae59e0b07c2" providerId="ADAL" clId="{7411386F-989A-477F-82FC-9D63EC7F5663}" dt="2024-05-13T22:13:45.373" v="3937" actId="478"/>
          <ac:picMkLst>
            <pc:docMk/>
            <pc:sldMk cId="2570002227" sldId="261"/>
            <ac:picMk id="49" creationId="{45825E38-0720-C862-F766-C6CA5C567A5A}"/>
          </ac:picMkLst>
        </pc:picChg>
        <pc:picChg chg="add mod">
          <ac:chgData name="Eheda Hassan" userId="56d4f844-b7a3-4448-af77-aae59e0b07c2" providerId="ADAL" clId="{7411386F-989A-477F-82FC-9D63EC7F5663}" dt="2024-05-13T22:14:43.772" v="4031" actId="1076"/>
          <ac:picMkLst>
            <pc:docMk/>
            <pc:sldMk cId="2570002227" sldId="261"/>
            <ac:picMk id="54" creationId="{5F35D7EE-2CAC-2E45-3A7B-83CE5860BCBF}"/>
          </ac:picMkLst>
        </pc:picChg>
      </pc:sldChg>
      <pc:sldChg chg="del">
        <pc:chgData name="Eheda Hassan" userId="56d4f844-b7a3-4448-af77-aae59e0b07c2" providerId="ADAL" clId="{7411386F-989A-477F-82FC-9D63EC7F5663}" dt="2024-05-13T22:17:59.985" v="4169" actId="2696"/>
        <pc:sldMkLst>
          <pc:docMk/>
          <pc:sldMk cId="2905421952" sldId="262"/>
        </pc:sldMkLst>
      </pc:sldChg>
      <pc:sldChg chg="del">
        <pc:chgData name="Eheda Hassan" userId="56d4f844-b7a3-4448-af77-aae59e0b07c2" providerId="ADAL" clId="{7411386F-989A-477F-82FC-9D63EC7F5663}" dt="2024-05-13T22:17:54.839" v="4168" actId="2696"/>
        <pc:sldMkLst>
          <pc:docMk/>
          <pc:sldMk cId="678545184" sldId="263"/>
        </pc:sldMkLst>
      </pc:sldChg>
      <pc:sldChg chg="del">
        <pc:chgData name="Eheda Hassan" userId="56d4f844-b7a3-4448-af77-aae59e0b07c2" providerId="ADAL" clId="{7411386F-989A-477F-82FC-9D63EC7F5663}" dt="2024-05-13T22:18:21.162" v="4173" actId="2696"/>
        <pc:sldMkLst>
          <pc:docMk/>
          <pc:sldMk cId="2122539241" sldId="264"/>
        </pc:sldMkLst>
      </pc:sldChg>
      <pc:sldChg chg="del">
        <pc:chgData name="Eheda Hassan" userId="56d4f844-b7a3-4448-af77-aae59e0b07c2" providerId="ADAL" clId="{7411386F-989A-477F-82FC-9D63EC7F5663}" dt="2024-05-13T22:17:51.291" v="4167" actId="2696"/>
        <pc:sldMkLst>
          <pc:docMk/>
          <pc:sldMk cId="2224347332" sldId="265"/>
        </pc:sldMkLst>
      </pc:sldChg>
      <pc:sldChg chg="del">
        <pc:chgData name="Eheda Hassan" userId="56d4f844-b7a3-4448-af77-aae59e0b07c2" providerId="ADAL" clId="{7411386F-989A-477F-82FC-9D63EC7F5663}" dt="2024-05-13T22:18:16.169" v="4172" actId="2696"/>
        <pc:sldMkLst>
          <pc:docMk/>
          <pc:sldMk cId="4247313298" sldId="266"/>
        </pc:sldMkLst>
      </pc:sldChg>
      <pc:sldChg chg="addSp delSp modSp mod">
        <pc:chgData name="Eheda Hassan" userId="56d4f844-b7a3-4448-af77-aae59e0b07c2" providerId="ADAL" clId="{7411386F-989A-477F-82FC-9D63EC7F5663}" dt="2024-05-13T22:48:32.054" v="6761" actId="255"/>
        <pc:sldMkLst>
          <pc:docMk/>
          <pc:sldMk cId="661457060" sldId="267"/>
        </pc:sldMkLst>
        <pc:spChg chg="mod">
          <ac:chgData name="Eheda Hassan" userId="56d4f844-b7a3-4448-af77-aae59e0b07c2" providerId="ADAL" clId="{7411386F-989A-477F-82FC-9D63EC7F5663}" dt="2024-05-13T22:19:56.180" v="4193" actId="20577"/>
          <ac:spMkLst>
            <pc:docMk/>
            <pc:sldMk cId="661457060" sldId="267"/>
            <ac:spMk id="2" creationId="{B1E46706-ECB2-4642-A186-00F674618249}"/>
          </ac:spMkLst>
        </pc:spChg>
        <pc:spChg chg="del">
          <ac:chgData name="Eheda Hassan" userId="56d4f844-b7a3-4448-af77-aae59e0b07c2" providerId="ADAL" clId="{7411386F-989A-477F-82FC-9D63EC7F5663}" dt="2024-05-13T22:41:31.455" v="6329" actId="478"/>
          <ac:spMkLst>
            <pc:docMk/>
            <pc:sldMk cId="661457060" sldId="267"/>
            <ac:spMk id="3" creationId="{71DFAF7E-3E48-4E3A-A353-D53194536BD8}"/>
          </ac:spMkLst>
        </pc:spChg>
        <pc:spChg chg="del mod">
          <ac:chgData name="Eheda Hassan" userId="56d4f844-b7a3-4448-af77-aae59e0b07c2" providerId="ADAL" clId="{7411386F-989A-477F-82FC-9D63EC7F5663}" dt="2024-05-13T22:41:28.119" v="6328" actId="478"/>
          <ac:spMkLst>
            <pc:docMk/>
            <pc:sldMk cId="661457060" sldId="267"/>
            <ac:spMk id="4" creationId="{30162523-618F-46C4-A45E-4D33377EDE65}"/>
          </ac:spMkLst>
        </pc:spChg>
        <pc:spChg chg="del mod">
          <ac:chgData name="Eheda Hassan" userId="56d4f844-b7a3-4448-af77-aae59e0b07c2" providerId="ADAL" clId="{7411386F-989A-477F-82FC-9D63EC7F5663}" dt="2024-05-13T22:21:21.115" v="4347" actId="478"/>
          <ac:spMkLst>
            <pc:docMk/>
            <pc:sldMk cId="661457060" sldId="267"/>
            <ac:spMk id="7" creationId="{53FBA053-D834-4EC0-9AA6-39A52FE5C103}"/>
          </ac:spMkLst>
        </pc:spChg>
        <pc:spChg chg="mod">
          <ac:chgData name="Eheda Hassan" userId="56d4f844-b7a3-4448-af77-aae59e0b07c2" providerId="ADAL" clId="{7411386F-989A-477F-82FC-9D63EC7F5663}" dt="2024-05-13T22:48:32.054" v="6761" actId="255"/>
          <ac:spMkLst>
            <pc:docMk/>
            <pc:sldMk cId="661457060" sldId="267"/>
            <ac:spMk id="8" creationId="{B36CA930-7AA4-4278-83D1-EE0BCD429697}"/>
          </ac:spMkLst>
        </pc:spChg>
        <pc:spChg chg="mod">
          <ac:chgData name="Eheda Hassan" userId="56d4f844-b7a3-4448-af77-aae59e0b07c2" providerId="ADAL" clId="{7411386F-989A-477F-82FC-9D63EC7F5663}" dt="2024-05-13T22:23:30.993" v="4383" actId="20577"/>
          <ac:spMkLst>
            <pc:docMk/>
            <pc:sldMk cId="661457060" sldId="267"/>
            <ac:spMk id="9" creationId="{321164DC-BEBF-47A0-9084-BDA922BB947F}"/>
          </ac:spMkLst>
        </pc:spChg>
        <pc:spChg chg="del mod">
          <ac:chgData name="Eheda Hassan" userId="56d4f844-b7a3-4448-af77-aae59e0b07c2" providerId="ADAL" clId="{7411386F-989A-477F-82FC-9D63EC7F5663}" dt="2024-05-13T22:21:29.379" v="4351" actId="478"/>
          <ac:spMkLst>
            <pc:docMk/>
            <pc:sldMk cId="661457060" sldId="267"/>
            <ac:spMk id="10" creationId="{E68BA80F-62F2-41B5-98C9-B527520119FE}"/>
          </ac:spMkLst>
        </pc:spChg>
        <pc:spChg chg="del">
          <ac:chgData name="Eheda Hassan" userId="56d4f844-b7a3-4448-af77-aae59e0b07c2" providerId="ADAL" clId="{7411386F-989A-477F-82FC-9D63EC7F5663}" dt="2024-05-13T22:41:15.464" v="6321" actId="478"/>
          <ac:spMkLst>
            <pc:docMk/>
            <pc:sldMk cId="661457060" sldId="267"/>
            <ac:spMk id="11" creationId="{C1396768-1CDA-42A9-834C-557409BC2394}"/>
          </ac:spMkLst>
        </pc:spChg>
        <pc:spChg chg="add del mod">
          <ac:chgData name="Eheda Hassan" userId="56d4f844-b7a3-4448-af77-aae59e0b07c2" providerId="ADAL" clId="{7411386F-989A-477F-82FC-9D63EC7F5663}" dt="2024-05-13T22:21:22.487" v="4348" actId="478"/>
          <ac:spMkLst>
            <pc:docMk/>
            <pc:sldMk cId="661457060" sldId="267"/>
            <ac:spMk id="12" creationId="{D353F87C-0B85-DBBE-94D4-9A09CDC6151B}"/>
          </ac:spMkLst>
        </pc:spChg>
        <pc:spChg chg="add del mod">
          <ac:chgData name="Eheda Hassan" userId="56d4f844-b7a3-4448-af77-aae59e0b07c2" providerId="ADAL" clId="{7411386F-989A-477F-82FC-9D63EC7F5663}" dt="2024-05-13T22:21:30.496" v="4352" actId="478"/>
          <ac:spMkLst>
            <pc:docMk/>
            <pc:sldMk cId="661457060" sldId="267"/>
            <ac:spMk id="15" creationId="{A653BACE-C8EA-7D57-8335-DE43134D0B03}"/>
          </ac:spMkLst>
        </pc:spChg>
        <pc:spChg chg="add del mod">
          <ac:chgData name="Eheda Hassan" userId="56d4f844-b7a3-4448-af77-aae59e0b07c2" providerId="ADAL" clId="{7411386F-989A-477F-82FC-9D63EC7F5663}" dt="2024-05-13T22:41:17.070" v="6322" actId="478"/>
          <ac:spMkLst>
            <pc:docMk/>
            <pc:sldMk cId="661457060" sldId="267"/>
            <ac:spMk id="17" creationId="{6B2EF51A-02A6-7E72-6A3A-59C6CF85F243}"/>
          </ac:spMkLst>
        </pc:spChg>
        <pc:spChg chg="add del mod">
          <ac:chgData name="Eheda Hassan" userId="56d4f844-b7a3-4448-af77-aae59e0b07c2" providerId="ADAL" clId="{7411386F-989A-477F-82FC-9D63EC7F5663}" dt="2024-05-13T22:41:24.278" v="6325" actId="478"/>
          <ac:spMkLst>
            <pc:docMk/>
            <pc:sldMk cId="661457060" sldId="267"/>
            <ac:spMk id="19" creationId="{17AF181D-84ED-CC02-2111-1226730ED87A}"/>
          </ac:spMkLst>
        </pc:spChg>
        <pc:picChg chg="del mod">
          <ac:chgData name="Eheda Hassan" userId="56d4f844-b7a3-4448-af77-aae59e0b07c2" providerId="ADAL" clId="{7411386F-989A-477F-82FC-9D63EC7F5663}" dt="2024-05-13T22:41:19.662" v="6324" actId="478"/>
          <ac:picMkLst>
            <pc:docMk/>
            <pc:sldMk cId="661457060" sldId="267"/>
            <ac:picMk id="13" creationId="{E9419085-04EC-4511-9FCD-0A0E6C1907A4}"/>
          </ac:picMkLst>
        </pc:picChg>
      </pc:sldChg>
      <pc:sldChg chg="del">
        <pc:chgData name="Eheda Hassan" userId="56d4f844-b7a3-4448-af77-aae59e0b07c2" providerId="ADAL" clId="{7411386F-989A-477F-82FC-9D63EC7F5663}" dt="2024-05-13T22:17:47.100" v="4166" actId="2696"/>
        <pc:sldMkLst>
          <pc:docMk/>
          <pc:sldMk cId="2589939560" sldId="268"/>
        </pc:sldMkLst>
      </pc:sldChg>
      <pc:sldChg chg="del">
        <pc:chgData name="Eheda Hassan" userId="56d4f844-b7a3-4448-af77-aae59e0b07c2" providerId="ADAL" clId="{7411386F-989A-477F-82FC-9D63EC7F5663}" dt="2024-05-13T22:17:44.375" v="4165" actId="2696"/>
        <pc:sldMkLst>
          <pc:docMk/>
          <pc:sldMk cId="3314597674" sldId="269"/>
        </pc:sldMkLst>
      </pc:sldChg>
      <pc:sldChg chg="del ord">
        <pc:chgData name="Eheda Hassan" userId="56d4f844-b7a3-4448-af77-aae59e0b07c2" providerId="ADAL" clId="{7411386F-989A-477F-82FC-9D63EC7F5663}" dt="2024-05-13T22:19:04.845" v="4182" actId="2696"/>
        <pc:sldMkLst>
          <pc:docMk/>
          <pc:sldMk cId="3561918096" sldId="270"/>
        </pc:sldMkLst>
      </pc:sldChg>
      <pc:sldChg chg="del">
        <pc:chgData name="Eheda Hassan" userId="56d4f844-b7a3-4448-af77-aae59e0b07c2" providerId="ADAL" clId="{7411386F-989A-477F-82FC-9D63EC7F5663}" dt="2024-05-13T22:18:24.684" v="4174" actId="2696"/>
        <pc:sldMkLst>
          <pc:docMk/>
          <pc:sldMk cId="3532002671" sldId="271"/>
        </pc:sldMkLst>
      </pc:sldChg>
      <pc:sldChg chg="del">
        <pc:chgData name="Eheda Hassan" userId="56d4f844-b7a3-4448-af77-aae59e0b07c2" providerId="ADAL" clId="{7411386F-989A-477F-82FC-9D63EC7F5663}" dt="2024-05-13T22:42:10.529" v="6336" actId="2696"/>
        <pc:sldMkLst>
          <pc:docMk/>
          <pc:sldMk cId="3870222886" sldId="272"/>
        </pc:sldMkLst>
      </pc:sldChg>
      <pc:sldChg chg="del">
        <pc:chgData name="Eheda Hassan" userId="56d4f844-b7a3-4448-af77-aae59e0b07c2" providerId="ADAL" clId="{7411386F-989A-477F-82FC-9D63EC7F5663}" dt="2024-05-13T22:18:33.925" v="4176" actId="2696"/>
        <pc:sldMkLst>
          <pc:docMk/>
          <pc:sldMk cId="498491376" sldId="273"/>
        </pc:sldMkLst>
      </pc:sldChg>
      <pc:sldChg chg="del">
        <pc:chgData name="Eheda Hassan" userId="56d4f844-b7a3-4448-af77-aae59e0b07c2" providerId="ADAL" clId="{7411386F-989A-477F-82FC-9D63EC7F5663}" dt="2024-05-13T22:18:30.686" v="4175" actId="2696"/>
        <pc:sldMkLst>
          <pc:docMk/>
          <pc:sldMk cId="2886949460" sldId="274"/>
        </pc:sldMkLst>
      </pc:sldChg>
      <pc:sldChg chg="del">
        <pc:chgData name="Eheda Hassan" userId="56d4f844-b7a3-4448-af77-aae59e0b07c2" providerId="ADAL" clId="{7411386F-989A-477F-82FC-9D63EC7F5663}" dt="2024-05-13T22:19:00.766" v="4181" actId="2696"/>
        <pc:sldMkLst>
          <pc:docMk/>
          <pc:sldMk cId="2558816297" sldId="275"/>
        </pc:sldMkLst>
      </pc:sldChg>
      <pc:sldChg chg="addSp delSp modSp mod">
        <pc:chgData name="Eheda Hassan" userId="56d4f844-b7a3-4448-af77-aae59e0b07c2" providerId="ADAL" clId="{7411386F-989A-477F-82FC-9D63EC7F5663}" dt="2024-05-13T23:45:47.886" v="9767" actId="20577"/>
        <pc:sldMkLst>
          <pc:docMk/>
          <pc:sldMk cId="671898697" sldId="276"/>
        </pc:sldMkLst>
        <pc:spChg chg="mod">
          <ac:chgData name="Eheda Hassan" userId="56d4f844-b7a3-4448-af77-aae59e0b07c2" providerId="ADAL" clId="{7411386F-989A-477F-82FC-9D63EC7F5663}" dt="2024-05-13T23:45:47.886" v="9767" actId="20577"/>
          <ac:spMkLst>
            <pc:docMk/>
            <pc:sldMk cId="671898697" sldId="276"/>
            <ac:spMk id="6" creationId="{CF0A689A-ADE6-4CCC-8A2B-72A65D396B4F}"/>
          </ac:spMkLst>
        </pc:spChg>
        <pc:spChg chg="mod">
          <ac:chgData name="Eheda Hassan" userId="56d4f844-b7a3-4448-af77-aae59e0b07c2" providerId="ADAL" clId="{7411386F-989A-477F-82FC-9D63EC7F5663}" dt="2024-05-13T22:46:48.272" v="6676" actId="20577"/>
          <ac:spMkLst>
            <pc:docMk/>
            <pc:sldMk cId="671898697" sldId="276"/>
            <ac:spMk id="7" creationId="{7543D8BE-B4A0-47BA-80B9-E1885926934D}"/>
          </ac:spMkLst>
        </pc:spChg>
        <pc:spChg chg="del mod">
          <ac:chgData name="Eheda Hassan" userId="56d4f844-b7a3-4448-af77-aae59e0b07c2" providerId="ADAL" clId="{7411386F-989A-477F-82FC-9D63EC7F5663}" dt="2024-05-13T22:43:37.952" v="6383" actId="478"/>
          <ac:spMkLst>
            <pc:docMk/>
            <pc:sldMk cId="671898697" sldId="276"/>
            <ac:spMk id="8" creationId="{ACD2F93E-F351-489B-9280-E07EC126C58B}"/>
          </ac:spMkLst>
        </pc:spChg>
        <pc:spChg chg="add del mod">
          <ac:chgData name="Eheda Hassan" userId="56d4f844-b7a3-4448-af77-aae59e0b07c2" providerId="ADAL" clId="{7411386F-989A-477F-82FC-9D63EC7F5663}" dt="2024-05-13T22:46:36.157" v="6664" actId="478"/>
          <ac:spMkLst>
            <pc:docMk/>
            <pc:sldMk cId="671898697" sldId="276"/>
            <ac:spMk id="9" creationId="{F0470C68-EFAD-AF68-8FB3-255DDE81BA98}"/>
          </ac:spMkLst>
        </pc:spChg>
        <pc:picChg chg="del">
          <ac:chgData name="Eheda Hassan" userId="56d4f844-b7a3-4448-af77-aae59e0b07c2" providerId="ADAL" clId="{7411386F-989A-477F-82FC-9D63EC7F5663}" dt="2024-05-13T22:46:33.599" v="6663" actId="478"/>
          <ac:picMkLst>
            <pc:docMk/>
            <pc:sldMk cId="671898697" sldId="276"/>
            <ac:picMk id="10" creationId="{6F6976CF-BBDA-47CD-ACB8-128A8605ECD4}"/>
          </ac:picMkLst>
        </pc:picChg>
      </pc:sldChg>
      <pc:sldChg chg="addSp delSp modSp mod">
        <pc:chgData name="Eheda Hassan" userId="56d4f844-b7a3-4448-af77-aae59e0b07c2" providerId="ADAL" clId="{7411386F-989A-477F-82FC-9D63EC7F5663}" dt="2024-05-13T22:43:25.078" v="6379" actId="478"/>
        <pc:sldMkLst>
          <pc:docMk/>
          <pc:sldMk cId="1748073012" sldId="277"/>
        </pc:sldMkLst>
        <pc:spChg chg="mod">
          <ac:chgData name="Eheda Hassan" userId="56d4f844-b7a3-4448-af77-aae59e0b07c2" providerId="ADAL" clId="{7411386F-989A-477F-82FC-9D63EC7F5663}" dt="2024-05-13T22:42:32.671" v="6360" actId="1076"/>
          <ac:spMkLst>
            <pc:docMk/>
            <pc:sldMk cId="1748073012" sldId="277"/>
            <ac:spMk id="7" creationId="{35986A88-BFE8-4F5B-9B64-52CC8D2E807D}"/>
          </ac:spMkLst>
        </pc:spChg>
        <pc:spChg chg="del mod">
          <ac:chgData name="Eheda Hassan" userId="56d4f844-b7a3-4448-af77-aae59e0b07c2" providerId="ADAL" clId="{7411386F-989A-477F-82FC-9D63EC7F5663}" dt="2024-05-13T22:43:23.064" v="6378" actId="478"/>
          <ac:spMkLst>
            <pc:docMk/>
            <pc:sldMk cId="1748073012" sldId="277"/>
            <ac:spMk id="8" creationId="{411EFEF3-EFE1-4E98-B778-AA687A3AA058}"/>
          </ac:spMkLst>
        </pc:spChg>
        <pc:spChg chg="del mod">
          <ac:chgData name="Eheda Hassan" userId="56d4f844-b7a3-4448-af77-aae59e0b07c2" providerId="ADAL" clId="{7411386F-989A-477F-82FC-9D63EC7F5663}" dt="2024-05-13T22:43:07.975" v="6372" actId="478"/>
          <ac:spMkLst>
            <pc:docMk/>
            <pc:sldMk cId="1748073012" sldId="277"/>
            <ac:spMk id="9" creationId="{2D53BA79-FA56-48FD-A4AB-53AE030A9E2E}"/>
          </ac:spMkLst>
        </pc:spChg>
        <pc:spChg chg="del">
          <ac:chgData name="Eheda Hassan" userId="56d4f844-b7a3-4448-af77-aae59e0b07c2" providerId="ADAL" clId="{7411386F-989A-477F-82FC-9D63EC7F5663}" dt="2024-05-13T22:43:01.916" v="6370" actId="478"/>
          <ac:spMkLst>
            <pc:docMk/>
            <pc:sldMk cId="1748073012" sldId="277"/>
            <ac:spMk id="10" creationId="{B457F2D4-E4AB-4775-96CC-E97C325E6D84}"/>
          </ac:spMkLst>
        </pc:spChg>
        <pc:spChg chg="del">
          <ac:chgData name="Eheda Hassan" userId="56d4f844-b7a3-4448-af77-aae59e0b07c2" providerId="ADAL" clId="{7411386F-989A-477F-82FC-9D63EC7F5663}" dt="2024-05-13T22:42:57.245" v="6368" actId="478"/>
          <ac:spMkLst>
            <pc:docMk/>
            <pc:sldMk cId="1748073012" sldId="277"/>
            <ac:spMk id="11" creationId="{DA20106F-FCFF-49EE-B069-59A94CAE8FD8}"/>
          </ac:spMkLst>
        </pc:spChg>
        <pc:spChg chg="del">
          <ac:chgData name="Eheda Hassan" userId="56d4f844-b7a3-4448-af77-aae59e0b07c2" providerId="ADAL" clId="{7411386F-989A-477F-82FC-9D63EC7F5663}" dt="2024-05-13T22:42:52.765" v="6366" actId="478"/>
          <ac:spMkLst>
            <pc:docMk/>
            <pc:sldMk cId="1748073012" sldId="277"/>
            <ac:spMk id="12" creationId="{B1E84A84-FB4D-4874-8476-D2B13579C6F6}"/>
          </ac:spMkLst>
        </pc:spChg>
        <pc:spChg chg="del">
          <ac:chgData name="Eheda Hassan" userId="56d4f844-b7a3-4448-af77-aae59e0b07c2" providerId="ADAL" clId="{7411386F-989A-477F-82FC-9D63EC7F5663}" dt="2024-05-13T22:42:48.948" v="6364" actId="478"/>
          <ac:spMkLst>
            <pc:docMk/>
            <pc:sldMk cId="1748073012" sldId="277"/>
            <ac:spMk id="13" creationId="{DAEA50EB-342B-4C13-95DB-9FA3C6255CE8}"/>
          </ac:spMkLst>
        </pc:spChg>
        <pc:spChg chg="add del mod">
          <ac:chgData name="Eheda Hassan" userId="56d4f844-b7a3-4448-af77-aae59e0b07c2" providerId="ADAL" clId="{7411386F-989A-477F-82FC-9D63EC7F5663}" dt="2024-05-13T22:42:36.465" v="6363" actId="478"/>
          <ac:spMkLst>
            <pc:docMk/>
            <pc:sldMk cId="1748073012" sldId="277"/>
            <ac:spMk id="14" creationId="{675359A2-46FE-B8AA-0815-E1217D2F870A}"/>
          </ac:spMkLst>
        </pc:spChg>
        <pc:spChg chg="add del mod">
          <ac:chgData name="Eheda Hassan" userId="56d4f844-b7a3-4448-af77-aae59e0b07c2" providerId="ADAL" clId="{7411386F-989A-477F-82FC-9D63EC7F5663}" dt="2024-05-13T22:42:50.481" v="6365" actId="478"/>
          <ac:spMkLst>
            <pc:docMk/>
            <pc:sldMk cId="1748073012" sldId="277"/>
            <ac:spMk id="17" creationId="{92026A44-7DBF-E535-7532-CF38848D76B4}"/>
          </ac:spMkLst>
        </pc:spChg>
        <pc:spChg chg="add del mod">
          <ac:chgData name="Eheda Hassan" userId="56d4f844-b7a3-4448-af77-aae59e0b07c2" providerId="ADAL" clId="{7411386F-989A-477F-82FC-9D63EC7F5663}" dt="2024-05-13T22:42:55.289" v="6367" actId="478"/>
          <ac:spMkLst>
            <pc:docMk/>
            <pc:sldMk cId="1748073012" sldId="277"/>
            <ac:spMk id="19" creationId="{75ED39B3-0A1E-B634-68E6-40A3459201E4}"/>
          </ac:spMkLst>
        </pc:spChg>
        <pc:spChg chg="add del mod">
          <ac:chgData name="Eheda Hassan" userId="56d4f844-b7a3-4448-af77-aae59e0b07c2" providerId="ADAL" clId="{7411386F-989A-477F-82FC-9D63EC7F5663}" dt="2024-05-13T22:42:59.451" v="6369" actId="478"/>
          <ac:spMkLst>
            <pc:docMk/>
            <pc:sldMk cId="1748073012" sldId="277"/>
            <ac:spMk id="21" creationId="{7816612B-11F1-259E-1317-5E60F7308307}"/>
          </ac:spMkLst>
        </pc:spChg>
        <pc:spChg chg="add del mod">
          <ac:chgData name="Eheda Hassan" userId="56d4f844-b7a3-4448-af77-aae59e0b07c2" providerId="ADAL" clId="{7411386F-989A-477F-82FC-9D63EC7F5663}" dt="2024-05-13T22:43:16.653" v="6374" actId="478"/>
          <ac:spMkLst>
            <pc:docMk/>
            <pc:sldMk cId="1748073012" sldId="277"/>
            <ac:spMk id="23" creationId="{AD709736-B8C4-201A-85AF-A0500A8AA3D8}"/>
          </ac:spMkLst>
        </pc:spChg>
        <pc:spChg chg="add del mod">
          <ac:chgData name="Eheda Hassan" userId="56d4f844-b7a3-4448-af77-aae59e0b07c2" providerId="ADAL" clId="{7411386F-989A-477F-82FC-9D63EC7F5663}" dt="2024-05-13T22:43:20.204" v="6376" actId="478"/>
          <ac:spMkLst>
            <pc:docMk/>
            <pc:sldMk cId="1748073012" sldId="277"/>
            <ac:spMk id="25" creationId="{D01DFC69-E7AB-BEA4-369E-FCA507D7FA0E}"/>
          </ac:spMkLst>
        </pc:spChg>
        <pc:spChg chg="add del mod">
          <ac:chgData name="Eheda Hassan" userId="56d4f844-b7a3-4448-af77-aae59e0b07c2" providerId="ADAL" clId="{7411386F-989A-477F-82FC-9D63EC7F5663}" dt="2024-05-13T22:43:25.078" v="6379" actId="478"/>
          <ac:spMkLst>
            <pc:docMk/>
            <pc:sldMk cId="1748073012" sldId="277"/>
            <ac:spMk id="27" creationId="{CA715E63-ABA2-EC34-A27E-D106623456DD}"/>
          </ac:spMkLst>
        </pc:spChg>
        <pc:picChg chg="del mod">
          <ac:chgData name="Eheda Hassan" userId="56d4f844-b7a3-4448-af77-aae59e0b07c2" providerId="ADAL" clId="{7411386F-989A-477F-82FC-9D63EC7F5663}" dt="2024-05-13T22:42:34.216" v="6362" actId="478"/>
          <ac:picMkLst>
            <pc:docMk/>
            <pc:sldMk cId="1748073012" sldId="277"/>
            <ac:picMk id="15" creationId="{8927F51B-F318-4707-8187-F23264257FAB}"/>
          </ac:picMkLst>
        </pc:picChg>
      </pc:sldChg>
      <pc:sldChg chg="del">
        <pc:chgData name="Eheda Hassan" userId="56d4f844-b7a3-4448-af77-aae59e0b07c2" providerId="ADAL" clId="{7411386F-989A-477F-82FC-9D63EC7F5663}" dt="2024-05-13T22:18:38.598" v="4177" actId="2696"/>
        <pc:sldMkLst>
          <pc:docMk/>
          <pc:sldMk cId="1581363495" sldId="278"/>
        </pc:sldMkLst>
      </pc:sldChg>
      <pc:sldChg chg="del">
        <pc:chgData name="Eheda Hassan" userId="56d4f844-b7a3-4448-af77-aae59e0b07c2" providerId="ADAL" clId="{7411386F-989A-477F-82FC-9D63EC7F5663}" dt="2024-05-13T22:18:48.204" v="4180" actId="2696"/>
        <pc:sldMkLst>
          <pc:docMk/>
          <pc:sldMk cId="3794011719" sldId="279"/>
        </pc:sldMkLst>
      </pc:sldChg>
      <pc:sldChg chg="del">
        <pc:chgData name="Eheda Hassan" userId="56d4f844-b7a3-4448-af77-aae59e0b07c2" providerId="ADAL" clId="{7411386F-989A-477F-82FC-9D63EC7F5663}" dt="2024-05-13T22:18:48.204" v="4180" actId="2696"/>
        <pc:sldMkLst>
          <pc:docMk/>
          <pc:sldMk cId="1314285471" sldId="280"/>
        </pc:sldMkLst>
      </pc:sldChg>
      <pc:sldChg chg="del">
        <pc:chgData name="Eheda Hassan" userId="56d4f844-b7a3-4448-af77-aae59e0b07c2" providerId="ADAL" clId="{7411386F-989A-477F-82FC-9D63EC7F5663}" dt="2024-05-13T22:18:48.204" v="4180" actId="2696"/>
        <pc:sldMkLst>
          <pc:docMk/>
          <pc:sldMk cId="1539575940" sldId="281"/>
        </pc:sldMkLst>
      </pc:sldChg>
      <pc:sldChg chg="del">
        <pc:chgData name="Eheda Hassan" userId="56d4f844-b7a3-4448-af77-aae59e0b07c2" providerId="ADAL" clId="{7411386F-989A-477F-82FC-9D63EC7F5663}" dt="2024-05-13T22:18:48.204" v="4180" actId="2696"/>
        <pc:sldMkLst>
          <pc:docMk/>
          <pc:sldMk cId="59582380"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8508412-C702-48D6-A485-9E3F48E9270C}" type="datetime1">
              <a:rPr lang="en-GB" smtClean="0"/>
              <a:t>11/06/2024</a:t>
            </a:fld>
            <a:endParaRPr lang="en-GB"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n-GB" smtClean="0"/>
              <a:t>‹#›</a:t>
            </a:fld>
            <a:endParaRPr lang="en-GB"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06A15-2481-4E66-917C-551C926382B7}" type="datetime1">
              <a:rPr lang="en-GB" smtClean="0"/>
              <a:pPr/>
              <a:t>11/06/2024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en-GB" noProof="0" smtClean="0"/>
              <a:t>‹#›</a:t>
            </a:fld>
            <a:endParaRPr lang="en-GB"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1</a:t>
            </a:fld>
            <a:endParaRPr lang="en-GB" dirty="0"/>
          </a:p>
        </p:txBody>
      </p:sp>
    </p:spTree>
    <p:extLst>
      <p:ext uri="{BB962C8B-B14F-4D97-AF65-F5344CB8AC3E}">
        <p14:creationId xmlns:p14="http://schemas.microsoft.com/office/powerpoint/2010/main" val="368008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2</a:t>
            </a:fld>
            <a:endParaRPr lang="en-GB" dirty="0"/>
          </a:p>
        </p:txBody>
      </p:sp>
    </p:spTree>
    <p:extLst>
      <p:ext uri="{BB962C8B-B14F-4D97-AF65-F5344CB8AC3E}">
        <p14:creationId xmlns:p14="http://schemas.microsoft.com/office/powerpoint/2010/main" val="250501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3</a:t>
            </a:fld>
            <a:endParaRPr lang="en-GB" dirty="0"/>
          </a:p>
        </p:txBody>
      </p:sp>
    </p:spTree>
    <p:extLst>
      <p:ext uri="{BB962C8B-B14F-4D97-AF65-F5344CB8AC3E}">
        <p14:creationId xmlns:p14="http://schemas.microsoft.com/office/powerpoint/2010/main" val="281701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4</a:t>
            </a:fld>
            <a:endParaRPr lang="en-GB" dirty="0"/>
          </a:p>
        </p:txBody>
      </p:sp>
    </p:spTree>
    <p:extLst>
      <p:ext uri="{BB962C8B-B14F-4D97-AF65-F5344CB8AC3E}">
        <p14:creationId xmlns:p14="http://schemas.microsoft.com/office/powerpoint/2010/main" val="54239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5</a:t>
            </a:fld>
            <a:endParaRPr lang="en-GB" dirty="0"/>
          </a:p>
        </p:txBody>
      </p:sp>
    </p:spTree>
    <p:extLst>
      <p:ext uri="{BB962C8B-B14F-4D97-AF65-F5344CB8AC3E}">
        <p14:creationId xmlns:p14="http://schemas.microsoft.com/office/powerpoint/2010/main" val="320813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6</a:t>
            </a:fld>
            <a:endParaRPr lang="en-GB" dirty="0"/>
          </a:p>
        </p:txBody>
      </p:sp>
    </p:spTree>
    <p:extLst>
      <p:ext uri="{BB962C8B-B14F-4D97-AF65-F5344CB8AC3E}">
        <p14:creationId xmlns:p14="http://schemas.microsoft.com/office/powerpoint/2010/main" val="379354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7</a:t>
            </a:fld>
            <a:endParaRPr lang="en-GB" dirty="0"/>
          </a:p>
        </p:txBody>
      </p:sp>
    </p:spTree>
    <p:extLst>
      <p:ext uri="{BB962C8B-B14F-4D97-AF65-F5344CB8AC3E}">
        <p14:creationId xmlns:p14="http://schemas.microsoft.com/office/powerpoint/2010/main" val="209770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8</a:t>
            </a:fld>
            <a:endParaRPr lang="en-GB" dirty="0"/>
          </a:p>
        </p:txBody>
      </p:sp>
    </p:spTree>
    <p:extLst>
      <p:ext uri="{BB962C8B-B14F-4D97-AF65-F5344CB8AC3E}">
        <p14:creationId xmlns:p14="http://schemas.microsoft.com/office/powerpoint/2010/main" val="357256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A34B48B0-85B2-40C4-A05A-571C99C8AB57}" type="slidenum">
              <a:rPr lang="en-GB" smtClean="0"/>
              <a:t>9</a:t>
            </a:fld>
            <a:endParaRPr lang="en-GB" dirty="0"/>
          </a:p>
        </p:txBody>
      </p:sp>
    </p:spTree>
    <p:extLst>
      <p:ext uri="{BB962C8B-B14F-4D97-AF65-F5344CB8AC3E}">
        <p14:creationId xmlns:p14="http://schemas.microsoft.com/office/powerpoint/2010/main" val="1057844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38C0A23-6967-4A67-AE2F-92D04DDF4891}"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D9E9821-77E5-4D4A-848A-7DE07E7D6463}"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EEB90E9-CEA5-4F91-B14B-ED7C72F643DF}"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D0298BE-3648-4D6C-B9A4-B00856595700}"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2</a:t>
            </a:r>
          </a:p>
          <a:p>
            <a:pPr rtl="0"/>
            <a:r>
              <a:rPr lang="en-GB"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1</a:t>
            </a:r>
          </a:p>
          <a:p>
            <a:pPr rtl="0"/>
            <a:r>
              <a:rPr lang="en-GB"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3</a:t>
            </a:r>
          </a:p>
          <a:p>
            <a:pPr rtl="0"/>
            <a:r>
              <a:rPr lang="en-GB"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4</a:t>
            </a:r>
          </a:p>
          <a:p>
            <a:pPr rtl="0"/>
            <a:r>
              <a:rPr lang="en-GB"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5</a:t>
            </a:r>
          </a:p>
          <a:p>
            <a:pPr rtl="0"/>
            <a:r>
              <a:rPr lang="en-GB"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6</a:t>
            </a:r>
          </a:p>
          <a:p>
            <a:pPr rtl="0"/>
            <a:r>
              <a:rPr lang="en-GB"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44B4F49-92DA-40A2-8350-3533265B49EC}"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A87A146-CB6B-4DF1-95E9-09E9378ABF2A}"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6E3050F-93FC-4B70-9063-66124832755B}"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046AEAD-3DEB-4BB8-86B7-29BF6B24523F}"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13CB914-C5A3-480F-AC6D-52BB3E11D2B7}"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B8FD4D8-A432-4EC9-B90A-A467D8770C45}"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9AEF7F1-EA6C-45CA-A313-CBD5ED13B3B0}"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rtlCol="0" anchor="ctr" anchorCtr="0">
            <a:normAutofit/>
          </a:bodyPr>
          <a:lstStyle>
            <a:lvl1pPr marL="0" indent="0" algn="ctr">
              <a:buNone/>
              <a:defRPr sz="1400"/>
            </a:lvl1pPr>
          </a:lstStyle>
          <a:p>
            <a:pPr rtl="0"/>
            <a:r>
              <a:rPr lang="en-US" noProof="0"/>
              <a:t>Click icon to add chart</a:t>
            </a:r>
            <a:endParaRPr lang="en-GB"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2ED69A3C-404C-42A0-9277-77E13BBF3448}" type="datetime1">
              <a:rPr lang="en-GB" noProof="0" smtClean="0"/>
              <a:t>11/06/2024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vl1pPr>
          </a:lstStyle>
          <a:p>
            <a:pPr rtl="0"/>
            <a:r>
              <a:rPr lang="en-US" noProof="0"/>
              <a:t>Click to edit Master title style</a:t>
            </a:r>
            <a:endParaRPr lang="en-GB" noProof="0" dirty="0"/>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en-GB" noProof="0" dirty="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1DCE0BE2-91A0-4D12-BAB2-7D48DE5F2326}" type="datetime1">
              <a:rPr lang="en-GB" noProof="0" smtClean="0"/>
              <a:t>11/06/2024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Allan </a:t>
            </a:r>
            <a:r>
              <a:rPr lang="en-GB" noProof="0" dirty="0" err="1"/>
              <a:t>Mattsson</a:t>
            </a:r>
            <a:endParaRPr lang="en-GB" noProof="0" dirty="0"/>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Phone number:</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Email address:</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C7CE7625-35D1-45C7-BA15-98B74631BF8B}" type="datetime1">
              <a:rPr lang="en-GB" noProof="0" smtClean="0"/>
              <a:t>11/06/2024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D9B0E51-7711-412D-9683-BF86B29B554A}"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39F1232-9583-471E-AACE-18D4EE3C62C5}"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CF6EF56-B2D0-4A70-935A-C9910209EE6E}"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CCC7986-8467-4919-8B29-1A8D47B98740}"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ACD5134B-D1A0-48D1-AB9A-2AC6AA5FAE33}" type="datetime1">
              <a:rPr lang="en-GB" noProof="0" smtClean="0"/>
              <a:t>11/06/2024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FF850059-8D6D-4372-BF03-586B82C77D45}" type="datetime1">
              <a:rPr lang="en-GB" noProof="0" smtClean="0"/>
              <a:t>11/06/2024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99CEDBC-8098-44A7-A208-6CC91A55276C}"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6457CEF9-2948-4B16-A184-024EFACBC141}" type="datetime1">
              <a:rPr lang="en-GB" noProof="0" smtClean="0"/>
              <a:t>11/06/2024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B6005E78-8FE0-4B52-85F8-2D2415906031}" type="datetime1">
              <a:rPr lang="en-GB" noProof="0" smtClean="0"/>
              <a:t>11/06/2024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0E22EBA6-BA14-45E7-A7E9-62B7B97449CC}" type="datetime1">
              <a:rPr lang="en-GB" noProof="0" smtClean="0"/>
              <a:t>11/06/2024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9810D8F2-8D2A-4C9E-B365-5226BD243E7E}"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B68F281D-F8AC-4FE4-B771-C2CD6270501C}" type="datetime1">
              <a:rPr lang="en-GB" noProof="0" smtClean="0"/>
              <a:t>11/06/2024</a:t>
            </a:fld>
            <a:endParaRPr lang="en-GB"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en-GB" noProof="0" smtClean="0"/>
              <a:t>‹#›</a:t>
            </a:fld>
            <a:endParaRPr lang="en-GB"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en-GB" noProof="0" dirty="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3C199B59-7A51-4563-9360-5E0E86E5BE2E}" type="datetime1">
              <a:rPr lang="en-GB" noProof="0" smtClean="0"/>
              <a:t>11/06/2024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F0FD3D95-CB70-49B0-94B7-C4E3CF11EAC0}" type="datetime1">
              <a:rPr lang="en-GB" noProof="0" smtClean="0"/>
              <a:t>11/06/2024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47279CD-4069-4C07-B978-495F1D3265F8}"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D3ED31D-5229-49F0-A180-A633892A28E4}"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en-US" noProof="0"/>
              <a:t>Click icon to add picture</a:t>
            </a:r>
            <a:endParaRPr lang="en-GB"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vl1pPr>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CA1EBC2-F3B7-4B52-A76D-39B81DAD2AB9}"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98512DC-4E54-4112-9CB3-585DF25B02A6}" type="datetime1">
              <a:rPr lang="en-GB" noProof="0" smtClean="0"/>
              <a:t>11/06/2024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B94B20DF-A541-4651-AF97-FC925C1459D5}" type="datetime1">
              <a:rPr lang="en-GB" noProof="0" smtClean="0"/>
              <a:t>11/06/2024</a:t>
            </a:fld>
            <a:endParaRPr lang="en-GB"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en-GB"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en-GB" noProof="0" smtClean="0"/>
              <a:pPr/>
              <a:t>‹#›</a:t>
            </a:fld>
            <a:endParaRPr lang="en-GB"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ADA7-71A1-44A8-81BF-1B6CACFB7577}"/>
              </a:ext>
            </a:extLst>
          </p:cNvPr>
          <p:cNvSpPr>
            <a:spLocks noGrp="1"/>
          </p:cNvSpPr>
          <p:nvPr>
            <p:ph type="ctrTitle"/>
          </p:nvPr>
        </p:nvSpPr>
        <p:spPr>
          <a:xfrm>
            <a:off x="3756302" y="2612457"/>
            <a:ext cx="5020056" cy="1633085"/>
          </a:xfrm>
        </p:spPr>
        <p:txBody>
          <a:bodyPr rtlCol="0">
            <a:normAutofit fontScale="90000"/>
          </a:bodyPr>
          <a:lstStyle/>
          <a:p>
            <a:pPr rtl="0"/>
            <a:r>
              <a:rPr lang="en-GB" sz="6000" kern="100" dirty="0">
                <a:latin typeface="Calibri" panose="020F0502020204030204" pitchFamily="34" charset="0"/>
                <a:ea typeface="Calibri" panose="020F0502020204030204" pitchFamily="34" charset="0"/>
                <a:cs typeface="Times New Roman" panose="02020603050405020304" pitchFamily="18" charset="0"/>
              </a:rPr>
              <a:t>Digihaul </a:t>
            </a:r>
            <a:r>
              <a:rPr lang="en-GB" sz="6000" kern="100" dirty="0">
                <a:effectLst/>
                <a:latin typeface="Calibri" panose="020F0502020204030204" pitchFamily="34" charset="0"/>
                <a:ea typeface="Calibri" panose="020F0502020204030204" pitchFamily="34" charset="0"/>
                <a:cs typeface="Times New Roman" panose="02020603050405020304" pitchFamily="18" charset="0"/>
              </a:rPr>
              <a:t>Data Analyst – Business Case</a:t>
            </a:r>
            <a:endParaRPr lang="en-GB" dirty="0"/>
          </a:p>
        </p:txBody>
      </p:sp>
      <p:sp>
        <p:nvSpPr>
          <p:cNvPr id="3" name="Subtitle 2">
            <a:extLst>
              <a:ext uri="{FF2B5EF4-FFF2-40B4-BE49-F238E27FC236}">
                <a16:creationId xmlns:a16="http://schemas.microsoft.com/office/drawing/2014/main" id="{977C4633-7458-4F99-83F4-CB5107BC263B}"/>
              </a:ext>
            </a:extLst>
          </p:cNvPr>
          <p:cNvSpPr>
            <a:spLocks noGrp="1"/>
          </p:cNvSpPr>
          <p:nvPr>
            <p:ph type="subTitle" idx="1"/>
          </p:nvPr>
        </p:nvSpPr>
        <p:spPr/>
        <p:txBody>
          <a:bodyPr rtlCol="0"/>
          <a:lstStyle/>
          <a:p>
            <a:pPr rtl="0"/>
            <a:r>
              <a:rPr lang="en-GB" dirty="0"/>
              <a:t>Jordan Anyanwu</a:t>
            </a:r>
          </a:p>
        </p:txBody>
      </p:sp>
    </p:spTree>
    <p:extLst>
      <p:ext uri="{BB962C8B-B14F-4D97-AF65-F5344CB8AC3E}">
        <p14:creationId xmlns:p14="http://schemas.microsoft.com/office/powerpoint/2010/main" val="99226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54C2-626D-4E56-A5A3-494CC09D763E}"/>
              </a:ext>
            </a:extLst>
          </p:cNvPr>
          <p:cNvSpPr>
            <a:spLocks noGrp="1"/>
          </p:cNvSpPr>
          <p:nvPr>
            <p:ph type="title"/>
          </p:nvPr>
        </p:nvSpPr>
        <p:spPr>
          <a:xfrm>
            <a:off x="490162" y="3499324"/>
            <a:ext cx="5377515" cy="1213940"/>
          </a:xfrm>
        </p:spPr>
        <p:txBody>
          <a:bodyPr rtlCol="0"/>
          <a:lstStyle/>
          <a:p>
            <a:pPr algn="l" rtl="0"/>
            <a:r>
              <a:rPr lang="en-GB" sz="2000" dirty="0">
                <a:solidFill>
                  <a:schemeClr val="tx1">
                    <a:lumMod val="95000"/>
                    <a:lumOff val="5000"/>
                  </a:schemeClr>
                </a:solidFill>
                <a:latin typeface="Agency FB" panose="020B0503020202020204" pitchFamily="34" charset="0"/>
              </a:rPr>
              <a:t>Task Given:</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Analyse the two datasets to:</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 - Qualify which factors seen to influence our competitor’s pricing </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 Identify trends on variation of rates over time and across regions</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 - Demonstrate how Digihaul rates compare to competitor’s rates </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 Identifying other insights that can be extracted from the data.</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 </a:t>
            </a:r>
            <a:br>
              <a:rPr lang="en-GB" sz="2000" dirty="0">
                <a:solidFill>
                  <a:schemeClr val="tx1">
                    <a:lumMod val="95000"/>
                    <a:lumOff val="5000"/>
                  </a:schemeClr>
                </a:solidFill>
                <a:latin typeface="Agency FB" panose="020B0503020202020204" pitchFamily="34" charset="0"/>
              </a:rPr>
            </a:br>
            <a:r>
              <a:rPr lang="en-GB" sz="2000" dirty="0">
                <a:solidFill>
                  <a:schemeClr val="tx1">
                    <a:lumMod val="95000"/>
                    <a:lumOff val="5000"/>
                  </a:schemeClr>
                </a:solidFill>
                <a:latin typeface="Agency FB" panose="020B0503020202020204" pitchFamily="34" charset="0"/>
              </a:rPr>
              <a:t>NB: The analysis of the dataset given was performed using Microsoft Excel</a:t>
            </a:r>
          </a:p>
        </p:txBody>
      </p:sp>
      <p:pic>
        <p:nvPicPr>
          <p:cNvPr id="8" name="Picture 7" descr="A map of united kingdom with different colored states">
            <a:extLst>
              <a:ext uri="{FF2B5EF4-FFF2-40B4-BE49-F238E27FC236}">
                <a16:creationId xmlns:a16="http://schemas.microsoft.com/office/drawing/2014/main" id="{881F0159-AC5A-9B5D-42F1-EDF62CC94FA9}"/>
              </a:ext>
            </a:extLst>
          </p:cNvPr>
          <p:cNvPicPr>
            <a:picLocks noChangeAspect="1"/>
          </p:cNvPicPr>
          <p:nvPr/>
        </p:nvPicPr>
        <p:blipFill>
          <a:blip r:embed="rId3"/>
          <a:stretch>
            <a:fillRect/>
          </a:stretch>
        </p:blipFill>
        <p:spPr>
          <a:xfrm>
            <a:off x="6992471" y="188462"/>
            <a:ext cx="4934600" cy="5782031"/>
          </a:xfrm>
          <a:prstGeom prst="rect">
            <a:avLst/>
          </a:prstGeom>
        </p:spPr>
      </p:pic>
    </p:spTree>
    <p:extLst>
      <p:ext uri="{BB962C8B-B14F-4D97-AF65-F5344CB8AC3E}">
        <p14:creationId xmlns:p14="http://schemas.microsoft.com/office/powerpoint/2010/main" val="6216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a:xfrm>
            <a:off x="831850" y="1557340"/>
            <a:ext cx="10674246" cy="636340"/>
          </a:xfrm>
        </p:spPr>
        <p:txBody>
          <a:bodyPr rtlCol="0">
            <a:normAutofit/>
          </a:bodyPr>
          <a:lstStyle/>
          <a:p>
            <a:pPr rtl="0"/>
            <a:r>
              <a:rPr lang="en-GB" dirty="0">
                <a:latin typeface="Agency FB" panose="020B0503020202020204" pitchFamily="34" charset="0"/>
              </a:rPr>
              <a:t> Factors Influencing Competitor’s Pricing</a:t>
            </a:r>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idx="1"/>
          </p:nvPr>
        </p:nvSpPr>
        <p:spPr>
          <a:xfrm>
            <a:off x="711958" y="2317254"/>
            <a:ext cx="10680596" cy="1133423"/>
          </a:xfrm>
        </p:spPr>
        <p:txBody>
          <a:bodyPr rtlCol="0">
            <a:noAutofit/>
          </a:bodyPr>
          <a:lstStyle/>
          <a:p>
            <a:pPr rtl="0"/>
            <a:r>
              <a:rPr lang="en-GB" sz="2800" dirty="0">
                <a:solidFill>
                  <a:schemeClr val="tx2">
                    <a:lumMod val="60000"/>
                    <a:lumOff val="40000"/>
                  </a:schemeClr>
                </a:solidFill>
                <a:latin typeface="Agency FB" panose="020B0503020202020204" pitchFamily="34" charset="0"/>
              </a:rPr>
              <a:t>Below are factors that I have considered in being able to influence/affect Digihaul’s competitor’s pricing;</a:t>
            </a:r>
          </a:p>
          <a:p>
            <a:pPr marL="285750" indent="-285750" rtl="0">
              <a:buFont typeface="Arial" panose="020B0604020202020204" pitchFamily="34" charset="0"/>
              <a:buChar char="•"/>
            </a:pPr>
            <a:r>
              <a:rPr lang="en-GB" sz="2800" dirty="0">
                <a:solidFill>
                  <a:schemeClr val="tx2">
                    <a:lumMod val="60000"/>
                    <a:lumOff val="40000"/>
                  </a:schemeClr>
                </a:solidFill>
                <a:latin typeface="Agency FB" panose="020B0503020202020204" pitchFamily="34" charset="0"/>
              </a:rPr>
              <a:t>Road routes</a:t>
            </a:r>
          </a:p>
          <a:p>
            <a:pPr marL="285750" indent="-285750" rtl="0">
              <a:buFont typeface="Arial" panose="020B0604020202020204" pitchFamily="34" charset="0"/>
              <a:buChar char="•"/>
            </a:pPr>
            <a:r>
              <a:rPr lang="en-GB" sz="2800" dirty="0">
                <a:solidFill>
                  <a:schemeClr val="tx2">
                    <a:lumMod val="60000"/>
                    <a:lumOff val="40000"/>
                  </a:schemeClr>
                </a:solidFill>
                <a:latin typeface="Agency FB" panose="020B0503020202020204" pitchFamily="34" charset="0"/>
              </a:rPr>
              <a:t>Delivery Areas in designated regions</a:t>
            </a:r>
          </a:p>
          <a:p>
            <a:pPr marL="285750" indent="-285750" rtl="0">
              <a:buFont typeface="Arial" panose="020B0604020202020204" pitchFamily="34" charset="0"/>
              <a:buChar char="•"/>
            </a:pPr>
            <a:r>
              <a:rPr lang="en-GB" sz="2800" dirty="0">
                <a:solidFill>
                  <a:schemeClr val="tx2">
                    <a:lumMod val="60000"/>
                    <a:lumOff val="40000"/>
                  </a:schemeClr>
                </a:solidFill>
                <a:latin typeface="Agency FB" panose="020B0503020202020204" pitchFamily="34" charset="0"/>
              </a:rPr>
              <a:t>Vehicle Capacity</a:t>
            </a:r>
          </a:p>
        </p:txBody>
      </p:sp>
      <p:sp>
        <p:nvSpPr>
          <p:cNvPr id="7" name="Slide Number Placeholder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en-GB" smtClean="0"/>
              <a:pPr/>
              <a:t>3</a:t>
            </a:fld>
            <a:endParaRPr lang="en-GB" dirty="0"/>
          </a:p>
        </p:txBody>
      </p:sp>
      <p:sp>
        <p:nvSpPr>
          <p:cNvPr id="5" name="Date Placeholder 4">
            <a:extLst>
              <a:ext uri="{FF2B5EF4-FFF2-40B4-BE49-F238E27FC236}">
                <a16:creationId xmlns:a16="http://schemas.microsoft.com/office/drawing/2014/main" id="{89EF1FB9-B16B-4B0E-B1C6-ACB21972CF14}"/>
              </a:ext>
            </a:extLst>
          </p:cNvPr>
          <p:cNvSpPr>
            <a:spLocks noGrp="1"/>
          </p:cNvSpPr>
          <p:nvPr>
            <p:ph type="dt" sz="half" idx="10"/>
          </p:nvPr>
        </p:nvSpPr>
        <p:spPr/>
        <p:txBody>
          <a:bodyPr rtlCol="0"/>
          <a:lstStyle/>
          <a:p>
            <a:pPr rtl="0"/>
            <a:fld id="{79F7B5F3-4828-4F6B-BC5F-D6E87BA81172}" type="datetime1">
              <a:rPr lang="en-GB" smtClean="0"/>
              <a:t>11/06/2024</a:t>
            </a:fld>
            <a:endParaRPr lang="en-GB" dirty="0"/>
          </a:p>
        </p:txBody>
      </p:sp>
      <p:sp>
        <p:nvSpPr>
          <p:cNvPr id="6" name="Footer Placeholder 5">
            <a:extLst>
              <a:ext uri="{FF2B5EF4-FFF2-40B4-BE49-F238E27FC236}">
                <a16:creationId xmlns:a16="http://schemas.microsoft.com/office/drawing/2014/main" id="{DB792729-D9BA-45F7-B2E7-911659343CD7}"/>
              </a:ext>
            </a:extLst>
          </p:cNvPr>
          <p:cNvSpPr>
            <a:spLocks noGrp="1"/>
          </p:cNvSpPr>
          <p:nvPr>
            <p:ph type="ftr" sz="quarter" idx="11"/>
          </p:nvPr>
        </p:nvSpPr>
        <p:spPr/>
        <p:txBody>
          <a:bodyPr rtlCol="0"/>
          <a:lstStyle/>
          <a:p>
            <a:pPr rtl="0"/>
            <a:r>
              <a:rPr lang="en-GB" dirty="0"/>
              <a:t>ADD A FOOTER</a:t>
            </a:r>
          </a:p>
        </p:txBody>
      </p:sp>
    </p:spTree>
    <p:extLst>
      <p:ext uri="{BB962C8B-B14F-4D97-AF65-F5344CB8AC3E}">
        <p14:creationId xmlns:p14="http://schemas.microsoft.com/office/powerpoint/2010/main" val="403669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a:xfrm>
            <a:off x="0" y="470207"/>
            <a:ext cx="6434273" cy="3136910"/>
          </a:xfrm>
        </p:spPr>
        <p:txBody>
          <a:bodyPr rtlCol="0">
            <a:normAutofit fontScale="92500" lnSpcReduction="20000"/>
          </a:bodyPr>
          <a:lstStyle/>
          <a:p>
            <a:pPr rtl="0"/>
            <a:r>
              <a:rPr lang="en-GB" dirty="0">
                <a:solidFill>
                  <a:schemeClr val="bg1"/>
                </a:solidFill>
                <a:latin typeface="Agency FB" panose="020B0503020202020204" pitchFamily="34" charset="0"/>
              </a:rPr>
              <a:t>Road Routes: the routes taken on roads to deliver between lanes, e.g., CA – DN,  (CA1 1AA – DN1 1AB , a lane that goes from an origin in Carlisle located in the northern region of England, to a destination in Doncaster that is also  northern England),  is a factor that can contribute to influencing our competitor’s pricing,  assuming our competitor are deploying a route between lanes that cover less roads. This will reduce their average rate, due to a low cost of services, such as expenditure on fuel and maintenance of vehicles will be low, allowing them to charge a lower rate for different lanes, and vice versa, in an opposite outcome our competitor’s will charge higher rates. </a:t>
            </a:r>
          </a:p>
          <a:p>
            <a:pPr rtl="0"/>
            <a:r>
              <a:rPr lang="en-GB" dirty="0">
                <a:solidFill>
                  <a:schemeClr val="bg1"/>
                </a:solidFill>
                <a:latin typeface="Agency FB" panose="020B0503020202020204" pitchFamily="34" charset="0"/>
              </a:rPr>
              <a:t>Vehicle capacity (total load) is a factor that can be considered, to influence our competitor’s pricing, which accounts for how much storage a transportation vehicle will have to carry and deliver “x” amounts of goods between an origin and destination. For example, the lane from DN1 1AB to NN1 1AF, North to the midlands, in week 15 had a high total load of 161, hence if our competitors have a low vehicle capacities, this will result to employing more vehicles to transport more products in a lane, leading to more costs. </a:t>
            </a:r>
          </a:p>
          <a:p>
            <a:pPr rtl="0"/>
            <a:r>
              <a:rPr lang="en-GB" dirty="0">
                <a:solidFill>
                  <a:schemeClr val="bg1"/>
                </a:solidFill>
                <a:latin typeface="Agency FB" panose="020B0503020202020204" pitchFamily="34" charset="0"/>
              </a:rPr>
              <a:t>Distance: Another major factor that influence competitor’s pricing, is the distance that must be travelled to transport products, as seen in the datasets given, the rates tend to vary a lot depending on different regions transferred to and from.</a:t>
            </a:r>
          </a:p>
        </p:txBody>
      </p:sp>
      <p:sp>
        <p:nvSpPr>
          <p:cNvPr id="5" name="Date Placeholder 4">
            <a:extLst>
              <a:ext uri="{FF2B5EF4-FFF2-40B4-BE49-F238E27FC236}">
                <a16:creationId xmlns:a16="http://schemas.microsoft.com/office/drawing/2014/main" id="{D6EE098C-FABC-437A-B91C-78D731689CF3}"/>
              </a:ext>
            </a:extLst>
          </p:cNvPr>
          <p:cNvSpPr>
            <a:spLocks noGrp="1"/>
          </p:cNvSpPr>
          <p:nvPr>
            <p:ph type="dt" sz="half" idx="10"/>
          </p:nvPr>
        </p:nvSpPr>
        <p:spPr/>
        <p:txBody>
          <a:bodyPr rtlCol="0"/>
          <a:lstStyle/>
          <a:p>
            <a:pPr rtl="0"/>
            <a:fld id="{BD2F8A13-B73C-4C5A-94E7-194671EE3BFB}" type="datetime1">
              <a:rPr lang="en-GB" smtClean="0"/>
              <a:t>11/06/2024</a:t>
            </a:fld>
            <a:endParaRPr lang="en-GB" dirty="0"/>
          </a:p>
        </p:txBody>
      </p:sp>
      <p:sp>
        <p:nvSpPr>
          <p:cNvPr id="6" name="Footer Placeholder 5">
            <a:extLst>
              <a:ext uri="{FF2B5EF4-FFF2-40B4-BE49-F238E27FC236}">
                <a16:creationId xmlns:a16="http://schemas.microsoft.com/office/drawing/2014/main" id="{49DC256C-2F66-47C7-8CAF-7030959759F7}"/>
              </a:ext>
            </a:extLst>
          </p:cNvPr>
          <p:cNvSpPr>
            <a:spLocks noGrp="1"/>
          </p:cNvSpPr>
          <p:nvPr>
            <p:ph type="ftr" sz="quarter" idx="11"/>
          </p:nvPr>
        </p:nvSpPr>
        <p:spPr/>
        <p:txBody>
          <a:bodyPr rtlCol="0"/>
          <a:lstStyle/>
          <a:p>
            <a:pPr rtl="0"/>
            <a:r>
              <a:rPr lang="en-GB" dirty="0"/>
              <a:t>ADD A FOOTER</a:t>
            </a:r>
          </a:p>
        </p:txBody>
      </p:sp>
      <p:sp>
        <p:nvSpPr>
          <p:cNvPr id="7" name="Slide Number Placeholder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rtlCol="0"/>
          <a:lstStyle/>
          <a:p>
            <a:pPr rtl="0"/>
            <a:fld id="{4950F5D8-22E1-4015-8661-E5B1FD28C2DE}" type="slidenum">
              <a:rPr lang="en-GB" smtClean="0"/>
              <a:pPr/>
              <a:t>4</a:t>
            </a:fld>
            <a:endParaRPr lang="en-GB" dirty="0"/>
          </a:p>
        </p:txBody>
      </p:sp>
      <p:pic>
        <p:nvPicPr>
          <p:cNvPr id="10" name="Picture 9">
            <a:extLst>
              <a:ext uri="{FF2B5EF4-FFF2-40B4-BE49-F238E27FC236}">
                <a16:creationId xmlns:a16="http://schemas.microsoft.com/office/drawing/2014/main" id="{C8F15FD4-27CB-DF83-F17A-A54DC6293728}"/>
              </a:ext>
            </a:extLst>
          </p:cNvPr>
          <p:cNvPicPr>
            <a:picLocks noChangeAspect="1"/>
          </p:cNvPicPr>
          <p:nvPr/>
        </p:nvPicPr>
        <p:blipFill>
          <a:blip r:embed="rId3"/>
          <a:stretch>
            <a:fillRect/>
          </a:stretch>
        </p:blipFill>
        <p:spPr>
          <a:xfrm>
            <a:off x="6578152" y="1341498"/>
            <a:ext cx="5526378" cy="3211451"/>
          </a:xfrm>
          <a:prstGeom prst="rect">
            <a:avLst/>
          </a:prstGeom>
        </p:spPr>
      </p:pic>
      <p:sp>
        <p:nvSpPr>
          <p:cNvPr id="11" name="TextBox 10">
            <a:extLst>
              <a:ext uri="{FF2B5EF4-FFF2-40B4-BE49-F238E27FC236}">
                <a16:creationId xmlns:a16="http://schemas.microsoft.com/office/drawing/2014/main" id="{E8832BF7-5550-A68D-BD6A-2C9BE395650C}"/>
              </a:ext>
            </a:extLst>
          </p:cNvPr>
          <p:cNvSpPr txBox="1"/>
          <p:nvPr/>
        </p:nvSpPr>
        <p:spPr>
          <a:xfrm>
            <a:off x="6696075" y="277715"/>
            <a:ext cx="5290532" cy="646331"/>
          </a:xfrm>
          <a:prstGeom prst="rect">
            <a:avLst/>
          </a:prstGeom>
          <a:noFill/>
        </p:spPr>
        <p:txBody>
          <a:bodyPr wrap="square" rtlCol="0">
            <a:spAutoFit/>
          </a:bodyPr>
          <a:lstStyle/>
          <a:p>
            <a:r>
              <a:rPr lang="en-GB" u="sng" dirty="0">
                <a:solidFill>
                  <a:schemeClr val="bg1"/>
                </a:solidFill>
              </a:rPr>
              <a:t>Average rates charged based on transportation between regions on a 48 hour lead time. </a:t>
            </a:r>
          </a:p>
        </p:txBody>
      </p:sp>
    </p:spTree>
    <p:extLst>
      <p:ext uri="{BB962C8B-B14F-4D97-AF65-F5344CB8AC3E}">
        <p14:creationId xmlns:p14="http://schemas.microsoft.com/office/powerpoint/2010/main" val="321081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a:xfrm>
            <a:off x="231900" y="285282"/>
            <a:ext cx="4585780" cy="1091078"/>
          </a:xfrm>
        </p:spPr>
        <p:txBody>
          <a:bodyPr rtlCol="0">
            <a:normAutofit fontScale="90000"/>
          </a:bodyPr>
          <a:lstStyle/>
          <a:p>
            <a:pPr rtl="0"/>
            <a:r>
              <a:rPr lang="en-GB" dirty="0"/>
              <a:t>Trends on variation of rates over time and across regions </a:t>
            </a:r>
          </a:p>
        </p:txBody>
      </p:sp>
      <p:pic>
        <p:nvPicPr>
          <p:cNvPr id="8" name="Content Placeholder 7">
            <a:extLst>
              <a:ext uri="{FF2B5EF4-FFF2-40B4-BE49-F238E27FC236}">
                <a16:creationId xmlns:a16="http://schemas.microsoft.com/office/drawing/2014/main" id="{54D796E6-F2BF-2F60-D033-92B62BC70809}"/>
              </a:ext>
            </a:extLst>
          </p:cNvPr>
          <p:cNvPicPr>
            <a:picLocks noGrp="1" noChangeAspect="1"/>
          </p:cNvPicPr>
          <p:nvPr>
            <p:ph sz="quarter" idx="4"/>
          </p:nvPr>
        </p:nvPicPr>
        <p:blipFill>
          <a:blip r:embed="rId3"/>
          <a:stretch>
            <a:fillRect/>
          </a:stretch>
        </p:blipFill>
        <p:spPr>
          <a:xfrm>
            <a:off x="6625555" y="4642106"/>
            <a:ext cx="2605278" cy="2072034"/>
          </a:xfrm>
        </p:spPr>
      </p:pic>
      <p:sp>
        <p:nvSpPr>
          <p:cNvPr id="6" name="Slide Number Placeholder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n-GB" smtClean="0"/>
              <a:pPr/>
              <a:t>5</a:t>
            </a:fld>
            <a:endParaRPr lang="en-GB" dirty="0"/>
          </a:p>
        </p:txBody>
      </p:sp>
      <p:sp>
        <p:nvSpPr>
          <p:cNvPr id="4" name="Date Placeholder 3">
            <a:extLst>
              <a:ext uri="{FF2B5EF4-FFF2-40B4-BE49-F238E27FC236}">
                <a16:creationId xmlns:a16="http://schemas.microsoft.com/office/drawing/2014/main" id="{EBDE8417-3B40-4421-8C0C-E812952C4D17}"/>
              </a:ext>
            </a:extLst>
          </p:cNvPr>
          <p:cNvSpPr>
            <a:spLocks noGrp="1"/>
          </p:cNvSpPr>
          <p:nvPr>
            <p:ph type="dt" sz="half" idx="10"/>
          </p:nvPr>
        </p:nvSpPr>
        <p:spPr/>
        <p:txBody>
          <a:bodyPr rtlCol="0"/>
          <a:lstStyle/>
          <a:p>
            <a:pPr rtl="0"/>
            <a:fld id="{06161BE1-137D-4B1D-91B7-34526E1508B6}" type="datetime1">
              <a:rPr lang="en-GB" smtClean="0"/>
              <a:t>11/06/2024</a:t>
            </a:fld>
            <a:endParaRPr lang="en-GB" dirty="0"/>
          </a:p>
        </p:txBody>
      </p:sp>
      <p:sp>
        <p:nvSpPr>
          <p:cNvPr id="5" name="Footer Placeholder 4">
            <a:extLst>
              <a:ext uri="{FF2B5EF4-FFF2-40B4-BE49-F238E27FC236}">
                <a16:creationId xmlns:a16="http://schemas.microsoft.com/office/drawing/2014/main" id="{AD9AD198-93C9-4EAB-8485-34EDEDDBA8A0}"/>
              </a:ext>
            </a:extLst>
          </p:cNvPr>
          <p:cNvSpPr>
            <a:spLocks noGrp="1"/>
          </p:cNvSpPr>
          <p:nvPr>
            <p:ph type="ftr" sz="quarter" idx="11"/>
          </p:nvPr>
        </p:nvSpPr>
        <p:spPr/>
        <p:txBody>
          <a:bodyPr rtlCol="0"/>
          <a:lstStyle/>
          <a:p>
            <a:pPr rtl="0"/>
            <a:r>
              <a:rPr lang="en-GB" dirty="0"/>
              <a:t>ADD A FOOTER</a:t>
            </a:r>
          </a:p>
        </p:txBody>
      </p:sp>
      <p:pic>
        <p:nvPicPr>
          <p:cNvPr id="10" name="Picture 9">
            <a:extLst>
              <a:ext uri="{FF2B5EF4-FFF2-40B4-BE49-F238E27FC236}">
                <a16:creationId xmlns:a16="http://schemas.microsoft.com/office/drawing/2014/main" id="{E43F259F-7812-EBD6-F824-8FD372EE6246}"/>
              </a:ext>
            </a:extLst>
          </p:cNvPr>
          <p:cNvPicPr>
            <a:picLocks noChangeAspect="1"/>
          </p:cNvPicPr>
          <p:nvPr/>
        </p:nvPicPr>
        <p:blipFill>
          <a:blip r:embed="rId4"/>
          <a:stretch>
            <a:fillRect/>
          </a:stretch>
        </p:blipFill>
        <p:spPr>
          <a:xfrm>
            <a:off x="9507222" y="4890980"/>
            <a:ext cx="2605278" cy="1574285"/>
          </a:xfrm>
          <a:prstGeom prst="rect">
            <a:avLst/>
          </a:prstGeom>
        </p:spPr>
      </p:pic>
      <p:pic>
        <p:nvPicPr>
          <p:cNvPr id="12" name="Picture 11">
            <a:extLst>
              <a:ext uri="{FF2B5EF4-FFF2-40B4-BE49-F238E27FC236}">
                <a16:creationId xmlns:a16="http://schemas.microsoft.com/office/drawing/2014/main" id="{157A82D5-F50C-350B-0BF0-658DA405F0F3}"/>
              </a:ext>
            </a:extLst>
          </p:cNvPr>
          <p:cNvPicPr>
            <a:picLocks noChangeAspect="1"/>
          </p:cNvPicPr>
          <p:nvPr/>
        </p:nvPicPr>
        <p:blipFill>
          <a:blip r:embed="rId5"/>
          <a:stretch>
            <a:fillRect/>
          </a:stretch>
        </p:blipFill>
        <p:spPr>
          <a:xfrm>
            <a:off x="79500" y="4277662"/>
            <a:ext cx="2943225" cy="2438399"/>
          </a:xfrm>
          <a:prstGeom prst="rect">
            <a:avLst/>
          </a:prstGeom>
        </p:spPr>
      </p:pic>
      <p:pic>
        <p:nvPicPr>
          <p:cNvPr id="14" name="Picture 13">
            <a:extLst>
              <a:ext uri="{FF2B5EF4-FFF2-40B4-BE49-F238E27FC236}">
                <a16:creationId xmlns:a16="http://schemas.microsoft.com/office/drawing/2014/main" id="{F9E33E45-10FB-C3D3-B95F-502F3B812E14}"/>
              </a:ext>
            </a:extLst>
          </p:cNvPr>
          <p:cNvPicPr>
            <a:picLocks noChangeAspect="1"/>
          </p:cNvPicPr>
          <p:nvPr/>
        </p:nvPicPr>
        <p:blipFill>
          <a:blip r:embed="rId6"/>
          <a:stretch>
            <a:fillRect/>
          </a:stretch>
        </p:blipFill>
        <p:spPr>
          <a:xfrm>
            <a:off x="3197288" y="4340648"/>
            <a:ext cx="3174938" cy="2355895"/>
          </a:xfrm>
          <a:prstGeom prst="rect">
            <a:avLst/>
          </a:prstGeom>
        </p:spPr>
      </p:pic>
      <p:pic>
        <p:nvPicPr>
          <p:cNvPr id="16" name="Picture 15">
            <a:extLst>
              <a:ext uri="{FF2B5EF4-FFF2-40B4-BE49-F238E27FC236}">
                <a16:creationId xmlns:a16="http://schemas.microsoft.com/office/drawing/2014/main" id="{B2745AD9-FB3B-EEE4-C14F-9807E6A9C0E2}"/>
              </a:ext>
            </a:extLst>
          </p:cNvPr>
          <p:cNvPicPr>
            <a:picLocks noChangeAspect="1"/>
          </p:cNvPicPr>
          <p:nvPr/>
        </p:nvPicPr>
        <p:blipFill>
          <a:blip r:embed="rId7"/>
          <a:stretch>
            <a:fillRect/>
          </a:stretch>
        </p:blipFill>
        <p:spPr>
          <a:xfrm>
            <a:off x="7006914" y="143860"/>
            <a:ext cx="4953186" cy="3601753"/>
          </a:xfrm>
          <a:prstGeom prst="rect">
            <a:avLst/>
          </a:prstGeom>
        </p:spPr>
      </p:pic>
      <p:sp>
        <p:nvSpPr>
          <p:cNvPr id="18" name="TextBox 17">
            <a:extLst>
              <a:ext uri="{FF2B5EF4-FFF2-40B4-BE49-F238E27FC236}">
                <a16:creationId xmlns:a16="http://schemas.microsoft.com/office/drawing/2014/main" id="{293F8F6B-FD05-058E-7379-005C01E5ECF0}"/>
              </a:ext>
            </a:extLst>
          </p:cNvPr>
          <p:cNvSpPr txBox="1"/>
          <p:nvPr/>
        </p:nvSpPr>
        <p:spPr>
          <a:xfrm>
            <a:off x="183541" y="3458704"/>
            <a:ext cx="2839184" cy="646331"/>
          </a:xfrm>
          <a:prstGeom prst="rect">
            <a:avLst/>
          </a:prstGeom>
          <a:noFill/>
          <a:ln>
            <a:solidFill>
              <a:schemeClr val="bg1">
                <a:lumMod val="95000"/>
              </a:schemeClr>
            </a:solidFill>
          </a:ln>
        </p:spPr>
        <p:txBody>
          <a:bodyPr wrap="square" rtlCol="0">
            <a:spAutoFit/>
          </a:bodyPr>
          <a:lstStyle/>
          <a:p>
            <a:r>
              <a:rPr lang="en-GB" dirty="0">
                <a:solidFill>
                  <a:schemeClr val="bg1"/>
                </a:solidFill>
              </a:rPr>
              <a:t>A sample of Digihaul’s analysed data of two lanes</a:t>
            </a:r>
          </a:p>
        </p:txBody>
      </p:sp>
      <p:sp>
        <p:nvSpPr>
          <p:cNvPr id="20" name="TextBox 19">
            <a:extLst>
              <a:ext uri="{FF2B5EF4-FFF2-40B4-BE49-F238E27FC236}">
                <a16:creationId xmlns:a16="http://schemas.microsoft.com/office/drawing/2014/main" id="{9A709006-9E2E-54B2-1977-3E7884790343}"/>
              </a:ext>
            </a:extLst>
          </p:cNvPr>
          <p:cNvSpPr txBox="1"/>
          <p:nvPr/>
        </p:nvSpPr>
        <p:spPr>
          <a:xfrm>
            <a:off x="6625555" y="3968847"/>
            <a:ext cx="3032795" cy="646331"/>
          </a:xfrm>
          <a:prstGeom prst="rect">
            <a:avLst/>
          </a:prstGeom>
          <a:noFill/>
          <a:ln>
            <a:solidFill>
              <a:schemeClr val="bg1">
                <a:lumMod val="95000"/>
              </a:schemeClr>
            </a:solidFill>
          </a:ln>
        </p:spPr>
        <p:txBody>
          <a:bodyPr wrap="square" rtlCol="0">
            <a:spAutoFit/>
          </a:bodyPr>
          <a:lstStyle/>
          <a:p>
            <a:r>
              <a:rPr lang="en-GB" dirty="0">
                <a:solidFill>
                  <a:schemeClr val="bg1"/>
                </a:solidFill>
              </a:rPr>
              <a:t>A sample of Digihaul’s analysed data on two lanes</a:t>
            </a:r>
          </a:p>
        </p:txBody>
      </p:sp>
      <p:sp>
        <p:nvSpPr>
          <p:cNvPr id="21" name="TextBox 20">
            <a:extLst>
              <a:ext uri="{FF2B5EF4-FFF2-40B4-BE49-F238E27FC236}">
                <a16:creationId xmlns:a16="http://schemas.microsoft.com/office/drawing/2014/main" id="{AD94BCC4-2A57-7A72-9990-6DC75E6E46C1}"/>
              </a:ext>
            </a:extLst>
          </p:cNvPr>
          <p:cNvSpPr txBox="1"/>
          <p:nvPr/>
        </p:nvSpPr>
        <p:spPr>
          <a:xfrm>
            <a:off x="10076436" y="3718132"/>
            <a:ext cx="1466850" cy="1200329"/>
          </a:xfrm>
          <a:prstGeom prst="rect">
            <a:avLst/>
          </a:prstGeom>
          <a:noFill/>
          <a:ln>
            <a:solidFill>
              <a:schemeClr val="bg1">
                <a:lumMod val="95000"/>
              </a:schemeClr>
            </a:solidFill>
          </a:ln>
        </p:spPr>
        <p:txBody>
          <a:bodyPr wrap="square" rtlCol="0">
            <a:spAutoFit/>
          </a:bodyPr>
          <a:lstStyle/>
          <a:p>
            <a:r>
              <a:rPr lang="en-GB" dirty="0">
                <a:solidFill>
                  <a:schemeClr val="bg1"/>
                </a:solidFill>
              </a:rPr>
              <a:t>A Sample of Competitor data on two lane</a:t>
            </a:r>
          </a:p>
        </p:txBody>
      </p:sp>
      <p:sp>
        <p:nvSpPr>
          <p:cNvPr id="22" name="TextBox 21">
            <a:extLst>
              <a:ext uri="{FF2B5EF4-FFF2-40B4-BE49-F238E27FC236}">
                <a16:creationId xmlns:a16="http://schemas.microsoft.com/office/drawing/2014/main" id="{572A5827-994E-3315-9569-0B89C994DA8A}"/>
              </a:ext>
            </a:extLst>
          </p:cNvPr>
          <p:cNvSpPr txBox="1"/>
          <p:nvPr/>
        </p:nvSpPr>
        <p:spPr>
          <a:xfrm>
            <a:off x="3699402" y="3458704"/>
            <a:ext cx="2297834" cy="923330"/>
          </a:xfrm>
          <a:prstGeom prst="rect">
            <a:avLst/>
          </a:prstGeom>
          <a:noFill/>
          <a:ln>
            <a:solidFill>
              <a:schemeClr val="bg1">
                <a:lumMod val="95000"/>
              </a:schemeClr>
            </a:solidFill>
          </a:ln>
        </p:spPr>
        <p:txBody>
          <a:bodyPr wrap="square" rtlCol="0">
            <a:spAutoFit/>
          </a:bodyPr>
          <a:lstStyle/>
          <a:p>
            <a:r>
              <a:rPr lang="en-GB" dirty="0">
                <a:solidFill>
                  <a:schemeClr val="bg1"/>
                </a:solidFill>
              </a:rPr>
              <a:t>A Sample of Competitor analysed data on two lanes</a:t>
            </a:r>
          </a:p>
        </p:txBody>
      </p:sp>
      <p:sp>
        <p:nvSpPr>
          <p:cNvPr id="23" name="TextBox 22">
            <a:extLst>
              <a:ext uri="{FF2B5EF4-FFF2-40B4-BE49-F238E27FC236}">
                <a16:creationId xmlns:a16="http://schemas.microsoft.com/office/drawing/2014/main" id="{881EE695-B107-8F62-98EB-D8526545C8E4}"/>
              </a:ext>
            </a:extLst>
          </p:cNvPr>
          <p:cNvSpPr txBox="1"/>
          <p:nvPr/>
        </p:nvSpPr>
        <p:spPr>
          <a:xfrm>
            <a:off x="79500" y="1411614"/>
            <a:ext cx="6149850" cy="1954381"/>
          </a:xfrm>
          <a:prstGeom prst="rect">
            <a:avLst/>
          </a:prstGeom>
          <a:noFill/>
        </p:spPr>
        <p:txBody>
          <a:bodyPr wrap="square" rtlCol="0">
            <a:spAutoFit/>
          </a:bodyPr>
          <a:lstStyle/>
          <a:p>
            <a:r>
              <a:rPr lang="en-GB" sz="1100" dirty="0">
                <a:solidFill>
                  <a:schemeClr val="bg1"/>
                </a:solidFill>
              </a:rPr>
              <a:t>The rates for Digihaul varied a lot, as they were seen to be fluctuating, e.g. going from £438 to £413 and back to £490, in the span of three weeks ( lane DN – MK, week 15 to 17), with a variety of high rates across regions, some regions were seen to have a similar range of rates to each other, as seen between lane DN-WS and DG-DN. With destinated regions that were farther from the origin, the rates/prices tended to be higher than closer ones. For the competitor, the rates were mostly similar in rates, with few regions/routes having higher rates than the others.  Over the range of the 7 weeks recorded dataset given, after analysis of the dataset it was identified that  some lanes had a gradual decrease in the rates, e.g. lane DN – WS. In some weeks like the weeks recorded for lane DG-DN there  were often gradual decrease or increase or even fluctuation in rates, followed by an unexpected high increase or decrease in rates. So, the variation of rates across region and over time were similar or had the same effect on the trend of the variation of rates.</a:t>
            </a:r>
          </a:p>
        </p:txBody>
      </p:sp>
    </p:spTree>
    <p:extLst>
      <p:ext uri="{BB962C8B-B14F-4D97-AF65-F5344CB8AC3E}">
        <p14:creationId xmlns:p14="http://schemas.microsoft.com/office/powerpoint/2010/main" val="21712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65C-1076-4F43-B4FA-3B4804E8DF5B}"/>
              </a:ext>
            </a:extLst>
          </p:cNvPr>
          <p:cNvSpPr>
            <a:spLocks noGrp="1"/>
          </p:cNvSpPr>
          <p:nvPr>
            <p:ph type="title"/>
          </p:nvPr>
        </p:nvSpPr>
        <p:spPr/>
        <p:txBody>
          <a:bodyPr rtlCol="0">
            <a:normAutofit fontScale="90000"/>
          </a:bodyPr>
          <a:lstStyle/>
          <a:p>
            <a:pPr rtl="0"/>
            <a:r>
              <a:rPr lang="en-GB" dirty="0"/>
              <a:t>Comparing Digihaul rates to competitor’s rates</a:t>
            </a:r>
          </a:p>
        </p:txBody>
      </p:sp>
      <p:sp>
        <p:nvSpPr>
          <p:cNvPr id="15" name="Text Placeholder 14">
            <a:extLst>
              <a:ext uri="{FF2B5EF4-FFF2-40B4-BE49-F238E27FC236}">
                <a16:creationId xmlns:a16="http://schemas.microsoft.com/office/drawing/2014/main" id="{72ED5FCC-E29C-48DE-84D8-EA34FFE7CE49}"/>
              </a:ext>
            </a:extLst>
          </p:cNvPr>
          <p:cNvSpPr>
            <a:spLocks noGrp="1"/>
          </p:cNvSpPr>
          <p:nvPr>
            <p:ph type="body" sz="quarter" idx="47"/>
          </p:nvPr>
        </p:nvSpPr>
        <p:spPr/>
        <p:txBody>
          <a:bodyPr rtlCol="0">
            <a:normAutofit fontScale="55000" lnSpcReduction="20000"/>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Based on the analysis of the datase</a:t>
            </a:r>
            <a:r>
              <a:rPr lang="en-GB" kern="100" dirty="0">
                <a:latin typeface="Calibri" panose="020F0502020204030204" pitchFamily="34" charset="0"/>
                <a:ea typeface="Calibri" panose="020F0502020204030204" pitchFamily="34" charset="0"/>
                <a:cs typeface="Times New Roman" panose="02020603050405020304" pitchFamily="18" charset="0"/>
              </a:rPr>
              <a:t>ts given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for identical lanes recorded for both Digihaul and our competitor, Digihaul had a higher rate/average of cost (48hr) in general when making comparison to our competitor dataset. Below are some comparisons between rates of Digihaul and its competitor;</a:t>
            </a:r>
          </a:p>
          <a:p>
            <a:pPr rtl="0"/>
            <a:endParaRPr lang="en-GB" dirty="0"/>
          </a:p>
        </p:txBody>
      </p:sp>
      <p:sp>
        <p:nvSpPr>
          <p:cNvPr id="5" name="Slide Number Placeholder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n-GB" smtClean="0"/>
              <a:pPr rtl="0"/>
              <a:t>6</a:t>
            </a:fld>
            <a:endParaRPr lang="en-GB" dirty="0"/>
          </a:p>
        </p:txBody>
      </p:sp>
      <p:sp>
        <p:nvSpPr>
          <p:cNvPr id="17" name="Picture Placeholder 16">
            <a:extLst>
              <a:ext uri="{FF2B5EF4-FFF2-40B4-BE49-F238E27FC236}">
                <a16:creationId xmlns:a16="http://schemas.microsoft.com/office/drawing/2014/main" id="{5C74FA0B-742D-00E5-FE8D-E0034948157F}"/>
              </a:ext>
            </a:extLst>
          </p:cNvPr>
          <p:cNvSpPr>
            <a:spLocks noGrp="1"/>
          </p:cNvSpPr>
          <p:nvPr>
            <p:ph type="pic" sz="quarter" idx="48"/>
          </p:nvPr>
        </p:nvSpPr>
        <p:spPr>
          <a:xfrm>
            <a:off x="100806" y="2067267"/>
            <a:ext cx="1931987" cy="795528"/>
          </a:xfrm>
        </p:spPr>
        <p:txBody>
          <a:bodyPr/>
          <a:lstStyle/>
          <a:p>
            <a:r>
              <a:rPr lang="en-GB" dirty="0"/>
              <a:t>CA – NN</a:t>
            </a:r>
          </a:p>
          <a:p>
            <a:r>
              <a:rPr lang="en-GB" dirty="0"/>
              <a:t>(North to North)</a:t>
            </a:r>
          </a:p>
        </p:txBody>
      </p:sp>
      <p:sp>
        <p:nvSpPr>
          <p:cNvPr id="21" name="Text Placeholder 20">
            <a:extLst>
              <a:ext uri="{FF2B5EF4-FFF2-40B4-BE49-F238E27FC236}">
                <a16:creationId xmlns:a16="http://schemas.microsoft.com/office/drawing/2014/main" id="{6E6FBF98-0574-05BF-15CD-BB5837049C23}"/>
              </a:ext>
            </a:extLst>
          </p:cNvPr>
          <p:cNvSpPr>
            <a:spLocks noGrp="1"/>
          </p:cNvSpPr>
          <p:nvPr>
            <p:ph type="body" sz="quarter" idx="14"/>
          </p:nvPr>
        </p:nvSpPr>
        <p:spPr>
          <a:xfrm>
            <a:off x="269346" y="2903835"/>
            <a:ext cx="2286000" cy="1377537"/>
          </a:xfrm>
        </p:spPr>
        <p:txBody>
          <a:bodyPr>
            <a:normAutofit fontScale="85000" lnSpcReduction="20000"/>
          </a:bodyPr>
          <a:lstStyle/>
          <a:p>
            <a:r>
              <a:rPr lang="en-GB" dirty="0"/>
              <a:t>For Digihaul, the lane CA-NN, had a lower average rate than our competitor in general, with Digihaul lowest rate being £273.33  in week 18, while our competitor’s rates were on higher pricing at £518.28. even when comparing our highest rate charged in week 19, which was £330, we were still lower than all our competitor’s rate.</a:t>
            </a:r>
          </a:p>
        </p:txBody>
      </p:sp>
      <p:sp>
        <p:nvSpPr>
          <p:cNvPr id="23" name="Picture Placeholder 22">
            <a:extLst>
              <a:ext uri="{FF2B5EF4-FFF2-40B4-BE49-F238E27FC236}">
                <a16:creationId xmlns:a16="http://schemas.microsoft.com/office/drawing/2014/main" id="{0FE84682-A98A-133E-AEB5-CCC71341BBC4}"/>
              </a:ext>
            </a:extLst>
          </p:cNvPr>
          <p:cNvSpPr>
            <a:spLocks noGrp="1"/>
          </p:cNvSpPr>
          <p:nvPr>
            <p:ph type="pic" sz="quarter" idx="49"/>
          </p:nvPr>
        </p:nvSpPr>
        <p:spPr>
          <a:xfrm>
            <a:off x="9876337" y="1888288"/>
            <a:ext cx="1503482" cy="795528"/>
          </a:xfrm>
        </p:spPr>
        <p:txBody>
          <a:bodyPr/>
          <a:lstStyle/>
          <a:p>
            <a:r>
              <a:rPr lang="en-GB" dirty="0"/>
              <a:t>DN-WS</a:t>
            </a:r>
          </a:p>
          <a:p>
            <a:r>
              <a:rPr lang="en-GB" dirty="0"/>
              <a:t>(North to Midlands)</a:t>
            </a:r>
          </a:p>
        </p:txBody>
      </p:sp>
      <p:sp>
        <p:nvSpPr>
          <p:cNvPr id="30" name="Text Placeholder 29">
            <a:extLst>
              <a:ext uri="{FF2B5EF4-FFF2-40B4-BE49-F238E27FC236}">
                <a16:creationId xmlns:a16="http://schemas.microsoft.com/office/drawing/2014/main" id="{F5A0CBC2-FC85-B701-C787-8F9FAE97BADD}"/>
              </a:ext>
            </a:extLst>
          </p:cNvPr>
          <p:cNvSpPr>
            <a:spLocks noGrp="1"/>
          </p:cNvSpPr>
          <p:nvPr>
            <p:ph type="body" sz="quarter" idx="38"/>
          </p:nvPr>
        </p:nvSpPr>
        <p:spPr>
          <a:xfrm>
            <a:off x="9485078" y="2862795"/>
            <a:ext cx="2437576" cy="1538124"/>
          </a:xfrm>
        </p:spPr>
        <p:txBody>
          <a:bodyPr>
            <a:normAutofit fontScale="70000" lnSpcReduction="20000"/>
          </a:bodyPr>
          <a:lstStyle/>
          <a:p>
            <a:r>
              <a:rPr lang="en-GB" dirty="0"/>
              <a:t>In this lane, over the course of the 7 weeks period given, our competitor rates were lower than Digihaul, with the lowest rates between each other was Digihaul with 348.57 and competitor with 294.35, over the 7-weeks there wasn’t a week where our rate was lower than our competitor’s rates, as seen in the data our highest increase in rate for this laner was from week 20 to week 21, where our rate rose from 382.08 to 465. For such week, our competitor did not see a significant increase in their rate. Figure 1, Digihaul on the left, competitor on the right</a:t>
            </a:r>
          </a:p>
        </p:txBody>
      </p:sp>
      <p:sp>
        <p:nvSpPr>
          <p:cNvPr id="32" name="Picture Placeholder 31">
            <a:extLst>
              <a:ext uri="{FF2B5EF4-FFF2-40B4-BE49-F238E27FC236}">
                <a16:creationId xmlns:a16="http://schemas.microsoft.com/office/drawing/2014/main" id="{4F8FECE2-F0F5-6431-BBDF-322CCD01CA13}"/>
              </a:ext>
            </a:extLst>
          </p:cNvPr>
          <p:cNvSpPr>
            <a:spLocks noGrp="1"/>
          </p:cNvSpPr>
          <p:nvPr>
            <p:ph type="pic" sz="quarter" idx="50"/>
          </p:nvPr>
        </p:nvSpPr>
        <p:spPr>
          <a:xfrm>
            <a:off x="3649543" y="2009282"/>
            <a:ext cx="1503482" cy="795528"/>
          </a:xfrm>
        </p:spPr>
        <p:txBody>
          <a:bodyPr/>
          <a:lstStyle/>
          <a:p>
            <a:r>
              <a:rPr lang="en-GB" dirty="0"/>
              <a:t>DN – IP</a:t>
            </a:r>
          </a:p>
          <a:p>
            <a:r>
              <a:rPr lang="en-GB" dirty="0"/>
              <a:t>(North to East Anglia)</a:t>
            </a:r>
          </a:p>
        </p:txBody>
      </p:sp>
      <p:sp>
        <p:nvSpPr>
          <p:cNvPr id="37" name="Text Placeholder 36">
            <a:extLst>
              <a:ext uri="{FF2B5EF4-FFF2-40B4-BE49-F238E27FC236}">
                <a16:creationId xmlns:a16="http://schemas.microsoft.com/office/drawing/2014/main" id="{4BBEE9C5-B82C-A59E-5D97-247C3AB18ED0}"/>
              </a:ext>
            </a:extLst>
          </p:cNvPr>
          <p:cNvSpPr>
            <a:spLocks noGrp="1"/>
          </p:cNvSpPr>
          <p:nvPr>
            <p:ph type="body" sz="quarter" idx="42"/>
          </p:nvPr>
        </p:nvSpPr>
        <p:spPr>
          <a:xfrm>
            <a:off x="3200879" y="2903833"/>
            <a:ext cx="2286000" cy="1377537"/>
          </a:xfrm>
        </p:spPr>
        <p:txBody>
          <a:bodyPr>
            <a:normAutofit fontScale="85000" lnSpcReduction="20000"/>
          </a:bodyPr>
          <a:lstStyle/>
          <a:p>
            <a:r>
              <a:rPr lang="en-GB" dirty="0"/>
              <a:t>In this lane, our competitor’s rate over the course of the 7 weeks, was lower than our average rate excluding week 19, the average cost in this lane was very high in comparisons to our other lanes average cost, our highest cost was 526.88 (rounded up) while our competitor highest cost was 493.52</a:t>
            </a:r>
          </a:p>
        </p:txBody>
      </p:sp>
      <p:sp>
        <p:nvSpPr>
          <p:cNvPr id="39" name="Picture Placeholder 38">
            <a:extLst>
              <a:ext uri="{FF2B5EF4-FFF2-40B4-BE49-F238E27FC236}">
                <a16:creationId xmlns:a16="http://schemas.microsoft.com/office/drawing/2014/main" id="{204A4F04-E7C5-143C-CEB8-5493EEDF09CE}"/>
              </a:ext>
            </a:extLst>
          </p:cNvPr>
          <p:cNvSpPr>
            <a:spLocks noGrp="1"/>
          </p:cNvSpPr>
          <p:nvPr>
            <p:ph type="pic" sz="quarter" idx="51"/>
          </p:nvPr>
        </p:nvSpPr>
        <p:spPr>
          <a:xfrm>
            <a:off x="6804447" y="2009282"/>
            <a:ext cx="1804566" cy="795528"/>
          </a:xfrm>
        </p:spPr>
        <p:txBody>
          <a:bodyPr/>
          <a:lstStyle/>
          <a:p>
            <a:r>
              <a:rPr lang="en-GB" dirty="0"/>
              <a:t>DG – EH</a:t>
            </a:r>
          </a:p>
          <a:p>
            <a:r>
              <a:rPr lang="en-GB" dirty="0"/>
              <a:t>(Scotland to Scotland)</a:t>
            </a:r>
          </a:p>
        </p:txBody>
      </p:sp>
      <p:sp>
        <p:nvSpPr>
          <p:cNvPr id="43" name="Text Placeholder 42">
            <a:extLst>
              <a:ext uri="{FF2B5EF4-FFF2-40B4-BE49-F238E27FC236}">
                <a16:creationId xmlns:a16="http://schemas.microsoft.com/office/drawing/2014/main" id="{49EAD217-D077-14DC-E80D-2188579F6526}"/>
              </a:ext>
            </a:extLst>
          </p:cNvPr>
          <p:cNvSpPr>
            <a:spLocks noGrp="1"/>
          </p:cNvSpPr>
          <p:nvPr>
            <p:ph type="body" sz="quarter" idx="46"/>
          </p:nvPr>
        </p:nvSpPr>
        <p:spPr>
          <a:xfrm>
            <a:off x="6437044" y="2903834"/>
            <a:ext cx="2286000" cy="1377537"/>
          </a:xfrm>
        </p:spPr>
        <p:txBody>
          <a:bodyPr>
            <a:normAutofit fontScale="85000" lnSpcReduction="20000"/>
          </a:bodyPr>
          <a:lstStyle/>
          <a:p>
            <a:r>
              <a:rPr lang="en-GB" dirty="0"/>
              <a:t>In this lane, transportation between the region of Scotland, resulted in a similar range of average cost between Digihaul and our competitor, however our competitor had a lower average/individual rate in this region and over the 7 weeks periods when taken into consideration</a:t>
            </a:r>
          </a:p>
        </p:txBody>
      </p:sp>
      <p:sp>
        <p:nvSpPr>
          <p:cNvPr id="44" name="Text Placeholder 40">
            <a:extLst>
              <a:ext uri="{FF2B5EF4-FFF2-40B4-BE49-F238E27FC236}">
                <a16:creationId xmlns:a16="http://schemas.microsoft.com/office/drawing/2014/main" id="{14948486-6A92-B9BC-C940-806EBDBD8021}"/>
              </a:ext>
            </a:extLst>
          </p:cNvPr>
          <p:cNvSpPr txBox="1">
            <a:spLocks/>
          </p:cNvSpPr>
          <p:nvPr/>
        </p:nvSpPr>
        <p:spPr>
          <a:xfrm>
            <a:off x="6196371" y="5459516"/>
            <a:ext cx="2286000" cy="334918"/>
          </a:xfrm>
          <a:prstGeom prst="rect">
            <a:avLst/>
          </a:prstGeom>
        </p:spPr>
        <p:txBody>
          <a:bodyPr vert="horz" lIns="0" tIns="0" rIns="0" bIns="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bg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a:p>
        </p:txBody>
      </p:sp>
      <p:sp>
        <p:nvSpPr>
          <p:cNvPr id="45" name="Text Placeholder 42">
            <a:extLst>
              <a:ext uri="{FF2B5EF4-FFF2-40B4-BE49-F238E27FC236}">
                <a16:creationId xmlns:a16="http://schemas.microsoft.com/office/drawing/2014/main" id="{34322E6D-6D1A-F61C-D805-FFEB83F9240E}"/>
              </a:ext>
            </a:extLst>
          </p:cNvPr>
          <p:cNvSpPr txBox="1">
            <a:spLocks/>
          </p:cNvSpPr>
          <p:nvPr/>
        </p:nvSpPr>
        <p:spPr>
          <a:xfrm>
            <a:off x="9349342" y="4571948"/>
            <a:ext cx="2286000" cy="1377537"/>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tx2"/>
              </a:buClr>
              <a:buSzPct val="125000"/>
              <a:buFont typeface="Wingdings" panose="05000000000000000000" pitchFamily="2" charset="2"/>
              <a:buNone/>
              <a:defRPr sz="1400" i="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tx2"/>
              </a:buClr>
              <a:buSzPct val="125000"/>
              <a:buFont typeface="Wingdings" panose="05000000000000000000" pitchFamily="2" charset="2"/>
              <a:buNone/>
              <a:defRPr sz="12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
        <p:nvSpPr>
          <p:cNvPr id="52" name="TextBox 51">
            <a:extLst>
              <a:ext uri="{FF2B5EF4-FFF2-40B4-BE49-F238E27FC236}">
                <a16:creationId xmlns:a16="http://schemas.microsoft.com/office/drawing/2014/main" id="{C244A496-5BFF-8B65-2272-2E67257A3E48}"/>
              </a:ext>
            </a:extLst>
          </p:cNvPr>
          <p:cNvSpPr txBox="1"/>
          <p:nvPr/>
        </p:nvSpPr>
        <p:spPr>
          <a:xfrm>
            <a:off x="1900628" y="4400919"/>
            <a:ext cx="7171387" cy="369332"/>
          </a:xfrm>
          <a:prstGeom prst="rect">
            <a:avLst/>
          </a:prstGeom>
          <a:noFill/>
        </p:spPr>
        <p:txBody>
          <a:bodyPr wrap="none" rtlCol="0">
            <a:spAutoFit/>
          </a:bodyPr>
          <a:lstStyle/>
          <a:p>
            <a:r>
              <a:rPr lang="en-GB" u="sng" dirty="0">
                <a:solidFill>
                  <a:schemeClr val="bg1"/>
                </a:solidFill>
              </a:rPr>
              <a:t>Data analysis on the DN – WS lane for Digihaul and Competitor (figure 1)</a:t>
            </a:r>
          </a:p>
        </p:txBody>
      </p:sp>
      <p:pic>
        <p:nvPicPr>
          <p:cNvPr id="54" name="Picture 53">
            <a:extLst>
              <a:ext uri="{FF2B5EF4-FFF2-40B4-BE49-F238E27FC236}">
                <a16:creationId xmlns:a16="http://schemas.microsoft.com/office/drawing/2014/main" id="{5F35D7EE-2CAC-2E45-3A7B-83CE5860BCBF}"/>
              </a:ext>
            </a:extLst>
          </p:cNvPr>
          <p:cNvPicPr>
            <a:picLocks noChangeAspect="1"/>
          </p:cNvPicPr>
          <p:nvPr/>
        </p:nvPicPr>
        <p:blipFill>
          <a:blip r:embed="rId3"/>
          <a:stretch>
            <a:fillRect/>
          </a:stretch>
        </p:blipFill>
        <p:spPr>
          <a:xfrm>
            <a:off x="1169988" y="4743788"/>
            <a:ext cx="8810625" cy="1962150"/>
          </a:xfrm>
          <a:prstGeom prst="rect">
            <a:avLst/>
          </a:prstGeom>
        </p:spPr>
      </p:pic>
    </p:spTree>
    <p:extLst>
      <p:ext uri="{BB962C8B-B14F-4D97-AF65-F5344CB8AC3E}">
        <p14:creationId xmlns:p14="http://schemas.microsoft.com/office/powerpoint/2010/main" val="257000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6706-ECB2-4642-A186-00F674618249}"/>
              </a:ext>
            </a:extLst>
          </p:cNvPr>
          <p:cNvSpPr>
            <a:spLocks noGrp="1"/>
          </p:cNvSpPr>
          <p:nvPr>
            <p:ph type="title"/>
          </p:nvPr>
        </p:nvSpPr>
        <p:spPr/>
        <p:txBody>
          <a:bodyPr rtlCol="0">
            <a:normAutofit fontScale="90000"/>
          </a:bodyPr>
          <a:lstStyle/>
          <a:p>
            <a:pPr rtl="0"/>
            <a:r>
              <a:rPr lang="en-GB" dirty="0"/>
              <a:t>Other Insights that can be extracted from the data</a:t>
            </a:r>
          </a:p>
        </p:txBody>
      </p:sp>
      <p:sp>
        <p:nvSpPr>
          <p:cNvPr id="9" name="Text Placeholder 8">
            <a:extLst>
              <a:ext uri="{FF2B5EF4-FFF2-40B4-BE49-F238E27FC236}">
                <a16:creationId xmlns:a16="http://schemas.microsoft.com/office/drawing/2014/main" id="{321164DC-BEBF-47A0-9084-BDA922BB947F}"/>
              </a:ext>
            </a:extLst>
          </p:cNvPr>
          <p:cNvSpPr>
            <a:spLocks noGrp="1"/>
          </p:cNvSpPr>
          <p:nvPr>
            <p:ph type="body" sz="quarter" idx="47"/>
          </p:nvPr>
        </p:nvSpPr>
        <p:spPr/>
        <p:txBody>
          <a:bodyPr rtlCol="0"/>
          <a:lstStyle/>
          <a:p>
            <a:pPr rtl="0"/>
            <a:r>
              <a:rPr lang="en-GB" dirty="0"/>
              <a:t>Additional insights can be attained from the analysed dataset to help Digihaul run or operate its businesses in a better way, some are as followed;</a:t>
            </a:r>
          </a:p>
        </p:txBody>
      </p:sp>
      <p:sp>
        <p:nvSpPr>
          <p:cNvPr id="8" name="Text Placeholder 7">
            <a:extLst>
              <a:ext uri="{FF2B5EF4-FFF2-40B4-BE49-F238E27FC236}">
                <a16:creationId xmlns:a16="http://schemas.microsoft.com/office/drawing/2014/main" id="{B36CA930-7AA4-4278-83D1-EE0BCD429697}"/>
              </a:ext>
            </a:extLst>
          </p:cNvPr>
          <p:cNvSpPr>
            <a:spLocks noGrp="1"/>
          </p:cNvSpPr>
          <p:nvPr>
            <p:ph type="body" sz="quarter" idx="42"/>
          </p:nvPr>
        </p:nvSpPr>
        <p:spPr>
          <a:xfrm>
            <a:off x="835026" y="2154112"/>
            <a:ext cx="5556249" cy="2132138"/>
          </a:xfrm>
        </p:spPr>
        <p:txBody>
          <a:bodyPr rtlCol="0">
            <a:noAutofit/>
          </a:bodyPr>
          <a:lstStyle/>
          <a:p>
            <a:r>
              <a:rPr lang="en-GB" sz="1800" dirty="0">
                <a:latin typeface="Agency FB" panose="020B0503020202020204" pitchFamily="34" charset="0"/>
              </a:rPr>
              <a:t>Suggestion to improve or find better routes between lanes, to ensure that lesser roads are covered, to reduce cost of services, leading to a lower average cost/rate for Digihaul, acting upon this will result to a higher profit margin for the business, as it will allow Digihaul to retain more of its revenue as profits.</a:t>
            </a:r>
          </a:p>
          <a:p>
            <a:r>
              <a:rPr lang="en-GB" sz="1800" dirty="0">
                <a:latin typeface="Agency FB" panose="020B0503020202020204" pitchFamily="34" charset="0"/>
              </a:rPr>
              <a:t>Other insights from the data extracted and analysed, is revealing which business is currently more dominant in their market and how they can strategize on how to improve their business. </a:t>
            </a:r>
          </a:p>
          <a:p>
            <a:r>
              <a:rPr lang="en-GB" sz="1800" dirty="0">
                <a:latin typeface="Agency FB" panose="020B0503020202020204" pitchFamily="34" charset="0"/>
              </a:rPr>
              <a:t>With the extracted and analysed data showing differences in rates between Digihaul and its competitor over the time frame, an insight to consider is that Digihaul may choose to reduce price, however these are all assuming that the clients/customers in this market/industry are incentivised  by cheaper prices.</a:t>
            </a:r>
          </a:p>
        </p:txBody>
      </p:sp>
      <p:sp>
        <p:nvSpPr>
          <p:cNvPr id="5" name="Slide Number Placeholder 4">
            <a:extLst>
              <a:ext uri="{FF2B5EF4-FFF2-40B4-BE49-F238E27FC236}">
                <a16:creationId xmlns:a16="http://schemas.microsoft.com/office/drawing/2014/main" id="{9D4A3BB9-8087-4B74-9AD3-4D42C3C29552}"/>
              </a:ext>
            </a:extLst>
          </p:cNvPr>
          <p:cNvSpPr>
            <a:spLocks noGrp="1"/>
          </p:cNvSpPr>
          <p:nvPr>
            <p:ph type="sldNum" sz="quarter" idx="12"/>
          </p:nvPr>
        </p:nvSpPr>
        <p:spPr/>
        <p:txBody>
          <a:bodyPr rtlCol="0"/>
          <a:lstStyle/>
          <a:p>
            <a:pPr rtl="0"/>
            <a:fld id="{4950F5D8-22E1-4015-8661-E5B1FD28C2DE}" type="slidenum">
              <a:rPr lang="en-GB" smtClean="0"/>
              <a:pPr rtl="0"/>
              <a:t>7</a:t>
            </a:fld>
            <a:endParaRPr lang="en-GB" dirty="0"/>
          </a:p>
        </p:txBody>
      </p:sp>
    </p:spTree>
    <p:extLst>
      <p:ext uri="{BB962C8B-B14F-4D97-AF65-F5344CB8AC3E}">
        <p14:creationId xmlns:p14="http://schemas.microsoft.com/office/powerpoint/2010/main" val="66145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43D8BE-B4A0-47BA-80B9-E1885926934D}"/>
              </a:ext>
            </a:extLst>
          </p:cNvPr>
          <p:cNvSpPr>
            <a:spLocks noGrp="1"/>
          </p:cNvSpPr>
          <p:nvPr>
            <p:ph type="title"/>
          </p:nvPr>
        </p:nvSpPr>
        <p:spPr>
          <a:xfrm>
            <a:off x="831850" y="1781349"/>
            <a:ext cx="10515600" cy="636340"/>
          </a:xfrm>
        </p:spPr>
        <p:txBody>
          <a:bodyPr rtlCol="0"/>
          <a:lstStyle/>
          <a:p>
            <a:pPr rtl="0"/>
            <a:r>
              <a:rPr lang="en-GB" dirty="0"/>
              <a:t>Summary of work</a:t>
            </a:r>
          </a:p>
        </p:txBody>
      </p:sp>
      <p:sp>
        <p:nvSpPr>
          <p:cNvPr id="6" name="Text Placeholder 5">
            <a:extLst>
              <a:ext uri="{FF2B5EF4-FFF2-40B4-BE49-F238E27FC236}">
                <a16:creationId xmlns:a16="http://schemas.microsoft.com/office/drawing/2014/main" id="{CF0A689A-ADE6-4CCC-8A2B-72A65D396B4F}"/>
              </a:ext>
            </a:extLst>
          </p:cNvPr>
          <p:cNvSpPr>
            <a:spLocks noGrp="1"/>
          </p:cNvSpPr>
          <p:nvPr>
            <p:ph type="body" idx="1"/>
          </p:nvPr>
        </p:nvSpPr>
        <p:spPr>
          <a:xfrm>
            <a:off x="831850" y="3019936"/>
            <a:ext cx="4927266" cy="1654052"/>
          </a:xfrm>
        </p:spPr>
        <p:txBody>
          <a:bodyPr rtlCol="0">
            <a:noAutofit/>
          </a:bodyPr>
          <a:lstStyle/>
          <a:p>
            <a:pPr rtl="0"/>
            <a:r>
              <a:rPr lang="en-GB" sz="1600" dirty="0">
                <a:solidFill>
                  <a:schemeClr val="accent1">
                    <a:lumMod val="50000"/>
                    <a:lumOff val="50000"/>
                  </a:schemeClr>
                </a:solidFill>
              </a:rPr>
              <a:t>NB: In the excel file showing my works of  data analysis, a selection of few rows were hidden to present the file as neat, tidy and concise.</a:t>
            </a:r>
          </a:p>
          <a:p>
            <a:pPr rtl="0"/>
            <a:r>
              <a:rPr lang="en-GB" sz="1600" dirty="0">
                <a:solidFill>
                  <a:schemeClr val="accent1">
                    <a:lumMod val="50000"/>
                    <a:lumOff val="50000"/>
                  </a:schemeClr>
                </a:solidFill>
              </a:rPr>
              <a:t>Offering insights that can be identified from the data</a:t>
            </a:r>
          </a:p>
          <a:p>
            <a:pPr rtl="0"/>
            <a:r>
              <a:rPr lang="en-GB" sz="1600" dirty="0">
                <a:solidFill>
                  <a:schemeClr val="accent1">
                    <a:lumMod val="50000"/>
                    <a:lumOff val="50000"/>
                  </a:schemeClr>
                </a:solidFill>
              </a:rPr>
              <a:t>Give numerical analysis of datasets, like average costs, sum, etc. </a:t>
            </a:r>
          </a:p>
          <a:p>
            <a:pPr rtl="0"/>
            <a:r>
              <a:rPr lang="en-GB" sz="1600" dirty="0">
                <a:solidFill>
                  <a:schemeClr val="accent1">
                    <a:lumMod val="50000"/>
                    <a:lumOff val="50000"/>
                  </a:schemeClr>
                </a:solidFill>
              </a:rPr>
              <a:t>With the given task and using dataset 1 and dataset 2, I have been able present these skills in data analysis;</a:t>
            </a:r>
          </a:p>
          <a:p>
            <a:pPr lvl="1"/>
            <a:r>
              <a:rPr lang="en-GB" sz="1600" dirty="0">
                <a:solidFill>
                  <a:schemeClr val="accent1">
                    <a:lumMod val="50000"/>
                    <a:lumOff val="50000"/>
                  </a:schemeClr>
                </a:solidFill>
              </a:rPr>
              <a:t>Data cleansing</a:t>
            </a:r>
          </a:p>
          <a:p>
            <a:pPr lvl="1"/>
            <a:r>
              <a:rPr lang="en-GB" sz="1600" dirty="0">
                <a:solidFill>
                  <a:schemeClr val="accent1">
                    <a:lumMod val="50000"/>
                    <a:lumOff val="50000"/>
                  </a:schemeClr>
                </a:solidFill>
              </a:rPr>
              <a:t>Data modelling </a:t>
            </a:r>
          </a:p>
          <a:p>
            <a:pPr lvl="1"/>
            <a:r>
              <a:rPr lang="en-GB" sz="1600" dirty="0">
                <a:solidFill>
                  <a:schemeClr val="accent1">
                    <a:lumMod val="50000"/>
                    <a:lumOff val="50000"/>
                  </a:schemeClr>
                </a:solidFill>
              </a:rPr>
              <a:t>Data visualization</a:t>
            </a:r>
          </a:p>
          <a:p>
            <a:pPr lvl="1"/>
            <a:endParaRPr lang="en-GB" sz="1600" dirty="0"/>
          </a:p>
          <a:p>
            <a:pPr lvl="1"/>
            <a:endParaRPr lang="en-GB" sz="1600" dirty="0"/>
          </a:p>
          <a:p>
            <a:pPr lvl="1"/>
            <a:r>
              <a:rPr lang="en-GB" sz="1600" dirty="0"/>
              <a:t>	</a:t>
            </a:r>
          </a:p>
          <a:p>
            <a:pPr lvl="1"/>
            <a:endParaRPr lang="en-GB" sz="1600" dirty="0"/>
          </a:p>
          <a:p>
            <a:pPr lvl="1"/>
            <a:endParaRPr lang="en-GB" sz="1600" dirty="0"/>
          </a:p>
          <a:p>
            <a:pPr marL="800100" lvl="1" indent="-342900">
              <a:buFont typeface="Arial" panose="020B0604020202020204" pitchFamily="34" charset="0"/>
              <a:buChar char="•"/>
            </a:pPr>
            <a:endParaRPr lang="en-GB" sz="1600" dirty="0"/>
          </a:p>
        </p:txBody>
      </p:sp>
      <p:sp>
        <p:nvSpPr>
          <p:cNvPr id="5" name="Slide Number Placeholder 4">
            <a:extLst>
              <a:ext uri="{FF2B5EF4-FFF2-40B4-BE49-F238E27FC236}">
                <a16:creationId xmlns:a16="http://schemas.microsoft.com/office/drawing/2014/main" id="{8219B368-B42D-42C9-8CFF-C1525C23EBDA}"/>
              </a:ext>
            </a:extLst>
          </p:cNvPr>
          <p:cNvSpPr>
            <a:spLocks noGrp="1"/>
          </p:cNvSpPr>
          <p:nvPr>
            <p:ph type="sldNum" sz="quarter" idx="12"/>
          </p:nvPr>
        </p:nvSpPr>
        <p:spPr/>
        <p:txBody>
          <a:bodyPr rtlCol="0"/>
          <a:lstStyle/>
          <a:p>
            <a:pPr rtl="0"/>
            <a:fld id="{4950F5D8-22E1-4015-8661-E5B1FD28C2DE}" type="slidenum">
              <a:rPr lang="en-GB" smtClean="0"/>
              <a:pPr rtl="0"/>
              <a:t>8</a:t>
            </a:fld>
            <a:endParaRPr lang="en-GB" dirty="0"/>
          </a:p>
        </p:txBody>
      </p:sp>
      <p:sp>
        <p:nvSpPr>
          <p:cNvPr id="3" name="Date Placeholder 2">
            <a:extLst>
              <a:ext uri="{FF2B5EF4-FFF2-40B4-BE49-F238E27FC236}">
                <a16:creationId xmlns:a16="http://schemas.microsoft.com/office/drawing/2014/main" id="{9FDEB879-C512-484F-8647-67E074234849}"/>
              </a:ext>
            </a:extLst>
          </p:cNvPr>
          <p:cNvSpPr>
            <a:spLocks noGrp="1"/>
          </p:cNvSpPr>
          <p:nvPr>
            <p:ph type="dt" sz="half" idx="10"/>
          </p:nvPr>
        </p:nvSpPr>
        <p:spPr/>
        <p:txBody>
          <a:bodyPr rtlCol="0"/>
          <a:lstStyle/>
          <a:p>
            <a:pPr rtl="0"/>
            <a:fld id="{7A5AA2EC-1FAE-46CE-A2AE-8C1E61CDAACF}" type="datetime1">
              <a:rPr lang="en-GB" smtClean="0"/>
              <a:t>11/06/2024</a:t>
            </a:fld>
            <a:endParaRPr lang="en-GB" dirty="0"/>
          </a:p>
        </p:txBody>
      </p:sp>
      <p:sp>
        <p:nvSpPr>
          <p:cNvPr id="4" name="Footer Placeholder 3">
            <a:extLst>
              <a:ext uri="{FF2B5EF4-FFF2-40B4-BE49-F238E27FC236}">
                <a16:creationId xmlns:a16="http://schemas.microsoft.com/office/drawing/2014/main" id="{CC769588-4F4C-428C-9F8E-006085535705}"/>
              </a:ext>
            </a:extLst>
          </p:cNvPr>
          <p:cNvSpPr>
            <a:spLocks noGrp="1"/>
          </p:cNvSpPr>
          <p:nvPr>
            <p:ph type="ftr" sz="quarter" idx="11"/>
          </p:nvPr>
        </p:nvSpPr>
        <p:spPr/>
        <p:txBody>
          <a:bodyPr rtlCol="0"/>
          <a:lstStyle/>
          <a:p>
            <a:pPr rtl="0"/>
            <a:r>
              <a:rPr lang="en-GB" dirty="0"/>
              <a:t>ADD A FOOTER</a:t>
            </a:r>
          </a:p>
        </p:txBody>
      </p:sp>
    </p:spTree>
    <p:extLst>
      <p:ext uri="{BB962C8B-B14F-4D97-AF65-F5344CB8AC3E}">
        <p14:creationId xmlns:p14="http://schemas.microsoft.com/office/powerpoint/2010/main" val="67189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C04D-1EA2-4C38-90C9-4DC62E5AEF46}"/>
              </a:ext>
            </a:extLst>
          </p:cNvPr>
          <p:cNvSpPr>
            <a:spLocks noGrp="1"/>
          </p:cNvSpPr>
          <p:nvPr>
            <p:ph type="title"/>
          </p:nvPr>
        </p:nvSpPr>
        <p:spPr/>
        <p:txBody>
          <a:bodyPr rtlCol="0"/>
          <a:lstStyle/>
          <a:p>
            <a:pPr rtl="0"/>
            <a:r>
              <a:rPr lang="en-GB" dirty="0"/>
              <a:t>Thank you!</a:t>
            </a:r>
          </a:p>
        </p:txBody>
      </p:sp>
      <p:sp>
        <p:nvSpPr>
          <p:cNvPr id="7" name="Text Placeholder 6">
            <a:extLst>
              <a:ext uri="{FF2B5EF4-FFF2-40B4-BE49-F238E27FC236}">
                <a16:creationId xmlns:a16="http://schemas.microsoft.com/office/drawing/2014/main" id="{35986A88-BFE8-4F5B-9B64-52CC8D2E807D}"/>
              </a:ext>
            </a:extLst>
          </p:cNvPr>
          <p:cNvSpPr>
            <a:spLocks noGrp="1"/>
          </p:cNvSpPr>
          <p:nvPr>
            <p:ph type="body" sz="quarter" idx="15"/>
          </p:nvPr>
        </p:nvSpPr>
        <p:spPr>
          <a:xfrm>
            <a:off x="491960" y="2677444"/>
            <a:ext cx="4586288" cy="509472"/>
          </a:xfrm>
        </p:spPr>
        <p:txBody>
          <a:bodyPr rtlCol="0"/>
          <a:lstStyle/>
          <a:p>
            <a:pPr lvl="1"/>
            <a:r>
              <a:rPr lang="en-GB" dirty="0"/>
              <a:t>Jordan Anyanwu</a:t>
            </a:r>
          </a:p>
        </p:txBody>
      </p:sp>
      <p:sp>
        <p:nvSpPr>
          <p:cNvPr id="5" name="Slide Number Placeholder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rtlCol="0"/>
          <a:lstStyle/>
          <a:p>
            <a:pPr rtl="0"/>
            <a:fld id="{4950F5D8-22E1-4015-8661-E5B1FD28C2DE}" type="slidenum">
              <a:rPr lang="en-GB" smtClean="0"/>
              <a:t>9</a:t>
            </a:fld>
            <a:endParaRPr lang="en-GB" dirty="0"/>
          </a:p>
        </p:txBody>
      </p:sp>
      <p:sp>
        <p:nvSpPr>
          <p:cNvPr id="3" name="Date Placeholder 2">
            <a:extLst>
              <a:ext uri="{FF2B5EF4-FFF2-40B4-BE49-F238E27FC236}">
                <a16:creationId xmlns:a16="http://schemas.microsoft.com/office/drawing/2014/main" id="{8A4AF708-0F57-4D7F-96B7-64E674801E73}"/>
              </a:ext>
            </a:extLst>
          </p:cNvPr>
          <p:cNvSpPr>
            <a:spLocks noGrp="1"/>
          </p:cNvSpPr>
          <p:nvPr>
            <p:ph type="dt" sz="half" idx="10"/>
          </p:nvPr>
        </p:nvSpPr>
        <p:spPr/>
        <p:txBody>
          <a:bodyPr rtlCol="0"/>
          <a:lstStyle/>
          <a:p>
            <a:pPr rtl="0"/>
            <a:fld id="{ACD09EEB-D8CE-4A9D-8D99-68EFE76E04FA}" type="datetime1">
              <a:rPr lang="en-GB" smtClean="0"/>
              <a:t>11/06/2024</a:t>
            </a:fld>
            <a:endParaRPr lang="en-GB" dirty="0"/>
          </a:p>
        </p:txBody>
      </p:sp>
      <p:sp>
        <p:nvSpPr>
          <p:cNvPr id="4" name="Footer Placeholder 3">
            <a:extLst>
              <a:ext uri="{FF2B5EF4-FFF2-40B4-BE49-F238E27FC236}">
                <a16:creationId xmlns:a16="http://schemas.microsoft.com/office/drawing/2014/main" id="{3276C4A0-8B24-411A-B454-AD30C6340934}"/>
              </a:ext>
            </a:extLst>
          </p:cNvPr>
          <p:cNvSpPr>
            <a:spLocks noGrp="1"/>
          </p:cNvSpPr>
          <p:nvPr>
            <p:ph type="ftr" sz="quarter" idx="11"/>
          </p:nvPr>
        </p:nvSpPr>
        <p:spPr/>
        <p:txBody>
          <a:bodyPr rtlCol="0"/>
          <a:lstStyle/>
          <a:p>
            <a:pPr rtl="0"/>
            <a:r>
              <a:rPr lang="en-GB" dirty="0"/>
              <a:t>ADD A FOOTER</a:t>
            </a:r>
          </a:p>
        </p:txBody>
      </p:sp>
    </p:spTree>
    <p:extLst>
      <p:ext uri="{BB962C8B-B14F-4D97-AF65-F5344CB8AC3E}">
        <p14:creationId xmlns:p14="http://schemas.microsoft.com/office/powerpoint/2010/main" val="1748073012"/>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604_TF33968143" id="{8DC784E7-05DF-45BD-84D8-E1E66AEC0D7A}" vid="{ACDD0EDF-4589-4FB8-B084-B2A7E0159C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1E645E5-0105-4597-A6C9-FF428BAEF1DD}">
  <ds:schemaRefs>
    <ds:schemaRef ds:uri="http://schemas.microsoft.com/sharepoint/v3/contenttype/forms"/>
  </ds:schemaRefs>
</ds:datastoreItem>
</file>

<file path=customXml/itemProps2.xml><?xml version="1.0" encoding="utf-8"?>
<ds:datastoreItem xmlns:ds="http://schemas.openxmlformats.org/officeDocument/2006/customXml" ds:itemID="{6F66A90A-9146-4A69-9CBB-F93429A11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31B41D-C4DE-41D5-B883-BFE1CC1FFE9C}">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{A2E193F0-A9AE-439F-8EC4-1CAC9587989F}tf33968143_win32</Template>
  <TotalTime>243</TotalTime>
  <Words>1395</Words>
  <Application>Microsoft Macintosh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Book Antiqua</vt:lpstr>
      <vt:lpstr>Calibri</vt:lpstr>
      <vt:lpstr>Franklin Gothic Book</vt:lpstr>
      <vt:lpstr>Wingdings</vt:lpstr>
      <vt:lpstr>Office Theme</vt:lpstr>
      <vt:lpstr>Digihaul Data Analyst – Business Case</vt:lpstr>
      <vt:lpstr>Task Given: Analyse the two datasets to:  - Qualify which factors seen to influence our competitor’s pricing  - Identify trends on variation of rates over time and across regions  - Demonstrate how Digihaul rates compare to competitor’s rates  - Identifying other insights that can be extracted from the data.   NB: The analysis of the dataset given was performed using Microsoft Excel</vt:lpstr>
      <vt:lpstr> Factors Influencing Competitor’s Pricing</vt:lpstr>
      <vt:lpstr>PowerPoint Presentation</vt:lpstr>
      <vt:lpstr>Trends on variation of rates over time and across regions </vt:lpstr>
      <vt:lpstr>Comparing Digihaul rates to competitor’s rates</vt:lpstr>
      <vt:lpstr>Other Insights that can be extracted from the data</vt:lpstr>
      <vt:lpstr>Summary of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Digihaul Data Analyst – Business Case</dc:title>
  <dc:creator>Eheda Hassan</dc:creator>
  <cp:lastModifiedBy>Lennox Anyanwu</cp:lastModifiedBy>
  <cp:revision>5</cp:revision>
  <dcterms:created xsi:type="dcterms:W3CDTF">2024-05-13T19:44:47Z</dcterms:created>
  <dcterms:modified xsi:type="dcterms:W3CDTF">2024-06-11T22:21:24Z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