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31"/>
  </p:notesMasterIdLst>
  <p:sldIdLst>
    <p:sldId id="262" r:id="rId5"/>
    <p:sldId id="302" r:id="rId6"/>
    <p:sldId id="268" r:id="rId7"/>
    <p:sldId id="256" r:id="rId8"/>
    <p:sldId id="312" r:id="rId9"/>
    <p:sldId id="305" r:id="rId10"/>
    <p:sldId id="311" r:id="rId11"/>
    <p:sldId id="313" r:id="rId12"/>
    <p:sldId id="310" r:id="rId13"/>
    <p:sldId id="265" r:id="rId14"/>
    <p:sldId id="306" r:id="rId15"/>
    <p:sldId id="270" r:id="rId16"/>
    <p:sldId id="307" r:id="rId17"/>
    <p:sldId id="315" r:id="rId18"/>
    <p:sldId id="285" r:id="rId19"/>
    <p:sldId id="289" r:id="rId20"/>
    <p:sldId id="291" r:id="rId21"/>
    <p:sldId id="292" r:id="rId22"/>
    <p:sldId id="293" r:id="rId23"/>
    <p:sldId id="298" r:id="rId24"/>
    <p:sldId id="267" r:id="rId25"/>
    <p:sldId id="287" r:id="rId26"/>
    <p:sldId id="288" r:id="rId27"/>
    <p:sldId id="259" r:id="rId28"/>
    <p:sldId id="260" r:id="rId29"/>
    <p:sldId id="261"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521415D9-36F7-43E2-AB2F-B90AF26B5E84}">
      <p14:sectionLst xmlns:p14="http://schemas.microsoft.com/office/powerpoint/2010/main">
        <p14:section name="Introduction" id="{62ED0C24-58BD-4028-AB31-8589526AB16A}">
          <p14:sldIdLst>
            <p14:sldId id="262"/>
            <p14:sldId id="302"/>
            <p14:sldId id="268"/>
            <p14:sldId id="256"/>
            <p14:sldId id="312"/>
          </p14:sldIdLst>
        </p14:section>
        <p14:section name="Seeing is Believing" id="{9E53BF7F-F3E0-472D-848E-A2A63FC39D8E}">
          <p14:sldIdLst>
            <p14:sldId id="305"/>
            <p14:sldId id="311"/>
            <p14:sldId id="313"/>
            <p14:sldId id="310"/>
            <p14:sldId id="265"/>
          </p14:sldIdLst>
        </p14:section>
        <p14:section name="Actuarial Visualization" id="{1D1F7FD0-8F51-4D65-9C43-759341125BBE}">
          <p14:sldIdLst>
            <p14:sldId id="306"/>
            <p14:sldId id="270"/>
          </p14:sldIdLst>
        </p14:section>
        <p14:section name="Automating Actuarial Exhibits" id="{A6484AB9-E4A8-43FF-974E-1A637A486DBD}">
          <p14:sldIdLst>
            <p14:sldId id="307"/>
            <p14:sldId id="315"/>
            <p14:sldId id="285"/>
            <p14:sldId id="289"/>
            <p14:sldId id="291"/>
            <p14:sldId id="292"/>
            <p14:sldId id="293"/>
            <p14:sldId id="298"/>
          </p14:sldIdLst>
        </p14:section>
        <p14:section name="Appendix / Holding Area" id="{45D031BD-B1A8-440B-8629-295B7060D2C6}">
          <p14:sldIdLst>
            <p14:sldId id="267"/>
            <p14:sldId id="287"/>
            <p14:sldId id="288"/>
            <p14:sldId id="259"/>
            <p14:sldId id="260"/>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245"/>
    <a:srgbClr val="FFFEFD"/>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5" autoAdjust="0"/>
    <p:restoredTop sz="92573" autoAdjust="0"/>
  </p:normalViewPr>
  <p:slideViewPr>
    <p:cSldViewPr>
      <p:cViewPr varScale="1">
        <p:scale>
          <a:sx n="98" d="100"/>
          <a:sy n="98" d="100"/>
        </p:scale>
        <p:origin x="16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r Jordan - Hartford-Remote-HSB" userId="e82d229e-6edb-4e20-9ecc-a487e5c63362" providerId="ADAL" clId="{76C91056-D0C8-422A-ADD5-0DC98A576341}"/>
    <pc:docChg chg="undo custSel addSld delSld modSld sldOrd modSection">
      <pc:chgData name="Bonner Jordan - Hartford-Remote-HSB" userId="e82d229e-6edb-4e20-9ecc-a487e5c63362" providerId="ADAL" clId="{76C91056-D0C8-422A-ADD5-0DC98A576341}" dt="2023-03-21T03:40:25.782" v="1785" actId="6549"/>
      <pc:docMkLst>
        <pc:docMk/>
      </pc:docMkLst>
      <pc:sldChg chg="ord">
        <pc:chgData name="Bonner Jordan - Hartford-Remote-HSB" userId="e82d229e-6edb-4e20-9ecc-a487e5c63362" providerId="ADAL" clId="{76C91056-D0C8-422A-ADD5-0DC98A576341}" dt="2023-03-21T03:33:43.337" v="1295"/>
        <pc:sldMkLst>
          <pc:docMk/>
          <pc:sldMk cId="265096747" sldId="259"/>
        </pc:sldMkLst>
      </pc:sldChg>
      <pc:sldChg chg="modSp mod">
        <pc:chgData name="Bonner Jordan - Hartford-Remote-HSB" userId="e82d229e-6edb-4e20-9ecc-a487e5c63362" providerId="ADAL" clId="{76C91056-D0C8-422A-ADD5-0DC98A576341}" dt="2023-03-21T02:46:40.245" v="536" actId="20578"/>
        <pc:sldMkLst>
          <pc:docMk/>
          <pc:sldMk cId="2821091003" sldId="262"/>
        </pc:sldMkLst>
        <pc:spChg chg="mod">
          <ac:chgData name="Bonner Jordan - Hartford-Remote-HSB" userId="e82d229e-6edb-4e20-9ecc-a487e5c63362" providerId="ADAL" clId="{76C91056-D0C8-422A-ADD5-0DC98A576341}" dt="2023-03-21T02:44:23.852" v="497" actId="6549"/>
          <ac:spMkLst>
            <pc:docMk/>
            <pc:sldMk cId="2821091003" sldId="262"/>
            <ac:spMk id="2" creationId="{E5277F28-4700-7326-7DE7-E6683E4893F1}"/>
          </ac:spMkLst>
        </pc:spChg>
        <pc:spChg chg="mod">
          <ac:chgData name="Bonner Jordan - Hartford-Remote-HSB" userId="e82d229e-6edb-4e20-9ecc-a487e5c63362" providerId="ADAL" clId="{76C91056-D0C8-422A-ADD5-0DC98A576341}" dt="2023-03-21T02:46:40.245" v="536" actId="20578"/>
          <ac:spMkLst>
            <pc:docMk/>
            <pc:sldMk cId="2821091003" sldId="262"/>
            <ac:spMk id="3" creationId="{AEA73732-7C01-D2DF-814F-02669711A8AF}"/>
          </ac:spMkLst>
        </pc:spChg>
      </pc:sldChg>
      <pc:sldChg chg="addSp delSp modSp mod ord">
        <pc:chgData name="Bonner Jordan - Hartford-Remote-HSB" userId="e82d229e-6edb-4e20-9ecc-a487e5c63362" providerId="ADAL" clId="{76C91056-D0C8-422A-ADD5-0DC98A576341}" dt="2023-03-21T03:37:16.078" v="1664" actId="6549"/>
        <pc:sldMkLst>
          <pc:docMk/>
          <pc:sldMk cId="2741569399" sldId="265"/>
        </pc:sldMkLst>
        <pc:spChg chg="mod">
          <ac:chgData name="Bonner Jordan - Hartford-Remote-HSB" userId="e82d229e-6edb-4e20-9ecc-a487e5c63362" providerId="ADAL" clId="{76C91056-D0C8-422A-ADD5-0DC98A576341}" dt="2023-03-21T03:36:29.315" v="1534" actId="6549"/>
          <ac:spMkLst>
            <pc:docMk/>
            <pc:sldMk cId="2741569399" sldId="265"/>
            <ac:spMk id="2" creationId="{10B17ABD-BE88-D042-5997-22F660D5947A}"/>
          </ac:spMkLst>
        </pc:spChg>
        <pc:spChg chg="mod">
          <ac:chgData name="Bonner Jordan - Hartford-Remote-HSB" userId="e82d229e-6edb-4e20-9ecc-a487e5c63362" providerId="ADAL" clId="{76C91056-D0C8-422A-ADD5-0DC98A576341}" dt="2023-03-21T03:37:16.078" v="1664" actId="6549"/>
          <ac:spMkLst>
            <pc:docMk/>
            <pc:sldMk cId="2741569399" sldId="265"/>
            <ac:spMk id="3" creationId="{F33662A3-4DD5-0500-C0E1-EA5CF57A5ABC}"/>
          </ac:spMkLst>
        </pc:spChg>
        <pc:spChg chg="add del mod">
          <ac:chgData name="Bonner Jordan - Hartford-Remote-HSB" userId="e82d229e-6edb-4e20-9ecc-a487e5c63362" providerId="ADAL" clId="{76C91056-D0C8-422A-ADD5-0DC98A576341}" dt="2023-03-21T03:31:52.768" v="1256"/>
          <ac:spMkLst>
            <pc:docMk/>
            <pc:sldMk cId="2741569399" sldId="265"/>
            <ac:spMk id="4" creationId="{0AE70E3B-D7B7-4BDC-1C74-FBD33015CBD6}"/>
          </ac:spMkLst>
        </pc:spChg>
      </pc:sldChg>
      <pc:sldChg chg="modSp mod">
        <pc:chgData name="Bonner Jordan - Hartford-Remote-HSB" userId="e82d229e-6edb-4e20-9ecc-a487e5c63362" providerId="ADAL" clId="{76C91056-D0C8-422A-ADD5-0DC98A576341}" dt="2023-03-21T03:35:20.235" v="1507" actId="20577"/>
        <pc:sldMkLst>
          <pc:docMk/>
          <pc:sldMk cId="1361387039" sldId="270"/>
        </pc:sldMkLst>
        <pc:spChg chg="mod">
          <ac:chgData name="Bonner Jordan - Hartford-Remote-HSB" userId="e82d229e-6edb-4e20-9ecc-a487e5c63362" providerId="ADAL" clId="{76C91056-D0C8-422A-ADD5-0DC98A576341}" dt="2023-03-21T03:34:53.134" v="1395" actId="20577"/>
          <ac:spMkLst>
            <pc:docMk/>
            <pc:sldMk cId="1361387039" sldId="270"/>
            <ac:spMk id="2" creationId="{18969BF5-0288-FD7C-1739-0C8672F3D7F8}"/>
          </ac:spMkLst>
        </pc:spChg>
        <pc:spChg chg="mod">
          <ac:chgData name="Bonner Jordan - Hartford-Remote-HSB" userId="e82d229e-6edb-4e20-9ecc-a487e5c63362" providerId="ADAL" clId="{76C91056-D0C8-422A-ADD5-0DC98A576341}" dt="2023-03-21T03:35:20.235" v="1507" actId="20577"/>
          <ac:spMkLst>
            <pc:docMk/>
            <pc:sldMk cId="1361387039" sldId="270"/>
            <ac:spMk id="3" creationId="{39176E43-0115-E50B-D268-5E00760022A7}"/>
          </ac:spMkLst>
        </pc:spChg>
      </pc:sldChg>
      <pc:sldChg chg="del">
        <pc:chgData name="Bonner Jordan - Hartford-Remote-HSB" userId="e82d229e-6edb-4e20-9ecc-a487e5c63362" providerId="ADAL" clId="{76C91056-D0C8-422A-ADD5-0DC98A576341}" dt="2023-03-21T03:33:30.337" v="1289" actId="47"/>
        <pc:sldMkLst>
          <pc:docMk/>
          <pc:sldMk cId="1327768489" sldId="271"/>
        </pc:sldMkLst>
      </pc:sldChg>
      <pc:sldChg chg="del">
        <pc:chgData name="Bonner Jordan - Hartford-Remote-HSB" userId="e82d229e-6edb-4e20-9ecc-a487e5c63362" providerId="ADAL" clId="{76C91056-D0C8-422A-ADD5-0DC98A576341}" dt="2023-03-21T03:33:30.337" v="1289" actId="47"/>
        <pc:sldMkLst>
          <pc:docMk/>
          <pc:sldMk cId="3073307449" sldId="272"/>
        </pc:sldMkLst>
      </pc:sldChg>
      <pc:sldChg chg="del">
        <pc:chgData name="Bonner Jordan - Hartford-Remote-HSB" userId="e82d229e-6edb-4e20-9ecc-a487e5c63362" providerId="ADAL" clId="{76C91056-D0C8-422A-ADD5-0DC98A576341}" dt="2023-03-21T03:33:30.337" v="1289" actId="47"/>
        <pc:sldMkLst>
          <pc:docMk/>
          <pc:sldMk cId="3391634178" sldId="273"/>
        </pc:sldMkLst>
      </pc:sldChg>
      <pc:sldChg chg="del">
        <pc:chgData name="Bonner Jordan - Hartford-Remote-HSB" userId="e82d229e-6edb-4e20-9ecc-a487e5c63362" providerId="ADAL" clId="{76C91056-D0C8-422A-ADD5-0DC98A576341}" dt="2023-03-21T03:33:30.337" v="1289" actId="47"/>
        <pc:sldMkLst>
          <pc:docMk/>
          <pc:sldMk cId="1725768834" sldId="274"/>
        </pc:sldMkLst>
      </pc:sldChg>
      <pc:sldChg chg="del">
        <pc:chgData name="Bonner Jordan - Hartford-Remote-HSB" userId="e82d229e-6edb-4e20-9ecc-a487e5c63362" providerId="ADAL" clId="{76C91056-D0C8-422A-ADD5-0DC98A576341}" dt="2023-03-21T03:33:30.337" v="1289" actId="47"/>
        <pc:sldMkLst>
          <pc:docMk/>
          <pc:sldMk cId="3486625981" sldId="275"/>
        </pc:sldMkLst>
      </pc:sldChg>
      <pc:sldChg chg="del">
        <pc:chgData name="Bonner Jordan - Hartford-Remote-HSB" userId="e82d229e-6edb-4e20-9ecc-a487e5c63362" providerId="ADAL" clId="{76C91056-D0C8-422A-ADD5-0DC98A576341}" dt="2023-03-21T03:33:30.337" v="1289" actId="47"/>
        <pc:sldMkLst>
          <pc:docMk/>
          <pc:sldMk cId="3189205658" sldId="276"/>
        </pc:sldMkLst>
      </pc:sldChg>
      <pc:sldChg chg="del">
        <pc:chgData name="Bonner Jordan - Hartford-Remote-HSB" userId="e82d229e-6edb-4e20-9ecc-a487e5c63362" providerId="ADAL" clId="{76C91056-D0C8-422A-ADD5-0DC98A576341}" dt="2023-03-21T03:33:30.337" v="1289" actId="47"/>
        <pc:sldMkLst>
          <pc:docMk/>
          <pc:sldMk cId="1261869704" sldId="277"/>
        </pc:sldMkLst>
      </pc:sldChg>
      <pc:sldChg chg="del">
        <pc:chgData name="Bonner Jordan - Hartford-Remote-HSB" userId="e82d229e-6edb-4e20-9ecc-a487e5c63362" providerId="ADAL" clId="{76C91056-D0C8-422A-ADD5-0DC98A576341}" dt="2023-03-21T03:33:30.337" v="1289" actId="47"/>
        <pc:sldMkLst>
          <pc:docMk/>
          <pc:sldMk cId="556224051" sldId="278"/>
        </pc:sldMkLst>
      </pc:sldChg>
      <pc:sldChg chg="del">
        <pc:chgData name="Bonner Jordan - Hartford-Remote-HSB" userId="e82d229e-6edb-4e20-9ecc-a487e5c63362" providerId="ADAL" clId="{76C91056-D0C8-422A-ADD5-0DC98A576341}" dt="2023-03-21T03:33:30.337" v="1289" actId="47"/>
        <pc:sldMkLst>
          <pc:docMk/>
          <pc:sldMk cId="438820422" sldId="279"/>
        </pc:sldMkLst>
      </pc:sldChg>
      <pc:sldChg chg="del">
        <pc:chgData name="Bonner Jordan - Hartford-Remote-HSB" userId="e82d229e-6edb-4e20-9ecc-a487e5c63362" providerId="ADAL" clId="{76C91056-D0C8-422A-ADD5-0DC98A576341}" dt="2023-03-21T03:35:22.021" v="1508" actId="47"/>
        <pc:sldMkLst>
          <pc:docMk/>
          <pc:sldMk cId="2283096306" sldId="280"/>
        </pc:sldMkLst>
      </pc:sldChg>
      <pc:sldChg chg="add">
        <pc:chgData name="Bonner Jordan - Hartford-Remote-HSB" userId="e82d229e-6edb-4e20-9ecc-a487e5c63362" providerId="ADAL" clId="{76C91056-D0C8-422A-ADD5-0DC98A576341}" dt="2023-03-21T03:34:27.973" v="1349"/>
        <pc:sldMkLst>
          <pc:docMk/>
          <pc:sldMk cId="242713576" sldId="285"/>
        </pc:sldMkLst>
      </pc:sldChg>
      <pc:sldChg chg="add del">
        <pc:chgData name="Bonner Jordan - Hartford-Remote-HSB" userId="e82d229e-6edb-4e20-9ecc-a487e5c63362" providerId="ADAL" clId="{76C91056-D0C8-422A-ADD5-0DC98A576341}" dt="2023-03-21T03:34:26.249" v="1348" actId="2696"/>
        <pc:sldMkLst>
          <pc:docMk/>
          <pc:sldMk cId="2012322428" sldId="285"/>
        </pc:sldMkLst>
      </pc:sldChg>
      <pc:sldChg chg="add del">
        <pc:chgData name="Bonner Jordan - Hartford-Remote-HSB" userId="e82d229e-6edb-4e20-9ecc-a487e5c63362" providerId="ADAL" clId="{76C91056-D0C8-422A-ADD5-0DC98A576341}" dt="2023-03-21T03:33:38.378" v="1292"/>
        <pc:sldMkLst>
          <pc:docMk/>
          <pc:sldMk cId="2426362170" sldId="285"/>
        </pc:sldMkLst>
      </pc:sldChg>
      <pc:sldChg chg="del">
        <pc:chgData name="Bonner Jordan - Hartford-Remote-HSB" userId="e82d229e-6edb-4e20-9ecc-a487e5c63362" providerId="ADAL" clId="{76C91056-D0C8-422A-ADD5-0DC98A576341}" dt="2023-03-21T03:33:35.806" v="1290" actId="2696"/>
        <pc:sldMkLst>
          <pc:docMk/>
          <pc:sldMk cId="2647909989" sldId="285"/>
        </pc:sldMkLst>
      </pc:sldChg>
      <pc:sldChg chg="add del">
        <pc:chgData name="Bonner Jordan - Hartford-Remote-HSB" userId="e82d229e-6edb-4e20-9ecc-a487e5c63362" providerId="ADAL" clId="{76C91056-D0C8-422A-ADD5-0DC98A576341}" dt="2023-03-21T03:33:38.378" v="1292"/>
        <pc:sldMkLst>
          <pc:docMk/>
          <pc:sldMk cId="454636137" sldId="287"/>
        </pc:sldMkLst>
      </pc:sldChg>
      <pc:sldChg chg="del">
        <pc:chgData name="Bonner Jordan - Hartford-Remote-HSB" userId="e82d229e-6edb-4e20-9ecc-a487e5c63362" providerId="ADAL" clId="{76C91056-D0C8-422A-ADD5-0DC98A576341}" dt="2023-03-21T03:33:35.806" v="1290" actId="2696"/>
        <pc:sldMkLst>
          <pc:docMk/>
          <pc:sldMk cId="913523918" sldId="287"/>
        </pc:sldMkLst>
      </pc:sldChg>
      <pc:sldChg chg="add">
        <pc:chgData name="Bonner Jordan - Hartford-Remote-HSB" userId="e82d229e-6edb-4e20-9ecc-a487e5c63362" providerId="ADAL" clId="{76C91056-D0C8-422A-ADD5-0DC98A576341}" dt="2023-03-21T03:33:39.494" v="1293"/>
        <pc:sldMkLst>
          <pc:docMk/>
          <pc:sldMk cId="2213372705" sldId="287"/>
        </pc:sldMkLst>
      </pc:sldChg>
      <pc:sldChg chg="add del">
        <pc:chgData name="Bonner Jordan - Hartford-Remote-HSB" userId="e82d229e-6edb-4e20-9ecc-a487e5c63362" providerId="ADAL" clId="{76C91056-D0C8-422A-ADD5-0DC98A576341}" dt="2023-03-21T03:33:38.378" v="1292"/>
        <pc:sldMkLst>
          <pc:docMk/>
          <pc:sldMk cId="1794281243" sldId="288"/>
        </pc:sldMkLst>
      </pc:sldChg>
      <pc:sldChg chg="del">
        <pc:chgData name="Bonner Jordan - Hartford-Remote-HSB" userId="e82d229e-6edb-4e20-9ecc-a487e5c63362" providerId="ADAL" clId="{76C91056-D0C8-422A-ADD5-0DC98A576341}" dt="2023-03-21T03:33:35.806" v="1290" actId="2696"/>
        <pc:sldMkLst>
          <pc:docMk/>
          <pc:sldMk cId="2704861902" sldId="288"/>
        </pc:sldMkLst>
      </pc:sldChg>
      <pc:sldChg chg="add">
        <pc:chgData name="Bonner Jordan - Hartford-Remote-HSB" userId="e82d229e-6edb-4e20-9ecc-a487e5c63362" providerId="ADAL" clId="{76C91056-D0C8-422A-ADD5-0DC98A576341}" dt="2023-03-21T03:33:39.494" v="1293"/>
        <pc:sldMkLst>
          <pc:docMk/>
          <pc:sldMk cId="3281653546" sldId="288"/>
        </pc:sldMkLst>
      </pc:sldChg>
      <pc:sldChg chg="add del">
        <pc:chgData name="Bonner Jordan - Hartford-Remote-HSB" userId="e82d229e-6edb-4e20-9ecc-a487e5c63362" providerId="ADAL" clId="{76C91056-D0C8-422A-ADD5-0DC98A576341}" dt="2023-03-21T03:33:38.378" v="1292"/>
        <pc:sldMkLst>
          <pc:docMk/>
          <pc:sldMk cId="263049790" sldId="289"/>
        </pc:sldMkLst>
      </pc:sldChg>
      <pc:sldChg chg="add del">
        <pc:chgData name="Bonner Jordan - Hartford-Remote-HSB" userId="e82d229e-6edb-4e20-9ecc-a487e5c63362" providerId="ADAL" clId="{76C91056-D0C8-422A-ADD5-0DC98A576341}" dt="2023-03-21T03:34:26.249" v="1348" actId="2696"/>
        <pc:sldMkLst>
          <pc:docMk/>
          <pc:sldMk cId="658999671" sldId="289"/>
        </pc:sldMkLst>
      </pc:sldChg>
      <pc:sldChg chg="del">
        <pc:chgData name="Bonner Jordan - Hartford-Remote-HSB" userId="e82d229e-6edb-4e20-9ecc-a487e5c63362" providerId="ADAL" clId="{76C91056-D0C8-422A-ADD5-0DC98A576341}" dt="2023-03-21T03:33:35.806" v="1290" actId="2696"/>
        <pc:sldMkLst>
          <pc:docMk/>
          <pc:sldMk cId="988489605" sldId="289"/>
        </pc:sldMkLst>
      </pc:sldChg>
      <pc:sldChg chg="add">
        <pc:chgData name="Bonner Jordan - Hartford-Remote-HSB" userId="e82d229e-6edb-4e20-9ecc-a487e5c63362" providerId="ADAL" clId="{76C91056-D0C8-422A-ADD5-0DC98A576341}" dt="2023-03-21T03:34:27.973" v="1349"/>
        <pc:sldMkLst>
          <pc:docMk/>
          <pc:sldMk cId="3062277275" sldId="289"/>
        </pc:sldMkLst>
      </pc:sldChg>
      <pc:sldChg chg="add del">
        <pc:chgData name="Bonner Jordan - Hartford-Remote-HSB" userId="e82d229e-6edb-4e20-9ecc-a487e5c63362" providerId="ADAL" clId="{76C91056-D0C8-422A-ADD5-0DC98A576341}" dt="2023-03-21T03:33:38.378" v="1292"/>
        <pc:sldMkLst>
          <pc:docMk/>
          <pc:sldMk cId="299977470" sldId="291"/>
        </pc:sldMkLst>
      </pc:sldChg>
      <pc:sldChg chg="del">
        <pc:chgData name="Bonner Jordan - Hartford-Remote-HSB" userId="e82d229e-6edb-4e20-9ecc-a487e5c63362" providerId="ADAL" clId="{76C91056-D0C8-422A-ADD5-0DC98A576341}" dt="2023-03-21T03:33:35.806" v="1290" actId="2696"/>
        <pc:sldMkLst>
          <pc:docMk/>
          <pc:sldMk cId="2638840873" sldId="291"/>
        </pc:sldMkLst>
      </pc:sldChg>
      <pc:sldChg chg="add">
        <pc:chgData name="Bonner Jordan - Hartford-Remote-HSB" userId="e82d229e-6edb-4e20-9ecc-a487e5c63362" providerId="ADAL" clId="{76C91056-D0C8-422A-ADD5-0DC98A576341}" dt="2023-03-21T03:34:27.973" v="1349"/>
        <pc:sldMkLst>
          <pc:docMk/>
          <pc:sldMk cId="3691874486" sldId="291"/>
        </pc:sldMkLst>
      </pc:sldChg>
      <pc:sldChg chg="add del">
        <pc:chgData name="Bonner Jordan - Hartford-Remote-HSB" userId="e82d229e-6edb-4e20-9ecc-a487e5c63362" providerId="ADAL" clId="{76C91056-D0C8-422A-ADD5-0DC98A576341}" dt="2023-03-21T03:34:26.249" v="1348" actId="2696"/>
        <pc:sldMkLst>
          <pc:docMk/>
          <pc:sldMk cId="4239971112" sldId="291"/>
        </pc:sldMkLst>
      </pc:sldChg>
      <pc:sldChg chg="add">
        <pc:chgData name="Bonner Jordan - Hartford-Remote-HSB" userId="e82d229e-6edb-4e20-9ecc-a487e5c63362" providerId="ADAL" clId="{76C91056-D0C8-422A-ADD5-0DC98A576341}" dt="2023-03-21T03:34:27.973" v="1349"/>
        <pc:sldMkLst>
          <pc:docMk/>
          <pc:sldMk cId="461692928" sldId="292"/>
        </pc:sldMkLst>
      </pc:sldChg>
      <pc:sldChg chg="del">
        <pc:chgData name="Bonner Jordan - Hartford-Remote-HSB" userId="e82d229e-6edb-4e20-9ecc-a487e5c63362" providerId="ADAL" clId="{76C91056-D0C8-422A-ADD5-0DC98A576341}" dt="2023-03-21T03:33:35.806" v="1290" actId="2696"/>
        <pc:sldMkLst>
          <pc:docMk/>
          <pc:sldMk cId="2160455300" sldId="292"/>
        </pc:sldMkLst>
      </pc:sldChg>
      <pc:sldChg chg="add del">
        <pc:chgData name="Bonner Jordan - Hartford-Remote-HSB" userId="e82d229e-6edb-4e20-9ecc-a487e5c63362" providerId="ADAL" clId="{76C91056-D0C8-422A-ADD5-0DC98A576341}" dt="2023-03-21T03:34:26.249" v="1348" actId="2696"/>
        <pc:sldMkLst>
          <pc:docMk/>
          <pc:sldMk cId="2519191088" sldId="292"/>
        </pc:sldMkLst>
      </pc:sldChg>
      <pc:sldChg chg="add del">
        <pc:chgData name="Bonner Jordan - Hartford-Remote-HSB" userId="e82d229e-6edb-4e20-9ecc-a487e5c63362" providerId="ADAL" clId="{76C91056-D0C8-422A-ADD5-0DC98A576341}" dt="2023-03-21T03:33:38.378" v="1292"/>
        <pc:sldMkLst>
          <pc:docMk/>
          <pc:sldMk cId="2588068781" sldId="292"/>
        </pc:sldMkLst>
      </pc:sldChg>
      <pc:sldChg chg="add">
        <pc:chgData name="Bonner Jordan - Hartford-Remote-HSB" userId="e82d229e-6edb-4e20-9ecc-a487e5c63362" providerId="ADAL" clId="{76C91056-D0C8-422A-ADD5-0DC98A576341}" dt="2023-03-21T03:34:27.973" v="1349"/>
        <pc:sldMkLst>
          <pc:docMk/>
          <pc:sldMk cId="2201045" sldId="293"/>
        </pc:sldMkLst>
      </pc:sldChg>
      <pc:sldChg chg="del">
        <pc:chgData name="Bonner Jordan - Hartford-Remote-HSB" userId="e82d229e-6edb-4e20-9ecc-a487e5c63362" providerId="ADAL" clId="{76C91056-D0C8-422A-ADD5-0DC98A576341}" dt="2023-03-21T03:33:35.806" v="1290" actId="2696"/>
        <pc:sldMkLst>
          <pc:docMk/>
          <pc:sldMk cId="1159549392" sldId="293"/>
        </pc:sldMkLst>
      </pc:sldChg>
      <pc:sldChg chg="add del">
        <pc:chgData name="Bonner Jordan - Hartford-Remote-HSB" userId="e82d229e-6edb-4e20-9ecc-a487e5c63362" providerId="ADAL" clId="{76C91056-D0C8-422A-ADD5-0DC98A576341}" dt="2023-03-21T03:33:38.378" v="1292"/>
        <pc:sldMkLst>
          <pc:docMk/>
          <pc:sldMk cId="3112197241" sldId="293"/>
        </pc:sldMkLst>
      </pc:sldChg>
      <pc:sldChg chg="add del">
        <pc:chgData name="Bonner Jordan - Hartford-Remote-HSB" userId="e82d229e-6edb-4e20-9ecc-a487e5c63362" providerId="ADAL" clId="{76C91056-D0C8-422A-ADD5-0DC98A576341}" dt="2023-03-21T03:34:26.249" v="1348" actId="2696"/>
        <pc:sldMkLst>
          <pc:docMk/>
          <pc:sldMk cId="3991368765" sldId="293"/>
        </pc:sldMkLst>
      </pc:sldChg>
      <pc:sldChg chg="addSp modSp del mod">
        <pc:chgData name="Bonner Jordan - Hartford-Remote-HSB" userId="e82d229e-6edb-4e20-9ecc-a487e5c63362" providerId="ADAL" clId="{76C91056-D0C8-422A-ADD5-0DC98A576341}" dt="2023-03-21T03:22:32.953" v="787" actId="47"/>
        <pc:sldMkLst>
          <pc:docMk/>
          <pc:sldMk cId="1338125014" sldId="294"/>
        </pc:sldMkLst>
        <pc:spChg chg="mod">
          <ac:chgData name="Bonner Jordan - Hartford-Remote-HSB" userId="e82d229e-6edb-4e20-9ecc-a487e5c63362" providerId="ADAL" clId="{76C91056-D0C8-422A-ADD5-0DC98A576341}" dt="2023-03-21T02:59:17.102" v="564" actId="20577"/>
          <ac:spMkLst>
            <pc:docMk/>
            <pc:sldMk cId="1338125014" sldId="294"/>
            <ac:spMk id="2" creationId="{10B17ABD-BE88-D042-5997-22F660D5947A}"/>
          </ac:spMkLst>
        </pc:spChg>
        <pc:spChg chg="mod">
          <ac:chgData name="Bonner Jordan - Hartford-Remote-HSB" userId="e82d229e-6edb-4e20-9ecc-a487e5c63362" providerId="ADAL" clId="{76C91056-D0C8-422A-ADD5-0DC98A576341}" dt="2023-03-21T03:06:51.591" v="682" actId="6549"/>
          <ac:spMkLst>
            <pc:docMk/>
            <pc:sldMk cId="1338125014" sldId="294"/>
            <ac:spMk id="3" creationId="{F33662A3-4DD5-0500-C0E1-EA5CF57A5ABC}"/>
          </ac:spMkLst>
        </pc:spChg>
        <pc:spChg chg="add mod">
          <ac:chgData name="Bonner Jordan - Hartford-Remote-HSB" userId="e82d229e-6edb-4e20-9ecc-a487e5c63362" providerId="ADAL" clId="{76C91056-D0C8-422A-ADD5-0DC98A576341}" dt="2023-03-21T02:59:11.027" v="538"/>
          <ac:spMkLst>
            <pc:docMk/>
            <pc:sldMk cId="1338125014" sldId="294"/>
            <ac:spMk id="4" creationId="{02CCBA00-1209-953A-A397-68C60808AC83}"/>
          </ac:spMkLst>
        </pc:spChg>
      </pc:sldChg>
      <pc:sldChg chg="add del">
        <pc:chgData name="Bonner Jordan - Hartford-Remote-HSB" userId="e82d229e-6edb-4e20-9ecc-a487e5c63362" providerId="ADAL" clId="{76C91056-D0C8-422A-ADD5-0DC98A576341}" dt="2023-03-21T03:33:38.378" v="1292"/>
        <pc:sldMkLst>
          <pc:docMk/>
          <pc:sldMk cId="603536438" sldId="298"/>
        </pc:sldMkLst>
      </pc:sldChg>
      <pc:sldChg chg="add">
        <pc:chgData name="Bonner Jordan - Hartford-Remote-HSB" userId="e82d229e-6edb-4e20-9ecc-a487e5c63362" providerId="ADAL" clId="{76C91056-D0C8-422A-ADD5-0DC98A576341}" dt="2023-03-21T03:34:27.973" v="1349"/>
        <pc:sldMkLst>
          <pc:docMk/>
          <pc:sldMk cId="1486282927" sldId="298"/>
        </pc:sldMkLst>
      </pc:sldChg>
      <pc:sldChg chg="add del">
        <pc:chgData name="Bonner Jordan - Hartford-Remote-HSB" userId="e82d229e-6edb-4e20-9ecc-a487e5c63362" providerId="ADAL" clId="{76C91056-D0C8-422A-ADD5-0DC98A576341}" dt="2023-03-21T03:34:26.249" v="1348" actId="2696"/>
        <pc:sldMkLst>
          <pc:docMk/>
          <pc:sldMk cId="2094685718" sldId="298"/>
        </pc:sldMkLst>
      </pc:sldChg>
      <pc:sldChg chg="del">
        <pc:chgData name="Bonner Jordan - Hartford-Remote-HSB" userId="e82d229e-6edb-4e20-9ecc-a487e5c63362" providerId="ADAL" clId="{76C91056-D0C8-422A-ADD5-0DC98A576341}" dt="2023-03-21T03:33:35.806" v="1290" actId="2696"/>
        <pc:sldMkLst>
          <pc:docMk/>
          <pc:sldMk cId="2628500775" sldId="298"/>
        </pc:sldMkLst>
      </pc:sldChg>
      <pc:sldChg chg="modSp mod">
        <pc:chgData name="Bonner Jordan - Hartford-Remote-HSB" userId="e82d229e-6edb-4e20-9ecc-a487e5c63362" providerId="ADAL" clId="{76C91056-D0C8-422A-ADD5-0DC98A576341}" dt="2023-03-21T03:25:59.583" v="837" actId="20577"/>
        <pc:sldMkLst>
          <pc:docMk/>
          <pc:sldMk cId="1730640791" sldId="305"/>
        </pc:sldMkLst>
        <pc:spChg chg="mod">
          <ac:chgData name="Bonner Jordan - Hartford-Remote-HSB" userId="e82d229e-6edb-4e20-9ecc-a487e5c63362" providerId="ADAL" clId="{76C91056-D0C8-422A-ADD5-0DC98A576341}" dt="2023-03-21T03:25:59.583" v="837" actId="20577"/>
          <ac:spMkLst>
            <pc:docMk/>
            <pc:sldMk cId="1730640791" sldId="305"/>
            <ac:spMk id="2" creationId="{FB164A08-7CBF-A761-E02D-33DAFF697330}"/>
          </ac:spMkLst>
        </pc:spChg>
      </pc:sldChg>
      <pc:sldChg chg="modSp mod">
        <pc:chgData name="Bonner Jordan - Hartford-Remote-HSB" userId="e82d229e-6edb-4e20-9ecc-a487e5c63362" providerId="ADAL" clId="{76C91056-D0C8-422A-ADD5-0DC98A576341}" dt="2023-03-21T03:33:56.901" v="1314" actId="20577"/>
        <pc:sldMkLst>
          <pc:docMk/>
          <pc:sldMk cId="1394516605" sldId="306"/>
        </pc:sldMkLst>
        <pc:spChg chg="mod">
          <ac:chgData name="Bonner Jordan - Hartford-Remote-HSB" userId="e82d229e-6edb-4e20-9ecc-a487e5c63362" providerId="ADAL" clId="{76C91056-D0C8-422A-ADD5-0DC98A576341}" dt="2023-03-21T03:33:56.901" v="1314" actId="20577"/>
          <ac:spMkLst>
            <pc:docMk/>
            <pc:sldMk cId="1394516605" sldId="306"/>
            <ac:spMk id="2" creationId="{FB164A08-7CBF-A761-E02D-33DAFF697330}"/>
          </ac:spMkLst>
        </pc:spChg>
      </pc:sldChg>
      <pc:sldChg chg="modSp add del mod">
        <pc:chgData name="Bonner Jordan - Hartford-Remote-HSB" userId="e82d229e-6edb-4e20-9ecc-a487e5c63362" providerId="ADAL" clId="{76C91056-D0C8-422A-ADD5-0DC98A576341}" dt="2023-03-21T03:34:08.701" v="1344" actId="20577"/>
        <pc:sldMkLst>
          <pc:docMk/>
          <pc:sldMk cId="2737078565" sldId="307"/>
        </pc:sldMkLst>
        <pc:spChg chg="mod">
          <ac:chgData name="Bonner Jordan - Hartford-Remote-HSB" userId="e82d229e-6edb-4e20-9ecc-a487e5c63362" providerId="ADAL" clId="{76C91056-D0C8-422A-ADD5-0DC98A576341}" dt="2023-03-21T03:34:08.701" v="1344" actId="20577"/>
          <ac:spMkLst>
            <pc:docMk/>
            <pc:sldMk cId="2737078565" sldId="307"/>
            <ac:spMk id="2" creationId="{FB164A08-7CBF-A761-E02D-33DAFF697330}"/>
          </ac:spMkLst>
        </pc:spChg>
      </pc:sldChg>
      <pc:sldChg chg="add del">
        <pc:chgData name="Bonner Jordan - Hartford-Remote-HSB" userId="e82d229e-6edb-4e20-9ecc-a487e5c63362" providerId="ADAL" clId="{76C91056-D0C8-422A-ADD5-0DC98A576341}" dt="2023-03-21T03:34:10.392" v="1345" actId="47"/>
        <pc:sldMkLst>
          <pc:docMk/>
          <pc:sldMk cId="1063751267" sldId="308"/>
        </pc:sldMkLst>
      </pc:sldChg>
      <pc:sldChg chg="add del">
        <pc:chgData name="Bonner Jordan - Hartford-Remote-HSB" userId="e82d229e-6edb-4e20-9ecc-a487e5c63362" providerId="ADAL" clId="{76C91056-D0C8-422A-ADD5-0DC98A576341}" dt="2023-03-21T03:34:13.752" v="1347" actId="47"/>
        <pc:sldMkLst>
          <pc:docMk/>
          <pc:sldMk cId="752149674" sldId="309"/>
        </pc:sldMkLst>
      </pc:sldChg>
      <pc:sldChg chg="addSp delSp modSp add del mod">
        <pc:chgData name="Bonner Jordan - Hartford-Remote-HSB" userId="e82d229e-6edb-4e20-9ecc-a487e5c63362" providerId="ADAL" clId="{76C91056-D0C8-422A-ADD5-0DC98A576341}" dt="2023-03-21T03:26:10.462" v="838" actId="2696"/>
        <pc:sldMkLst>
          <pc:docMk/>
          <pc:sldMk cId="1489063399" sldId="310"/>
        </pc:sldMkLst>
        <pc:spChg chg="mod">
          <ac:chgData name="Bonner Jordan - Hartford-Remote-HSB" userId="e82d229e-6edb-4e20-9ecc-a487e5c63362" providerId="ADAL" clId="{76C91056-D0C8-422A-ADD5-0DC98A576341}" dt="2023-03-21T02:07:20.749" v="20" actId="20577"/>
          <ac:spMkLst>
            <pc:docMk/>
            <pc:sldMk cId="1489063399" sldId="310"/>
            <ac:spMk id="2" creationId="{18969BF5-0288-FD7C-1739-0C8672F3D7F8}"/>
          </ac:spMkLst>
        </pc:spChg>
        <pc:picChg chg="del mod ord modCrop">
          <ac:chgData name="Bonner Jordan - Hartford-Remote-HSB" userId="e82d229e-6edb-4e20-9ecc-a487e5c63362" providerId="ADAL" clId="{76C91056-D0C8-422A-ADD5-0DC98A576341}" dt="2023-03-21T02:12:03.691" v="40" actId="478"/>
          <ac:picMkLst>
            <pc:docMk/>
            <pc:sldMk cId="1489063399" sldId="310"/>
            <ac:picMk id="3" creationId="{A7EF95ED-D8F3-6D8A-77DF-8B91594C2B97}"/>
          </ac:picMkLst>
        </pc:picChg>
        <pc:picChg chg="add del">
          <ac:chgData name="Bonner Jordan - Hartford-Remote-HSB" userId="e82d229e-6edb-4e20-9ecc-a487e5c63362" providerId="ADAL" clId="{76C91056-D0C8-422A-ADD5-0DC98A576341}" dt="2023-03-21T02:12:02.954" v="39" actId="478"/>
          <ac:picMkLst>
            <pc:docMk/>
            <pc:sldMk cId="1489063399" sldId="310"/>
            <ac:picMk id="4" creationId="{35A15A2C-7BB7-79EE-7A3D-CE3027FF7297}"/>
          </ac:picMkLst>
        </pc:picChg>
        <pc:picChg chg="add mod">
          <ac:chgData name="Bonner Jordan - Hartford-Remote-HSB" userId="e82d229e-6edb-4e20-9ecc-a487e5c63362" providerId="ADAL" clId="{76C91056-D0C8-422A-ADD5-0DC98A576341}" dt="2023-03-21T02:14:55.229" v="67" actId="1076"/>
          <ac:picMkLst>
            <pc:docMk/>
            <pc:sldMk cId="1489063399" sldId="310"/>
            <ac:picMk id="5" creationId="{A1D04C52-BC0A-838E-54F5-E8696FD6985E}"/>
          </ac:picMkLst>
        </pc:picChg>
        <pc:picChg chg="add mod">
          <ac:chgData name="Bonner Jordan - Hartford-Remote-HSB" userId="e82d229e-6edb-4e20-9ecc-a487e5c63362" providerId="ADAL" clId="{76C91056-D0C8-422A-ADD5-0DC98A576341}" dt="2023-03-21T02:15:26.913" v="73" actId="1076"/>
          <ac:picMkLst>
            <pc:docMk/>
            <pc:sldMk cId="1489063399" sldId="310"/>
            <ac:picMk id="6" creationId="{CE698ADA-9C8C-7B61-3790-8F932AD3F29C}"/>
          </ac:picMkLst>
        </pc:picChg>
      </pc:sldChg>
      <pc:sldChg chg="addSp modSp add mod">
        <pc:chgData name="Bonner Jordan - Hartford-Remote-HSB" userId="e82d229e-6edb-4e20-9ecc-a487e5c63362" providerId="ADAL" clId="{76C91056-D0C8-422A-ADD5-0DC98A576341}" dt="2023-03-21T03:32:49.829" v="1286" actId="20577"/>
        <pc:sldMkLst>
          <pc:docMk/>
          <pc:sldMk cId="2130879661" sldId="310"/>
        </pc:sldMkLst>
        <pc:spChg chg="mod">
          <ac:chgData name="Bonner Jordan - Hartford-Remote-HSB" userId="e82d229e-6edb-4e20-9ecc-a487e5c63362" providerId="ADAL" clId="{76C91056-D0C8-422A-ADD5-0DC98A576341}" dt="2023-03-21T03:32:49.829" v="1286" actId="20577"/>
          <ac:spMkLst>
            <pc:docMk/>
            <pc:sldMk cId="2130879661" sldId="310"/>
            <ac:spMk id="2" creationId="{18969BF5-0288-FD7C-1739-0C8672F3D7F8}"/>
          </ac:spMkLst>
        </pc:spChg>
        <pc:spChg chg="add mod">
          <ac:chgData name="Bonner Jordan - Hartford-Remote-HSB" userId="e82d229e-6edb-4e20-9ecc-a487e5c63362" providerId="ADAL" clId="{76C91056-D0C8-422A-ADD5-0DC98A576341}" dt="2023-03-21T03:32:15.478" v="1264" actId="1076"/>
          <ac:spMkLst>
            <pc:docMk/>
            <pc:sldMk cId="2130879661" sldId="310"/>
            <ac:spMk id="3" creationId="{3BD48443-35CC-D91F-4F82-55F6715FFF7C}"/>
          </ac:spMkLst>
        </pc:spChg>
        <pc:picChg chg="mod">
          <ac:chgData name="Bonner Jordan - Hartford-Remote-HSB" userId="e82d229e-6edb-4e20-9ecc-a487e5c63362" providerId="ADAL" clId="{76C91056-D0C8-422A-ADD5-0DC98A576341}" dt="2023-03-21T03:31:55.193" v="1258" actId="1076"/>
          <ac:picMkLst>
            <pc:docMk/>
            <pc:sldMk cId="2130879661" sldId="310"/>
            <ac:picMk id="6" creationId="{CE698ADA-9C8C-7B61-3790-8F932AD3F29C}"/>
          </ac:picMkLst>
        </pc:picChg>
      </pc:sldChg>
      <pc:sldChg chg="delSp modSp add mod">
        <pc:chgData name="Bonner Jordan - Hartford-Remote-HSB" userId="e82d229e-6edb-4e20-9ecc-a487e5c63362" providerId="ADAL" clId="{76C91056-D0C8-422A-ADD5-0DC98A576341}" dt="2023-03-21T03:35:28.692" v="1509" actId="113"/>
        <pc:sldMkLst>
          <pc:docMk/>
          <pc:sldMk cId="205080381" sldId="311"/>
        </pc:sldMkLst>
        <pc:spChg chg="mod">
          <ac:chgData name="Bonner Jordan - Hartford-Remote-HSB" userId="e82d229e-6edb-4e20-9ecc-a487e5c63362" providerId="ADAL" clId="{76C91056-D0C8-422A-ADD5-0DC98A576341}" dt="2023-03-21T03:31:28.870" v="1254" actId="20577"/>
          <ac:spMkLst>
            <pc:docMk/>
            <pc:sldMk cId="205080381" sldId="311"/>
            <ac:spMk id="2" creationId="{18969BF5-0288-FD7C-1739-0C8672F3D7F8}"/>
          </ac:spMkLst>
        </pc:spChg>
        <pc:spChg chg="mod">
          <ac:chgData name="Bonner Jordan - Hartford-Remote-HSB" userId="e82d229e-6edb-4e20-9ecc-a487e5c63362" providerId="ADAL" clId="{76C91056-D0C8-422A-ADD5-0DC98A576341}" dt="2023-03-21T03:35:28.692" v="1509" actId="113"/>
          <ac:spMkLst>
            <pc:docMk/>
            <pc:sldMk cId="205080381" sldId="311"/>
            <ac:spMk id="7" creationId="{C6BCF7F9-C050-C1EC-CD19-FD4AB58ABEA3}"/>
          </ac:spMkLst>
        </pc:spChg>
        <pc:picChg chg="del">
          <ac:chgData name="Bonner Jordan - Hartford-Remote-HSB" userId="e82d229e-6edb-4e20-9ecc-a487e5c63362" providerId="ADAL" clId="{76C91056-D0C8-422A-ADD5-0DC98A576341}" dt="2023-03-21T03:27:13.664" v="843" actId="478"/>
          <ac:picMkLst>
            <pc:docMk/>
            <pc:sldMk cId="205080381" sldId="311"/>
            <ac:picMk id="3" creationId="{A7EF95ED-D8F3-6D8A-77DF-8B91594C2B97}"/>
          </ac:picMkLst>
        </pc:picChg>
      </pc:sldChg>
      <pc:sldChg chg="addSp delSp modSp add del mod">
        <pc:chgData name="Bonner Jordan - Hartford-Remote-HSB" userId="e82d229e-6edb-4e20-9ecc-a487e5c63362" providerId="ADAL" clId="{76C91056-D0C8-422A-ADD5-0DC98A576341}" dt="2023-03-21T03:26:10.462" v="838" actId="2696"/>
        <pc:sldMkLst>
          <pc:docMk/>
          <pc:sldMk cId="2822468810" sldId="311"/>
        </pc:sldMkLst>
        <pc:spChg chg="mod">
          <ac:chgData name="Bonner Jordan - Hartford-Remote-HSB" userId="e82d229e-6edb-4e20-9ecc-a487e5c63362" providerId="ADAL" clId="{76C91056-D0C8-422A-ADD5-0DC98A576341}" dt="2023-03-21T02:32:13.913" v="102" actId="20577"/>
          <ac:spMkLst>
            <pc:docMk/>
            <pc:sldMk cId="2822468810" sldId="311"/>
            <ac:spMk id="2" creationId="{18969BF5-0288-FD7C-1739-0C8672F3D7F8}"/>
          </ac:spMkLst>
        </pc:spChg>
        <pc:spChg chg="add del mod">
          <ac:chgData name="Bonner Jordan - Hartford-Remote-HSB" userId="e82d229e-6edb-4e20-9ecc-a487e5c63362" providerId="ADAL" clId="{76C91056-D0C8-422A-ADD5-0DC98A576341}" dt="2023-03-21T02:42:07.394" v="444" actId="478"/>
          <ac:spMkLst>
            <pc:docMk/>
            <pc:sldMk cId="2822468810" sldId="311"/>
            <ac:spMk id="4" creationId="{AAD28883-E9F1-F54E-CF4D-0C26464BA64A}"/>
          </ac:spMkLst>
        </pc:spChg>
        <pc:spChg chg="add del mod">
          <ac:chgData name="Bonner Jordan - Hartford-Remote-HSB" userId="e82d229e-6edb-4e20-9ecc-a487e5c63362" providerId="ADAL" clId="{76C91056-D0C8-422A-ADD5-0DC98A576341}" dt="2023-03-21T02:40:36.384" v="419" actId="478"/>
          <ac:spMkLst>
            <pc:docMk/>
            <pc:sldMk cId="2822468810" sldId="311"/>
            <ac:spMk id="6" creationId="{4974A1B0-913E-FF60-1C3E-AF4B98CFF2ED}"/>
          </ac:spMkLst>
        </pc:spChg>
        <pc:spChg chg="add mod">
          <ac:chgData name="Bonner Jordan - Hartford-Remote-HSB" userId="e82d229e-6edb-4e20-9ecc-a487e5c63362" providerId="ADAL" clId="{76C91056-D0C8-422A-ADD5-0DC98A576341}" dt="2023-03-21T02:43:22.207" v="496" actId="403"/>
          <ac:spMkLst>
            <pc:docMk/>
            <pc:sldMk cId="2822468810" sldId="311"/>
            <ac:spMk id="7" creationId="{C6BCF7F9-C050-C1EC-CD19-FD4AB58ABEA3}"/>
          </ac:spMkLst>
        </pc:spChg>
        <pc:graphicFrameChg chg="add del mod modGraphic">
          <ac:chgData name="Bonner Jordan - Hartford-Remote-HSB" userId="e82d229e-6edb-4e20-9ecc-a487e5c63362" providerId="ADAL" clId="{76C91056-D0C8-422A-ADD5-0DC98A576341}" dt="2023-03-21T02:40:43.654" v="421" actId="478"/>
          <ac:graphicFrameMkLst>
            <pc:docMk/>
            <pc:sldMk cId="2822468810" sldId="311"/>
            <ac:graphicFrameMk id="5" creationId="{37431977-339F-8C5C-B7A0-55F9D45DC9F6}"/>
          </ac:graphicFrameMkLst>
        </pc:graphicFrameChg>
        <pc:picChg chg="mod">
          <ac:chgData name="Bonner Jordan - Hartford-Remote-HSB" userId="e82d229e-6edb-4e20-9ecc-a487e5c63362" providerId="ADAL" clId="{76C91056-D0C8-422A-ADD5-0DC98A576341}" dt="2023-03-21T02:43:05.032" v="492" actId="14100"/>
          <ac:picMkLst>
            <pc:docMk/>
            <pc:sldMk cId="2822468810" sldId="311"/>
            <ac:picMk id="3" creationId="{A7EF95ED-D8F3-6D8A-77DF-8B91594C2B97}"/>
          </ac:picMkLst>
        </pc:picChg>
      </pc:sldChg>
      <pc:sldChg chg="modSp add mod">
        <pc:chgData name="Bonner Jordan - Hartford-Remote-HSB" userId="e82d229e-6edb-4e20-9ecc-a487e5c63362" providerId="ADAL" clId="{76C91056-D0C8-422A-ADD5-0DC98A576341}" dt="2023-03-21T03:25:24.866" v="817" actId="6549"/>
        <pc:sldMkLst>
          <pc:docMk/>
          <pc:sldMk cId="2495535419" sldId="312"/>
        </pc:sldMkLst>
        <pc:spChg chg="mod">
          <ac:chgData name="Bonner Jordan - Hartford-Remote-HSB" userId="e82d229e-6edb-4e20-9ecc-a487e5c63362" providerId="ADAL" clId="{76C91056-D0C8-422A-ADD5-0DC98A576341}" dt="2023-03-21T03:25:24.866" v="817" actId="6549"/>
          <ac:spMkLst>
            <pc:docMk/>
            <pc:sldMk cId="2495535419" sldId="312"/>
            <ac:spMk id="3" creationId="{F33662A3-4DD5-0500-C0E1-EA5CF57A5ABC}"/>
          </ac:spMkLst>
        </pc:spChg>
      </pc:sldChg>
      <pc:sldChg chg="add">
        <pc:chgData name="Bonner Jordan - Hartford-Remote-HSB" userId="e82d229e-6edb-4e20-9ecc-a487e5c63362" providerId="ADAL" clId="{76C91056-D0C8-422A-ADD5-0DC98A576341}" dt="2023-03-21T03:27:11.107" v="842"/>
        <pc:sldMkLst>
          <pc:docMk/>
          <pc:sldMk cId="1276715374" sldId="313"/>
        </pc:sldMkLst>
      </pc:sldChg>
      <pc:sldChg chg="modSp add del mod">
        <pc:chgData name="Bonner Jordan - Hartford-Remote-HSB" userId="e82d229e-6edb-4e20-9ecc-a487e5c63362" providerId="ADAL" clId="{76C91056-D0C8-422A-ADD5-0DC98A576341}" dt="2023-03-21T03:39:39.572" v="1689" actId="47"/>
        <pc:sldMkLst>
          <pc:docMk/>
          <pc:sldMk cId="2399671440" sldId="314"/>
        </pc:sldMkLst>
        <pc:spChg chg="mod">
          <ac:chgData name="Bonner Jordan - Hartford-Remote-HSB" userId="e82d229e-6edb-4e20-9ecc-a487e5c63362" providerId="ADAL" clId="{76C91056-D0C8-422A-ADD5-0DC98A576341}" dt="2023-03-21T03:34:33.795" v="1376" actId="20577"/>
          <ac:spMkLst>
            <pc:docMk/>
            <pc:sldMk cId="2399671440" sldId="314"/>
            <ac:spMk id="2" creationId="{18969BF5-0288-FD7C-1739-0C8672F3D7F8}"/>
          </ac:spMkLst>
        </pc:spChg>
      </pc:sldChg>
      <pc:sldChg chg="modSp add mod">
        <pc:chgData name="Bonner Jordan - Hartford-Remote-HSB" userId="e82d229e-6edb-4e20-9ecc-a487e5c63362" providerId="ADAL" clId="{76C91056-D0C8-422A-ADD5-0DC98A576341}" dt="2023-03-21T03:40:25.782" v="1785" actId="6549"/>
        <pc:sldMkLst>
          <pc:docMk/>
          <pc:sldMk cId="3614181392" sldId="315"/>
        </pc:sldMkLst>
        <pc:spChg chg="mod">
          <ac:chgData name="Bonner Jordan - Hartford-Remote-HSB" userId="e82d229e-6edb-4e20-9ecc-a487e5c63362" providerId="ADAL" clId="{76C91056-D0C8-422A-ADD5-0DC98A576341}" dt="2023-03-21T03:39:37.360" v="1688" actId="20577"/>
          <ac:spMkLst>
            <pc:docMk/>
            <pc:sldMk cId="3614181392" sldId="315"/>
            <ac:spMk id="2" creationId="{18969BF5-0288-FD7C-1739-0C8672F3D7F8}"/>
          </ac:spMkLst>
        </pc:spChg>
        <pc:spChg chg="mod">
          <ac:chgData name="Bonner Jordan - Hartford-Remote-HSB" userId="e82d229e-6edb-4e20-9ecc-a487e5c63362" providerId="ADAL" clId="{76C91056-D0C8-422A-ADD5-0DC98A576341}" dt="2023-03-21T03:40:25.782" v="1785" actId="6549"/>
          <ac:spMkLst>
            <pc:docMk/>
            <pc:sldMk cId="3614181392" sldId="315"/>
            <ac:spMk id="3" creationId="{39176E43-0115-E50B-D268-5E00760022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2</a:t>
            </a:fld>
            <a:endParaRPr lang="en-US"/>
          </a:p>
        </p:txBody>
      </p:sp>
    </p:spTree>
    <p:extLst>
      <p:ext uri="{BB962C8B-B14F-4D97-AF65-F5344CB8AC3E}">
        <p14:creationId xmlns:p14="http://schemas.microsoft.com/office/powerpoint/2010/main" val="40924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4</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5</a:t>
            </a:fld>
            <a:endParaRPr lang="en-US"/>
          </a:p>
        </p:txBody>
      </p:sp>
    </p:spTree>
    <p:extLst>
      <p:ext uri="{BB962C8B-B14F-4D97-AF65-F5344CB8AC3E}">
        <p14:creationId xmlns:p14="http://schemas.microsoft.com/office/powerpoint/2010/main" val="84335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3/20/2023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3/20/2023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3/20/2023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3/20/2023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3/20/2023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3/20/2023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3/20/2023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3/20/2023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3/20/2023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3/20/2023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3/20/2023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2_good.png"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3_better.png" TargetMode="Externa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4_even_better.png" TargetMode="Externa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ymQ1e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only.png" TargetMode="External"/><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ee_only.png"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and_ee.png" TargetMode="External"/><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a.png" TargetMode="External"/><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b.png" TargetMode="External"/><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c.png" TargetMode="External"/><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anscombe.png" TargetMode="Externa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datasauRus_a.png"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file:///C:\Users\n1102562\OneDrive%20-%20Munich%20Re\Desktop\Files%20to%20Transfer%20to%20HSB%20Computer\Ad%20Hoc%20Work\Trainings%20and%20Presentations\Presentations\CAS%20Spring%20Meeting%2005.08.2023\CAS_Spr23\Images%20for%20Slides\datasauRus_b.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F28-4700-7326-7DE7-E6683E4893F1}"/>
              </a:ext>
            </a:extLst>
          </p:cNvPr>
          <p:cNvSpPr>
            <a:spLocks noGrp="1"/>
          </p:cNvSpPr>
          <p:nvPr>
            <p:ph type="title"/>
          </p:nvPr>
        </p:nvSpPr>
        <p:spPr/>
        <p:txBody>
          <a:bodyPr/>
          <a:lstStyle/>
          <a:p>
            <a:r>
              <a:rPr lang="en-US" dirty="0"/>
              <a:t>Proposed Content</a:t>
            </a:r>
          </a:p>
        </p:txBody>
      </p:sp>
      <p:sp>
        <p:nvSpPr>
          <p:cNvPr id="3" name="Content Placeholder 2">
            <a:extLst>
              <a:ext uri="{FF2B5EF4-FFF2-40B4-BE49-F238E27FC236}">
                <a16:creationId xmlns:a16="http://schemas.microsoft.com/office/drawing/2014/main" id="{AEA73732-7C01-D2DF-814F-02669711A8AF}"/>
              </a:ext>
            </a:extLst>
          </p:cNvPr>
          <p:cNvSpPr>
            <a:spLocks noGrp="1"/>
          </p:cNvSpPr>
          <p:nvPr>
            <p:ph idx="1"/>
          </p:nvPr>
        </p:nvSpPr>
        <p:spPr>
          <a:xfrm>
            <a:off x="152400" y="1417638"/>
            <a:ext cx="7924800" cy="4708525"/>
          </a:xfrm>
        </p:spPr>
        <p:txBody>
          <a:bodyPr/>
          <a:lstStyle/>
          <a:p>
            <a:pPr marL="114300" marR="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Title</a:t>
            </a:r>
            <a:r>
              <a:rPr lang="en-US" sz="1200" dirty="0">
                <a:solidFill>
                  <a:srgbClr val="00589A"/>
                </a:solidFill>
                <a:effectLst/>
                <a:latin typeface="Arial" panose="020B0604020202020204" pitchFamily="34" charset="0"/>
                <a:ea typeface="SimSun" panose="02010600030101010101" pitchFamily="2" charset="-122"/>
              </a:rPr>
              <a:t>: Effective Data Visualization for Actuaries</a:t>
            </a:r>
            <a:endParaRPr lang="en-US" sz="120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Session Description: </a:t>
            </a: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200" dirty="0">
                <a:solidFill>
                  <a:srgbClr val="00589A"/>
                </a:solidFill>
                <a:effectLst/>
                <a:latin typeface="Arial" panose="020B0604020202020204" pitchFamily="34" charset="0"/>
                <a:ea typeface="SimSun" panose="02010600030101010101" pitchFamily="2" charset="-122"/>
              </a:rPr>
              <a:t>As actuaries, we are expected to understand the structure and rationale behind complex statistical models. Beyond that, we need to evaluate</a:t>
            </a:r>
            <a:r>
              <a:rPr lang="en-US" sz="1200" dirty="0">
                <a:solidFill>
                  <a:srgbClr val="00589A"/>
                </a:solidFill>
                <a:ea typeface="SimSun" panose="02010600030101010101" pitchFamily="2" charset="-122"/>
              </a:rPr>
              <a:t>. whether one model is preferred over another in a well-defined business context. Finally, these conclusions must be shared with stakeholders who are then expected to digest and support the actuary's conclusions. Although data visualization is often touted as having maximal benefit for the last step of the process, we contend that it provides value throughout</a:t>
            </a: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200" dirty="0">
                <a:solidFill>
                  <a:srgbClr val="00589A"/>
                </a:solidFill>
                <a:effectLst/>
                <a:latin typeface="Arial" panose="020B0604020202020204" pitchFamily="34" charset="0"/>
                <a:ea typeface="SimSun" panose="02010600030101010101" pitchFamily="2" charset="-122"/>
              </a:rPr>
              <a:t>In this session, Brian Fannin and Jordan Bonner will highlight key actuarial concepts and exhibits that can be better understood through data visualization. R’s `ggplot2` package will be used to create exhibits that allow for a deeper level of understanding and intuition. By growing comfortable with the value and mechanics of visualization at all stages of the analytics cycle, actuaries will become more facile in communicating with any stakeholder at any stage. </a:t>
            </a:r>
            <a:br>
              <a:rPr lang="en-US" sz="1200" dirty="0">
                <a:solidFill>
                  <a:srgbClr val="00589A"/>
                </a:solidFill>
                <a:effectLst/>
                <a:latin typeface="Arial" panose="020B0604020202020204" pitchFamily="34" charset="0"/>
                <a:ea typeface="SimSun" panose="02010600030101010101" pitchFamily="2" charset="-122"/>
              </a:rPr>
            </a:br>
            <a:endParaRPr lang="en-US" sz="1200" dirty="0">
              <a:solidFill>
                <a:srgbClr val="0072BC"/>
              </a:solidFill>
              <a:ea typeface="SimSun" panose="02010600030101010101" pitchFamily="2" charset="-122"/>
            </a:endParaRPr>
          </a:p>
          <a:p>
            <a:pPr marL="11430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Learning Objectives:</a:t>
            </a:r>
            <a:endParaRPr lang="en-US" sz="1200" b="1" dirty="0">
              <a:ea typeface="SimSun" panose="02010600030101010101" pitchFamily="2" charset="-122"/>
            </a:endParaRP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Unlock a deeper understanding of complicated concepts through data visualization</a:t>
            </a: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Leverage R’s `ggplot2` package to create compelling actuarial exhibits</a:t>
            </a: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Restructure data visualizations to tell the right story for your audience</a:t>
            </a:r>
          </a:p>
          <a:p>
            <a:pPr marL="114300" marR="0" indent="0">
              <a:lnSpc>
                <a:spcPct val="110000"/>
              </a:lnSpc>
              <a:spcBef>
                <a:spcPts val="0"/>
              </a:spcBef>
              <a:spcAft>
                <a:spcPts val="0"/>
              </a:spcAft>
              <a:buNone/>
            </a:pPr>
            <a:endParaRPr lang="en-US" sz="1200" b="1" dirty="0">
              <a:solidFill>
                <a:srgbClr val="00589A"/>
              </a:solidFill>
              <a:effectLst/>
              <a:latin typeface="Arial" panose="020B0604020202020204" pitchFamily="34" charset="0"/>
              <a:ea typeface="SimSun" panose="02010600030101010101" pitchFamily="2" charset="-122"/>
            </a:endParaRPr>
          </a:p>
          <a:p>
            <a:pPr marL="0" indent="0">
              <a:buNone/>
            </a:pPr>
            <a:endParaRPr lang="en-US" sz="1200" dirty="0"/>
          </a:p>
        </p:txBody>
      </p:sp>
      <p:sp>
        <p:nvSpPr>
          <p:cNvPr id="4" name="Rectangle 3">
            <a:extLst>
              <a:ext uri="{FF2B5EF4-FFF2-40B4-BE49-F238E27FC236}">
                <a16:creationId xmlns:a16="http://schemas.microsoft.com/office/drawing/2014/main" id="{9BEF9406-5BE2-272B-C07C-310932DEEE05}"/>
              </a:ext>
            </a:extLst>
          </p:cNvPr>
          <p:cNvSpPr/>
          <p:nvPr/>
        </p:nvSpPr>
        <p:spPr>
          <a:xfrm>
            <a:off x="0" y="5638800"/>
            <a:ext cx="5029200" cy="12191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Be Removed. For Reference Only.</a:t>
            </a:r>
          </a:p>
        </p:txBody>
      </p:sp>
    </p:spTree>
    <p:extLst>
      <p:ext uri="{BB962C8B-B14F-4D97-AF65-F5344CB8AC3E}">
        <p14:creationId xmlns:p14="http://schemas.microsoft.com/office/powerpoint/2010/main" val="282109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Why Seeing is Believing:</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endParaRPr lang="en-US" dirty="0"/>
          </a:p>
          <a:p>
            <a:r>
              <a:rPr lang="en-US" b="1" dirty="0"/>
              <a:t>Better Pattern Identification</a:t>
            </a:r>
          </a:p>
          <a:p>
            <a:r>
              <a:rPr lang="en-US" b="1" dirty="0"/>
              <a:t>“Big Picture”</a:t>
            </a:r>
          </a:p>
          <a:p>
            <a:r>
              <a:rPr lang="en-US" b="1" dirty="0"/>
              <a:t>Identifying Outliers</a:t>
            </a:r>
          </a:p>
          <a:p>
            <a:r>
              <a:rPr lang="en-US" b="1" dirty="0"/>
              <a:t>Easily Interpreted</a:t>
            </a:r>
          </a:p>
          <a:p>
            <a:r>
              <a:rPr lang="en-US" b="1" dirty="0"/>
              <a:t>Memory Retention</a:t>
            </a:r>
          </a:p>
        </p:txBody>
      </p:sp>
    </p:spTree>
    <p:extLst>
      <p:ext uri="{BB962C8B-B14F-4D97-AF65-F5344CB8AC3E}">
        <p14:creationId xmlns:p14="http://schemas.microsoft.com/office/powerpoint/2010/main" val="274156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Decoding Complexity</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451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Decoding Complexity</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Univariate Linear Regression</a:t>
            </a:r>
          </a:p>
          <a:p>
            <a:r>
              <a:rPr lang="en-US" dirty="0"/>
              <a:t>Principal Components Analysis</a:t>
            </a:r>
          </a:p>
          <a:p>
            <a:r>
              <a:rPr lang="en-US" dirty="0"/>
              <a:t>Decision Trees</a:t>
            </a:r>
          </a:p>
          <a:p>
            <a:r>
              <a:rPr lang="en-US" dirty="0"/>
              <a:t>Correlation &amp; Tail Correlation</a:t>
            </a:r>
          </a:p>
        </p:txBody>
      </p:sp>
    </p:spTree>
    <p:extLst>
      <p:ext uri="{BB962C8B-B14F-4D97-AF65-F5344CB8AC3E}">
        <p14:creationId xmlns:p14="http://schemas.microsoft.com/office/powerpoint/2010/main" val="136138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The power of persuasion</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707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The Power of Persuasion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Highlighting Key Insights</a:t>
            </a:r>
          </a:p>
          <a:p>
            <a:r>
              <a:rPr lang="en-US" dirty="0"/>
              <a:t>Telling a Story</a:t>
            </a:r>
          </a:p>
          <a:p>
            <a:r>
              <a:rPr lang="en-US" dirty="0"/>
              <a:t>Providing Context</a:t>
            </a:r>
          </a:p>
          <a:p>
            <a:r>
              <a:rPr lang="en-US"/>
              <a:t>Show Comparisons</a:t>
            </a:r>
            <a:endParaRPr lang="en-US" dirty="0"/>
          </a:p>
        </p:txBody>
      </p:sp>
    </p:spTree>
    <p:extLst>
      <p:ext uri="{BB962C8B-B14F-4D97-AF65-F5344CB8AC3E}">
        <p14:creationId xmlns:p14="http://schemas.microsoft.com/office/powerpoint/2010/main" val="361418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a:xfrm>
            <a:off x="1066800" y="274638"/>
            <a:ext cx="7772400" cy="1143000"/>
          </a:xfrm>
        </p:spPr>
        <p:txBody>
          <a:bodyPr/>
          <a:lstStyle/>
          <a:p>
            <a:r>
              <a:rPr lang="en-US" dirty="0"/>
              <a:t>Initial Example: Fitted Severity</a:t>
            </a:r>
          </a:p>
        </p:txBody>
      </p:sp>
      <p:pic>
        <p:nvPicPr>
          <p:cNvPr id="4" name="Picture 3">
            <a:extLst>
              <a:ext uri="{FF2B5EF4-FFF2-40B4-BE49-F238E27FC236}">
                <a16:creationId xmlns:a16="http://schemas.microsoft.com/office/drawing/2014/main" id="{E725ABD2-C6D9-F502-2921-0DC1A1664FD0}"/>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7" cy="3962398"/>
          </a:xfrm>
          <a:prstGeom prst="rect">
            <a:avLst/>
          </a:prstGeom>
        </p:spPr>
      </p:pic>
      <p:sp>
        <p:nvSpPr>
          <p:cNvPr id="5" name="TextBox 4">
            <a:extLst>
              <a:ext uri="{FF2B5EF4-FFF2-40B4-BE49-F238E27FC236}">
                <a16:creationId xmlns:a16="http://schemas.microsoft.com/office/drawing/2014/main" id="{2CA6CE52-CDE9-6BD5-D02A-0B9CDE177F35}"/>
              </a:ext>
            </a:extLst>
          </p:cNvPr>
          <p:cNvSpPr txBox="1"/>
          <p:nvPr/>
        </p:nvSpPr>
        <p:spPr>
          <a:xfrm>
            <a:off x="228601" y="2514600"/>
            <a:ext cx="2431673" cy="138499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How can we improve upon this chart?</a:t>
            </a:r>
          </a:p>
        </p:txBody>
      </p:sp>
      <p:sp>
        <p:nvSpPr>
          <p:cNvPr id="3" name="TextBox 2">
            <a:extLst>
              <a:ext uri="{FF2B5EF4-FFF2-40B4-BE49-F238E27FC236}">
                <a16:creationId xmlns:a16="http://schemas.microsoft.com/office/drawing/2014/main" id="{D90ECCA0-06AB-B8AB-4B22-AA383E47AE34}"/>
              </a:ext>
            </a:extLst>
          </p:cNvPr>
          <p:cNvSpPr txBox="1"/>
          <p:nvPr/>
        </p:nvSpPr>
        <p:spPr>
          <a:xfrm>
            <a:off x="260498" y="5181600"/>
            <a:ext cx="7588101" cy="830997"/>
          </a:xfrm>
          <a:prstGeom prst="rect">
            <a:avLst/>
          </a:prstGeom>
          <a:noFill/>
        </p:spPr>
        <p:txBody>
          <a:bodyPr wrap="square" rtlCol="0">
            <a:spAutoFit/>
          </a:bodyPr>
          <a:lstStyle/>
          <a:p>
            <a:r>
              <a:rPr lang="en-US" sz="1200" dirty="0">
                <a:latin typeface="Consolas" panose="020B0609020204030204" pitchFamily="49" charset="0"/>
              </a:rPr>
              <a:t>p &lt;- data |&gt;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p:txBody>
      </p:sp>
    </p:spTree>
    <p:extLst>
      <p:ext uri="{BB962C8B-B14F-4D97-AF65-F5344CB8AC3E}">
        <p14:creationId xmlns:p14="http://schemas.microsoft.com/office/powerpoint/2010/main" val="24271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7"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Adding a title and variable names goes a long way.</a:t>
            </a:r>
          </a:p>
        </p:txBody>
      </p:sp>
      <p:sp>
        <p:nvSpPr>
          <p:cNvPr id="3" name="TextBox 2">
            <a:extLst>
              <a:ext uri="{FF2B5EF4-FFF2-40B4-BE49-F238E27FC236}">
                <a16:creationId xmlns:a16="http://schemas.microsoft.com/office/drawing/2014/main" id="{5CA26C35-36C9-ADDC-3107-CF1F9C4ABAD9}"/>
              </a:ext>
            </a:extLst>
          </p:cNvPr>
          <p:cNvSpPr txBox="1"/>
          <p:nvPr/>
        </p:nvSpPr>
        <p:spPr>
          <a:xfrm>
            <a:off x="260498" y="5181600"/>
            <a:ext cx="7588101" cy="1200329"/>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labs(</a:t>
            </a:r>
          </a:p>
          <a:p>
            <a:r>
              <a:rPr lang="en-US" sz="1200" dirty="0">
                <a:latin typeface="Consolas" panose="020B0609020204030204" pitchFamily="49" charset="0"/>
              </a:rPr>
              <a:t>    x = "Severity",</a:t>
            </a:r>
          </a:p>
          <a:p>
            <a:r>
              <a:rPr lang="en-US" sz="1200" dirty="0">
                <a:latin typeface="Consolas" panose="020B0609020204030204" pitchFamily="49" charset="0"/>
              </a:rPr>
              <a:t>    y = "Density",</a:t>
            </a:r>
          </a:p>
          <a:p>
            <a:r>
              <a:rPr lang="en-US" sz="1200" dirty="0">
                <a:latin typeface="Consolas" panose="020B0609020204030204" pitchFamily="49" charset="0"/>
              </a:rPr>
              <a:t>    title = "Fitted Severity Curve"</a:t>
            </a:r>
          </a:p>
          <a:p>
            <a:r>
              <a:rPr lang="en-US" sz="1200" dirty="0">
                <a:latin typeface="Consolas" panose="020B0609020204030204" pitchFamily="49" charset="0"/>
              </a:rPr>
              <a:t>  )</a:t>
            </a:r>
          </a:p>
        </p:txBody>
      </p:sp>
    </p:spTree>
    <p:extLst>
      <p:ext uri="{BB962C8B-B14F-4D97-AF65-F5344CB8AC3E}">
        <p14:creationId xmlns:p14="http://schemas.microsoft.com/office/powerpoint/2010/main" val="306227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20AD6F-D343-29FB-9824-B7DD8F4A2DDB}"/>
              </a:ext>
            </a:extLst>
          </p:cNvPr>
          <p:cNvSpPr txBox="1"/>
          <p:nvPr/>
        </p:nvSpPr>
        <p:spPr>
          <a:xfrm>
            <a:off x="260498" y="5181600"/>
            <a:ext cx="7588101" cy="1015663"/>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Cleaning Axes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6"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176234"/>
            <a:ext cx="2431673" cy="2246769"/>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change the x-axis labels and remove the y-axis.</a:t>
            </a:r>
          </a:p>
        </p:txBody>
      </p:sp>
    </p:spTree>
    <p:extLst>
      <p:ext uri="{BB962C8B-B14F-4D97-AF65-F5344CB8AC3E}">
        <p14:creationId xmlns:p14="http://schemas.microsoft.com/office/powerpoint/2010/main" val="369187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Text Size &amp; Theme</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2" y="1447801"/>
            <a:ext cx="5943594" cy="3962396"/>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1975873"/>
            <a:ext cx="2431673" cy="2677656"/>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increase text size and select a simpler theme.</a:t>
            </a:r>
          </a:p>
        </p:txBody>
      </p:sp>
      <p:sp>
        <p:nvSpPr>
          <p:cNvPr id="3" name="TextBox 2">
            <a:extLst>
              <a:ext uri="{FF2B5EF4-FFF2-40B4-BE49-F238E27FC236}">
                <a16:creationId xmlns:a16="http://schemas.microsoft.com/office/drawing/2014/main" id="{6C6ADEAB-5768-68AB-60CA-2FE1BC43C7E3}"/>
              </a:ext>
            </a:extLst>
          </p:cNvPr>
          <p:cNvSpPr txBox="1"/>
          <p:nvPr/>
        </p:nvSpPr>
        <p:spPr>
          <a:xfrm>
            <a:off x="260498" y="5181600"/>
            <a:ext cx="7588101" cy="1569660"/>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theme_minimal</a:t>
            </a:r>
            <a:r>
              <a:rPr lang="en-US" sz="1200" dirty="0">
                <a:latin typeface="Consolas" panose="020B0609020204030204" pitchFamily="49" charset="0"/>
              </a:rPr>
              <a:t>(</a:t>
            </a:r>
            <a:r>
              <a:rPr lang="en-US" sz="1200" dirty="0" err="1">
                <a:latin typeface="Consolas" panose="020B0609020204030204" pitchFamily="49" charset="0"/>
              </a:rPr>
              <a:t>base_size</a:t>
            </a:r>
            <a:r>
              <a:rPr lang="en-US" sz="1200" dirty="0">
                <a:latin typeface="Consolas" panose="020B0609020204030204" pitchFamily="49" charset="0"/>
              </a:rPr>
              <a:t> = 20) +</a:t>
            </a:r>
          </a:p>
          <a:p>
            <a:r>
              <a:rPr lang="en-US" sz="1200" dirty="0">
                <a:latin typeface="Consolas" panose="020B0609020204030204" pitchFamily="49" charset="0"/>
              </a:rPr>
              <a:t>  theme(</a:t>
            </a:r>
            <a:r>
              <a:rPr lang="en-US" sz="1200" dirty="0" err="1">
                <a:latin typeface="Consolas" panose="020B0609020204030204" pitchFamily="49" charset="0"/>
              </a:rPr>
              <a:t>panel.grid.major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panel.grid.minor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Tree>
    <p:extLst>
      <p:ext uri="{BB962C8B-B14F-4D97-AF65-F5344CB8AC3E}">
        <p14:creationId xmlns:p14="http://schemas.microsoft.com/office/powerpoint/2010/main" val="46169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Color</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2" y="1447801"/>
            <a:ext cx="5943594" cy="3962395"/>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also update the color, if desired.</a:t>
            </a:r>
          </a:p>
        </p:txBody>
      </p:sp>
      <p:sp>
        <p:nvSpPr>
          <p:cNvPr id="3" name="TextBox 2">
            <a:extLst>
              <a:ext uri="{FF2B5EF4-FFF2-40B4-BE49-F238E27FC236}">
                <a16:creationId xmlns:a16="http://schemas.microsoft.com/office/drawing/2014/main" id="{4FD38AA8-E08D-AFDB-588A-1A0A6FD4205A}"/>
              </a:ext>
            </a:extLst>
          </p:cNvPr>
          <p:cNvSpPr txBox="1"/>
          <p:nvPr/>
        </p:nvSpPr>
        <p:spPr>
          <a:xfrm>
            <a:off x="260498" y="5181600"/>
            <a:ext cx="7588101" cy="1384995"/>
          </a:xfrm>
          <a:prstGeom prst="rect">
            <a:avLst/>
          </a:prstGeom>
          <a:noFill/>
        </p:spPr>
        <p:txBody>
          <a:bodyPr wrap="square" rtlCol="0">
            <a:spAutoFit/>
          </a:bodyPr>
          <a:lstStyle/>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a:t>
            </a:r>
          </a:p>
          <a:p>
            <a:r>
              <a:rPr lang="en-US" sz="1200" dirty="0">
                <a:latin typeface="Consolas" panose="020B0609020204030204" pitchFamily="49" charset="0"/>
              </a:rPr>
              <a:t>                 fill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light_blue</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a:p>
            <a:r>
              <a:rPr lang="en-US" sz="1200" dirty="0">
                <a:latin typeface="Consolas" panose="020B0609020204030204" pitchFamily="49" charset="0"/>
              </a:rPr>
              <a:t>                color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dark_blue</a:t>
            </a:r>
            <a:r>
              <a:rPr lang="en-US" sz="1200" dirty="0">
                <a:latin typeface="Consolas" panose="020B0609020204030204" pitchFamily="49" charset="0"/>
              </a:rPr>
              <a:t>"]) +</a:t>
            </a:r>
          </a:p>
          <a:p>
            <a:r>
              <a:rPr lang="en-US" sz="1200" dirty="0">
                <a:latin typeface="Consolas" panose="020B0609020204030204" pitchFamily="49" charset="0"/>
              </a:rPr>
              <a:t>...</a:t>
            </a:r>
          </a:p>
        </p:txBody>
      </p:sp>
    </p:spTree>
    <p:extLst>
      <p:ext uri="{BB962C8B-B14F-4D97-AF65-F5344CB8AC3E}">
        <p14:creationId xmlns:p14="http://schemas.microsoft.com/office/powerpoint/2010/main" val="220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Ideas for Interactivity</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2000" b="1" dirty="0"/>
              <a:t>Familiarity with R</a:t>
            </a:r>
          </a:p>
          <a:p>
            <a:r>
              <a:rPr lang="en-US" sz="2000" b="1" dirty="0"/>
              <a:t>“Which chart is easier to interpret”</a:t>
            </a:r>
          </a:p>
          <a:p>
            <a:r>
              <a:rPr lang="en-US" sz="2000" b="1" dirty="0"/>
              <a:t>Test Bar/Line bias (</a:t>
            </a:r>
            <a:r>
              <a:rPr lang="en-US" sz="1800" u="sng" dirty="0">
                <a:solidFill>
                  <a:srgbClr val="0000FF"/>
                </a:solidFill>
                <a:effectLst/>
                <a:latin typeface="Calibri" panose="020F0502020204030204" pitchFamily="34" charset="0"/>
                <a:ea typeface="SimSun" panose="02010600030101010101" pitchFamily="2" charset="-122"/>
                <a:hlinkClick r:id="rId3"/>
              </a:rPr>
              <a:t>https://bit.ly/3ymQ1eE</a:t>
            </a:r>
            <a:r>
              <a:rPr lang="en-US" sz="2000" b="1" dirty="0"/>
              <a:t>)</a:t>
            </a:r>
          </a:p>
          <a:p>
            <a:endParaRPr lang="en-US" sz="3600" b="1" dirty="0"/>
          </a:p>
          <a:p>
            <a:endParaRPr lang="en-US" sz="3600" b="1" dirty="0"/>
          </a:p>
        </p:txBody>
      </p:sp>
    </p:spTree>
    <p:extLst>
      <p:ext uri="{BB962C8B-B14F-4D97-AF65-F5344CB8AC3E}">
        <p14:creationId xmlns:p14="http://schemas.microsoft.com/office/powerpoint/2010/main" val="211368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Comparison</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571998" y="2209799"/>
            <a:ext cx="4389121" cy="2926080"/>
          </a:xfrm>
          <a:prstGeom prst="rect">
            <a:avLst/>
          </a:prstGeom>
        </p:spPr>
      </p:pic>
      <p:pic>
        <p:nvPicPr>
          <p:cNvPr id="6" name="Picture 5">
            <a:extLst>
              <a:ext uri="{FF2B5EF4-FFF2-40B4-BE49-F238E27FC236}">
                <a16:creationId xmlns:a16="http://schemas.microsoft.com/office/drawing/2014/main" id="{D8447591-D830-A3F2-DC0D-858B0C9B5E06}"/>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152401" y="2209799"/>
            <a:ext cx="4389120" cy="2926080"/>
          </a:xfrm>
          <a:prstGeom prst="rect">
            <a:avLst/>
          </a:prstGeom>
        </p:spPr>
      </p:pic>
    </p:spTree>
    <p:extLst>
      <p:ext uri="{BB962C8B-B14F-4D97-AF65-F5344CB8AC3E}">
        <p14:creationId xmlns:p14="http://schemas.microsoft.com/office/powerpoint/2010/main" val="148628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46C-160A-13B4-DED2-2C2A2470264C}"/>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0E763E03-4660-8CF9-6C32-6D09D78F6F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08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4" name="Picture 3">
            <a:extLst>
              <a:ext uri="{FF2B5EF4-FFF2-40B4-BE49-F238E27FC236}">
                <a16:creationId xmlns:a16="http://schemas.microsoft.com/office/drawing/2014/main" id="{A2EC8706-13D3-34C0-88D2-7EFE786C048F}"/>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52401" y="2209800"/>
            <a:ext cx="4389118" cy="2926079"/>
          </a:xfrm>
          <a:prstGeom prst="rect">
            <a:avLst/>
          </a:prstGeom>
        </p:spPr>
      </p:pic>
      <p:pic>
        <p:nvPicPr>
          <p:cNvPr id="5" name="Picture 4">
            <a:extLst>
              <a:ext uri="{FF2B5EF4-FFF2-40B4-BE49-F238E27FC236}">
                <a16:creationId xmlns:a16="http://schemas.microsoft.com/office/drawing/2014/main" id="{0183E975-398D-49AA-4FFE-0DD7A11833F4}"/>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4572001" y="2209800"/>
            <a:ext cx="4389118" cy="2926079"/>
          </a:xfrm>
          <a:prstGeom prst="rect">
            <a:avLst/>
          </a:prstGeom>
        </p:spPr>
      </p:pic>
    </p:spTree>
    <p:extLst>
      <p:ext uri="{BB962C8B-B14F-4D97-AF65-F5344CB8AC3E}">
        <p14:creationId xmlns:p14="http://schemas.microsoft.com/office/powerpoint/2010/main" val="221337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752602"/>
            <a:ext cx="6400799" cy="4267198"/>
          </a:xfrm>
          <a:prstGeom prst="rect">
            <a:avLst/>
          </a:prstGeom>
        </p:spPr>
      </p:pic>
    </p:spTree>
    <p:extLst>
      <p:ext uri="{BB962C8B-B14F-4D97-AF65-F5344CB8AC3E}">
        <p14:creationId xmlns:p14="http://schemas.microsoft.com/office/powerpoint/2010/main" val="328165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0D85-8C9D-388F-E1FC-561F624F73D8}"/>
              </a:ext>
            </a:extLst>
          </p:cNvPr>
          <p:cNvSpPr>
            <a:spLocks noGrp="1"/>
          </p:cNvSpPr>
          <p:nvPr>
            <p:ph type="ctrTitle"/>
          </p:nvPr>
        </p:nvSpPr>
        <p:spPr/>
        <p:txBody>
          <a:bodyPr/>
          <a:lstStyle/>
          <a:p>
            <a:r>
              <a:rPr lang="en-US" dirty="0"/>
              <a:t>Effective</a:t>
            </a:r>
            <a:br>
              <a:rPr lang="en-US" dirty="0"/>
            </a:br>
            <a:r>
              <a:rPr lang="en-US" dirty="0"/>
              <a:t>Data Visualization</a:t>
            </a:r>
            <a:br>
              <a:rPr lang="en-US" dirty="0"/>
            </a:br>
            <a:r>
              <a:rPr lang="en-US" dirty="0"/>
              <a:t>for Actuaries</a:t>
            </a:r>
          </a:p>
        </p:txBody>
      </p:sp>
      <p:sp>
        <p:nvSpPr>
          <p:cNvPr id="3" name="Subtitle 2">
            <a:extLst>
              <a:ext uri="{FF2B5EF4-FFF2-40B4-BE49-F238E27FC236}">
                <a16:creationId xmlns:a16="http://schemas.microsoft.com/office/drawing/2014/main" id="{4053B939-82C6-7883-3378-EEEF2C23A74B}"/>
              </a:ext>
            </a:extLst>
          </p:cNvPr>
          <p:cNvSpPr>
            <a:spLocks noGrp="1"/>
          </p:cNvSpPr>
          <p:nvPr>
            <p:ph type="subTitle" idx="1"/>
          </p:nvPr>
        </p:nvSpPr>
        <p:spPr/>
        <p:txBody>
          <a:bodyPr/>
          <a:lstStyle/>
          <a:p>
            <a:r>
              <a:rPr lang="en-US" dirty="0"/>
              <a:t>Brian Fannin</a:t>
            </a:r>
          </a:p>
          <a:p>
            <a:r>
              <a:rPr lang="en-US" dirty="0"/>
              <a:t>Jordan Bonner</a:t>
            </a:r>
          </a:p>
        </p:txBody>
      </p:sp>
    </p:spTree>
    <p:extLst>
      <p:ext uri="{BB962C8B-B14F-4D97-AF65-F5344CB8AC3E}">
        <p14:creationId xmlns:p14="http://schemas.microsoft.com/office/powerpoint/2010/main" val="392538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3600" b="1" dirty="0"/>
              <a:t>Seeing is Believing</a:t>
            </a:r>
          </a:p>
          <a:p>
            <a:endParaRPr lang="en-US" sz="2800" b="1" dirty="0"/>
          </a:p>
          <a:p>
            <a:r>
              <a:rPr lang="en-US" sz="3600" b="1" dirty="0"/>
              <a:t>Decoding Complexity</a:t>
            </a:r>
          </a:p>
          <a:p>
            <a:endParaRPr lang="en-US" sz="2800" b="1" dirty="0"/>
          </a:p>
          <a:p>
            <a:r>
              <a:rPr lang="en-US" sz="3600" b="1" dirty="0"/>
              <a:t>The Power of Persuasion</a:t>
            </a:r>
          </a:p>
          <a:p>
            <a:endParaRPr lang="en-US" sz="3600" b="1" dirty="0"/>
          </a:p>
        </p:txBody>
      </p:sp>
    </p:spTree>
    <p:extLst>
      <p:ext uri="{BB962C8B-B14F-4D97-AF65-F5344CB8AC3E}">
        <p14:creationId xmlns:p14="http://schemas.microsoft.com/office/powerpoint/2010/main" val="249553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Seeing is believing</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064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Seeing is Believing</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C6BCF7F9-C050-C1EC-CD19-FD4AB58ABEA3}"/>
                  </a:ext>
                </a:extLst>
              </p:cNvPr>
              <p:cNvSpPr/>
              <p:nvPr/>
            </p:nvSpPr>
            <p:spPr>
              <a:xfrm>
                <a:off x="1981200" y="2590800"/>
                <a:ext cx="5259421"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Imagine you have two sets of points with similar:</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means (</a:t>
                </a:r>
                <a14:m>
                  <m:oMath xmlns:m="http://schemas.openxmlformats.org/officeDocument/2006/math">
                    <m:acc>
                      <m:accPr>
                        <m:chr m:val="̅"/>
                        <m:ctrlPr>
                          <a:rPr lang="en-US" sz="2400" i="1" dirty="0">
                            <a:solidFill>
                              <a:schemeClr val="tx1"/>
                            </a:solidFill>
                            <a:latin typeface="Cambria Math" panose="02040503050406030204" pitchFamily="18" charset="0"/>
                          </a:rPr>
                        </m:ctrlPr>
                      </m:accPr>
                      <m:e>
                        <m:r>
                          <a:rPr lang="en-US" sz="2400" b="0" i="1" dirty="0">
                            <a:solidFill>
                              <a:schemeClr val="tx1"/>
                            </a:solidFill>
                            <a:latin typeface="Cambria Math" panose="02040503050406030204" pitchFamily="18" charset="0"/>
                          </a:rPr>
                          <m:t>𝑥</m:t>
                        </m:r>
                      </m:e>
                    </m:acc>
                  </m:oMath>
                </a14:m>
                <a:r>
                  <a:rPr lang="en-US" sz="2400" dirty="0">
                    <a:solidFill>
                      <a:schemeClr val="tx1"/>
                    </a:solidFill>
                  </a:rPr>
                  <a:t>, </a:t>
                </a:r>
                <a14:m>
                  <m:oMath xmlns:m="http://schemas.openxmlformats.org/officeDocument/2006/math">
                    <m:acc>
                      <m:accPr>
                        <m:chr m:val="̅"/>
                        <m:ctrlPr>
                          <a:rPr lang="en-US" sz="2400" i="1" dirty="0">
                            <a:solidFill>
                              <a:schemeClr val="tx1"/>
                            </a:solidFill>
                            <a:latin typeface="Cambria Math" panose="02040503050406030204" pitchFamily="18" charset="0"/>
                          </a:rPr>
                        </m:ctrlPr>
                      </m:accPr>
                      <m:e>
                        <m:r>
                          <a:rPr lang="en-US" sz="2400" b="0" i="1" dirty="0">
                            <a:solidFill>
                              <a:schemeClr val="tx1"/>
                            </a:solidFill>
                            <a:latin typeface="Cambria Math" panose="02040503050406030204" pitchFamily="18" charset="0"/>
                          </a:rPr>
                          <m:t>𝑦</m:t>
                        </m:r>
                      </m:e>
                    </m:acc>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sample variances (</a:t>
                </a:r>
                <a14:m>
                  <m:oMath xmlns:m="http://schemas.openxmlformats.org/officeDocument/2006/math">
                    <m:sSubSup>
                      <m:sSubSupPr>
                        <m:ctrlPr>
                          <a:rPr lang="en-US" sz="2400" i="1" dirty="0">
                            <a:solidFill>
                              <a:schemeClr val="tx1"/>
                            </a:solidFill>
                            <a:latin typeface="Cambria Math" panose="02040503050406030204" pitchFamily="18" charset="0"/>
                          </a:rPr>
                        </m:ctrlPr>
                      </m:sSubSupPr>
                      <m:e>
                        <m:r>
                          <a:rPr lang="en-US" sz="2400" b="0" i="1" dirty="0">
                            <a:solidFill>
                              <a:schemeClr val="tx1"/>
                            </a:solidFill>
                            <a:latin typeface="Cambria Math" panose="02040503050406030204" pitchFamily="18" charset="0"/>
                          </a:rPr>
                          <m:t>𝑠</m:t>
                        </m:r>
                      </m:e>
                      <m:sub>
                        <m:r>
                          <a:rPr lang="en-US" sz="2400" b="0" i="1" dirty="0">
                            <a:solidFill>
                              <a:schemeClr val="tx1"/>
                            </a:solidFill>
                            <a:latin typeface="Cambria Math" panose="02040503050406030204" pitchFamily="18" charset="0"/>
                          </a:rPr>
                          <m:t>𝑥</m:t>
                        </m:r>
                      </m:sub>
                      <m:sup>
                        <m:r>
                          <a:rPr lang="en-US" sz="2400" b="0" i="1" dirty="0">
                            <a:solidFill>
                              <a:schemeClr val="tx1"/>
                            </a:solidFill>
                            <a:latin typeface="Cambria Math" panose="02040503050406030204" pitchFamily="18" charset="0"/>
                          </a:rPr>
                          <m:t>2</m:t>
                        </m:r>
                      </m:sup>
                    </m:sSubSup>
                  </m:oMath>
                </a14:m>
                <a:r>
                  <a:rPr lang="en-US" sz="2400" dirty="0">
                    <a:solidFill>
                      <a:schemeClr val="tx1"/>
                    </a:solidFill>
                  </a:rPr>
                  <a:t>, </a:t>
                </a:r>
                <a14:m>
                  <m:oMath xmlns:m="http://schemas.openxmlformats.org/officeDocument/2006/math">
                    <m:sSubSup>
                      <m:sSubSupPr>
                        <m:ctrlPr>
                          <a:rPr lang="en-US" sz="2400" i="1" dirty="0">
                            <a:solidFill>
                              <a:schemeClr val="tx1"/>
                            </a:solidFill>
                            <a:latin typeface="Cambria Math" panose="02040503050406030204" pitchFamily="18" charset="0"/>
                          </a:rPr>
                        </m:ctrlPr>
                      </m:sSubSupPr>
                      <m:e>
                        <m:r>
                          <a:rPr lang="en-US" sz="2400" b="0" i="1" dirty="0">
                            <a:solidFill>
                              <a:schemeClr val="tx1"/>
                            </a:solidFill>
                            <a:latin typeface="Cambria Math" panose="02040503050406030204" pitchFamily="18" charset="0"/>
                          </a:rPr>
                          <m:t>𝑠</m:t>
                        </m:r>
                      </m:e>
                      <m:sub>
                        <m:r>
                          <a:rPr lang="en-US" sz="2400" b="0" i="1" dirty="0">
                            <a:solidFill>
                              <a:schemeClr val="tx1"/>
                            </a:solidFill>
                            <a:latin typeface="Cambria Math" panose="02040503050406030204" pitchFamily="18" charset="0"/>
                          </a:rPr>
                          <m:t>𝑦</m:t>
                        </m:r>
                      </m:sub>
                      <m:sup>
                        <m:r>
                          <a:rPr lang="en-US" sz="2400" b="0" i="1" dirty="0">
                            <a:solidFill>
                              <a:schemeClr val="tx1"/>
                            </a:solidFill>
                            <a:latin typeface="Cambria Math" panose="02040503050406030204" pitchFamily="18" charset="0"/>
                          </a:rPr>
                          <m:t>2</m:t>
                        </m:r>
                      </m:sup>
                    </m:sSubSup>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correlation (</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𝜌</m:t>
                        </m:r>
                      </m:e>
                      <m:sub>
                        <m:r>
                          <a:rPr lang="en-US" sz="2400" b="0" i="1" dirty="0" smtClean="0">
                            <a:solidFill>
                              <a:schemeClr val="tx1"/>
                            </a:solidFill>
                            <a:latin typeface="Cambria Math" panose="02040503050406030204" pitchFamily="18" charset="0"/>
                          </a:rPr>
                          <m:t>𝑥𝑦</m:t>
                        </m:r>
                      </m:sub>
                    </m:sSub>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coefficient of determination (</a:t>
                </a:r>
                <a14:m>
                  <m:oMath xmlns:m="http://schemas.openxmlformats.org/officeDocument/2006/math">
                    <m:sSup>
                      <m:sSupPr>
                        <m:ctrlPr>
                          <a:rPr lang="en-US" sz="2400" i="1" dirty="0">
                            <a:solidFill>
                              <a:schemeClr val="tx1"/>
                            </a:solidFill>
                            <a:latin typeface="Cambria Math" panose="02040503050406030204" pitchFamily="18" charset="0"/>
                          </a:rPr>
                        </m:ctrlPr>
                      </m:sSupPr>
                      <m:e>
                        <m:r>
                          <a:rPr lang="en-US" sz="2400" b="0" i="1" dirty="0">
                            <a:solidFill>
                              <a:schemeClr val="tx1"/>
                            </a:solidFill>
                            <a:latin typeface="Cambria Math" panose="02040503050406030204" pitchFamily="18" charset="0"/>
                          </a:rPr>
                          <m:t>𝑅</m:t>
                        </m:r>
                      </m:e>
                      <m:sup>
                        <m:r>
                          <a:rPr lang="en-US" sz="2400" b="0" i="1" dirty="0">
                            <a:solidFill>
                              <a:schemeClr val="tx1"/>
                            </a:solidFill>
                            <a:latin typeface="Cambria Math" panose="02040503050406030204" pitchFamily="18" charset="0"/>
                          </a:rPr>
                          <m:t>2</m:t>
                        </m:r>
                      </m:sup>
                    </m:sSup>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regression line</a:t>
                </a:r>
              </a:p>
              <a:p>
                <a:pPr algn="ctr"/>
                <a:br>
                  <a:rPr lang="en-US" sz="2400" b="1" dirty="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How similar might these datasets be?</a:t>
                </a:r>
                <a:endParaRPr lang="en-US" sz="2400" dirty="0">
                  <a:solidFill>
                    <a:schemeClr val="tx1"/>
                  </a:solidFill>
                  <a:latin typeface="Arial" panose="020B0604020202020204" pitchFamily="34" charset="0"/>
                  <a:cs typeface="Arial" panose="020B0604020202020204" pitchFamily="34" charset="0"/>
                </a:endParaRPr>
              </a:p>
            </p:txBody>
          </p:sp>
        </mc:Choice>
        <mc:Fallback>
          <p:sp>
            <p:nvSpPr>
              <p:cNvPr id="7" name="Rectangle 6">
                <a:extLst>
                  <a:ext uri="{FF2B5EF4-FFF2-40B4-BE49-F238E27FC236}">
                    <a16:creationId xmlns:a16="http://schemas.microsoft.com/office/drawing/2014/main" id="{C6BCF7F9-C050-C1EC-CD19-FD4AB58ABEA3}"/>
                  </a:ext>
                </a:extLst>
              </p:cNvPr>
              <p:cNvSpPr>
                <a:spLocks noRot="1" noChangeAspect="1" noMove="1" noResize="1" noEditPoints="1" noAdjustHandles="1" noChangeArrowheads="1" noChangeShapeType="1" noTextEdit="1"/>
              </p:cNvSpPr>
              <p:nvPr/>
            </p:nvSpPr>
            <p:spPr>
              <a:xfrm>
                <a:off x="1981200" y="2590800"/>
                <a:ext cx="5259421" cy="2667000"/>
              </a:xfrm>
              <a:prstGeom prst="rect">
                <a:avLst/>
              </a:prstGeom>
              <a:blipFill>
                <a:blip r:embed="rId2"/>
                <a:stretch>
                  <a:fillRect l="-1506" t="-23059" b="-2671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50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Anscombe’s Quartet</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64268" y="2133600"/>
            <a:ext cx="6674643" cy="4449762"/>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C6BCF7F9-C050-C1EC-CD19-FD4AB58ABEA3}"/>
                  </a:ext>
                </a:extLst>
              </p:cNvPr>
              <p:cNvSpPr/>
              <p:nvPr/>
            </p:nvSpPr>
            <p:spPr>
              <a:xfrm>
                <a:off x="7086600" y="2140085"/>
                <a:ext cx="1982821"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Descriptive Statistics Shared:</a:t>
                </a:r>
                <a:endParaRPr lang="en-US" sz="2000" i="1"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𝑥</m:t>
                        </m:r>
                      </m:e>
                    </m:acc>
                  </m:oMath>
                </a14:m>
                <a:r>
                  <a:rPr lang="en-US" sz="2000" dirty="0">
                    <a:solidFill>
                      <a:schemeClr val="tx1"/>
                    </a:solidFill>
                  </a:rPr>
                  <a:t>, </a:t>
                </a: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𝑦</m:t>
                        </m:r>
                      </m:e>
                    </m:acc>
                  </m:oMath>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𝑥</m:t>
                        </m:r>
                      </m:sub>
                      <m:sup>
                        <m:r>
                          <a:rPr lang="en-US" sz="2000" b="0" i="1" dirty="0" smtClean="0">
                            <a:solidFill>
                              <a:schemeClr val="tx1"/>
                            </a:solidFill>
                            <a:latin typeface="Cambria Math" panose="02040503050406030204" pitchFamily="18" charset="0"/>
                          </a:rPr>
                          <m:t>2</m:t>
                        </m:r>
                      </m:sup>
                    </m:sSubSup>
                  </m:oMath>
                </a14:m>
                <a:r>
                  <a:rPr lang="en-US" sz="2000" dirty="0">
                    <a:solidFill>
                      <a:schemeClr val="tx1"/>
                    </a:solidFill>
                  </a:rPr>
                  <a:t>, </a:t>
                </a: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𝑦</m:t>
                        </m:r>
                      </m:sub>
                      <m:sup>
                        <m:r>
                          <a:rPr lang="en-US" sz="2000" b="0" i="1" dirty="0" smtClean="0">
                            <a:solidFill>
                              <a:schemeClr val="tx1"/>
                            </a:solidFill>
                            <a:latin typeface="Cambria Math" panose="02040503050406030204" pitchFamily="18" charset="0"/>
                          </a:rPr>
                          <m:t>2</m:t>
                        </m:r>
                      </m:sup>
                    </m:sSubSup>
                  </m:oMath>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rPr>
                            <m:t>𝜌</m:t>
                          </m:r>
                        </m:e>
                        <m:sub>
                          <m:r>
                            <a:rPr lang="en-US" sz="2000" b="0" i="1" dirty="0" smtClean="0">
                              <a:solidFill>
                                <a:schemeClr val="tx1"/>
                              </a:solidFill>
                              <a:latin typeface="Cambria Math" panose="02040503050406030204" pitchFamily="18" charset="0"/>
                            </a:rPr>
                            <m:t>𝑥𝑦</m:t>
                          </m:r>
                        </m:sub>
                      </m:sSub>
                    </m:oMath>
                  </m:oMathPara>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𝑅</m:t>
                          </m:r>
                        </m:e>
                        <m:sup>
                          <m:r>
                            <a:rPr lang="en-US" sz="2000" b="0" i="1" dirty="0" smtClean="0">
                              <a:solidFill>
                                <a:schemeClr val="tx1"/>
                              </a:solidFill>
                              <a:latin typeface="Cambria Math" panose="02040503050406030204" pitchFamily="18" charset="0"/>
                            </a:rPr>
                            <m:t>2</m:t>
                          </m:r>
                        </m:sup>
                      </m:sSup>
                    </m:oMath>
                  </m:oMathPara>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ea typeface="Cambria Math" panose="02040503050406030204" pitchFamily="18" charset="0"/>
                              </a:rPr>
                              <m:t>𝛽</m:t>
                            </m:r>
                          </m:e>
                        </m:acc>
                      </m:e>
                      <m:sub>
                        <m:r>
                          <a:rPr lang="en-US" sz="2000" b="0" i="1" dirty="0" smtClean="0">
                            <a:solidFill>
                              <a:schemeClr val="tx1"/>
                            </a:solidFill>
                            <a:latin typeface="Cambria Math" panose="02040503050406030204" pitchFamily="18" charset="0"/>
                          </a:rPr>
                          <m:t>0</m:t>
                        </m:r>
                      </m:sub>
                    </m:sSub>
                  </m:oMath>
                </a14:m>
                <a:r>
                  <a:rPr lang="en-US" sz="2000" dirty="0">
                    <a:solidFill>
                      <a:schemeClr val="tx1"/>
                    </a:solidFill>
                  </a:rPr>
                  <a:t> and </a:t>
                </a: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i="1" dirty="0">
                                <a:solidFill>
                                  <a:schemeClr val="tx1"/>
                                </a:solidFill>
                                <a:latin typeface="Cambria Math" panose="02040503050406030204" pitchFamily="18" charset="0"/>
                              </a:rPr>
                            </m:ctrlPr>
                          </m:accPr>
                          <m:e>
                            <m:r>
                              <a:rPr lang="en-US" sz="2000" i="1" dirty="0">
                                <a:solidFill>
                                  <a:schemeClr val="tx1"/>
                                </a:solidFill>
                                <a:latin typeface="Cambria Math" panose="02040503050406030204" pitchFamily="18" charset="0"/>
                                <a:ea typeface="Cambria Math" panose="02040503050406030204" pitchFamily="18" charset="0"/>
                              </a:rPr>
                              <m:t>𝛽</m:t>
                            </m:r>
                          </m:e>
                        </m:acc>
                      </m:e>
                      <m:sub>
                        <m:r>
                          <a:rPr lang="en-US" sz="2000" b="0" i="1" dirty="0" smtClean="0">
                            <a:solidFill>
                              <a:schemeClr val="tx1"/>
                            </a:solidFill>
                            <a:latin typeface="Cambria Math" panose="02040503050406030204" pitchFamily="18" charset="0"/>
                            <a:ea typeface="Cambria Math" panose="02040503050406030204" pitchFamily="18" charset="0"/>
                          </a:rPr>
                          <m:t>1</m:t>
                        </m:r>
                      </m:sub>
                    </m:sSub>
                  </m:oMath>
                </a14:m>
                <a:endParaRPr lang="en-US" sz="2000" dirty="0">
                  <a:solidFill>
                    <a:schemeClr val="tx1"/>
                  </a:solidFill>
                  <a:latin typeface="Arial" panose="020B0604020202020204" pitchFamily="34" charset="0"/>
                  <a:cs typeface="Arial" panose="020B0604020202020204" pitchFamily="34" charset="0"/>
                </a:endParaRPr>
              </a:p>
            </p:txBody>
          </p:sp>
        </mc:Choice>
        <mc:Fallback>
          <p:sp>
            <p:nvSpPr>
              <p:cNvPr id="7" name="Rectangle 6">
                <a:extLst>
                  <a:ext uri="{FF2B5EF4-FFF2-40B4-BE49-F238E27FC236}">
                    <a16:creationId xmlns:a16="http://schemas.microsoft.com/office/drawing/2014/main" id="{C6BCF7F9-C050-C1EC-CD19-FD4AB58ABEA3}"/>
                  </a:ext>
                </a:extLst>
              </p:cNvPr>
              <p:cNvSpPr>
                <a:spLocks noRot="1" noChangeAspect="1" noMove="1" noResize="1" noEditPoints="1" noAdjustHandles="1" noChangeArrowheads="1" noChangeShapeType="1" noTextEdit="1"/>
              </p:cNvSpPr>
              <p:nvPr/>
            </p:nvSpPr>
            <p:spPr>
              <a:xfrm>
                <a:off x="7086600" y="2140085"/>
                <a:ext cx="1982821" cy="2667000"/>
              </a:xfrm>
              <a:prstGeom prst="rect">
                <a:avLst/>
              </a:prstGeom>
              <a:blipFill>
                <a:blip r:embed="rId4"/>
                <a:stretch>
                  <a:fillRect b="-296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7671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The </a:t>
            </a:r>
            <a:r>
              <a:rPr lang="en-US" dirty="0" err="1"/>
              <a:t>Datasaurus</a:t>
            </a:r>
            <a:r>
              <a:rPr lang="en-US" dirty="0"/>
              <a:t> Dozen</a:t>
            </a:r>
          </a:p>
        </p:txBody>
      </p:sp>
      <p:pic>
        <p:nvPicPr>
          <p:cNvPr id="5" name="Picture 4">
            <a:extLst>
              <a:ext uri="{FF2B5EF4-FFF2-40B4-BE49-F238E27FC236}">
                <a16:creationId xmlns:a16="http://schemas.microsoft.com/office/drawing/2014/main" id="{A1D04C52-BC0A-838E-54F5-E8696FD6985E}"/>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533400" y="1524000"/>
            <a:ext cx="4953000" cy="4953000"/>
          </a:xfrm>
          <a:prstGeom prst="rect">
            <a:avLst/>
          </a:prstGeom>
        </p:spPr>
      </p:pic>
      <p:pic>
        <p:nvPicPr>
          <p:cNvPr id="6" name="Picture 5">
            <a:extLst>
              <a:ext uri="{FF2B5EF4-FFF2-40B4-BE49-F238E27FC236}">
                <a16:creationId xmlns:a16="http://schemas.microsoft.com/office/drawing/2014/main" id="{CE698ADA-9C8C-7B61-3790-8F932AD3F29C}"/>
              </a:ext>
            </a:extLst>
          </p:cNvPr>
          <p:cNvPicPr>
            <a:picLocks noChangeAspect="1"/>
          </p:cNvPicPr>
          <p:nvPr/>
        </p:nvPicPr>
        <p:blipFill>
          <a:blip r:link="rId4"/>
          <a:srcRect/>
          <a:stretch>
            <a:fillRect/>
          </a:stretch>
        </p:blipFill>
        <p:spPr>
          <a:xfrm>
            <a:off x="5786336" y="1524000"/>
            <a:ext cx="2819400" cy="2819400"/>
          </a:xfrm>
          <a:prstGeom prst="rect">
            <a:avLst/>
          </a:prstGeom>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3BD48443-35CC-D91F-4F82-55F6715FFF7C}"/>
                  </a:ext>
                </a:extLst>
              </p:cNvPr>
              <p:cNvSpPr/>
              <p:nvPr/>
            </p:nvSpPr>
            <p:spPr>
              <a:xfrm>
                <a:off x="5900636" y="4191000"/>
                <a:ext cx="25908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Descriptive Statistics Shared:</a:t>
                </a:r>
                <a:endParaRPr lang="en-US" sz="2000" i="1"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𝑥</m:t>
                        </m:r>
                      </m:e>
                    </m:acc>
                  </m:oMath>
                </a14:m>
                <a:r>
                  <a:rPr lang="en-US" sz="2000" dirty="0">
                    <a:solidFill>
                      <a:schemeClr val="tx1"/>
                    </a:solidFill>
                  </a:rPr>
                  <a:t>, </a:t>
                </a: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𝑦</m:t>
                        </m:r>
                      </m:e>
                    </m:acc>
                  </m:oMath>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𝑥</m:t>
                        </m:r>
                      </m:sub>
                      <m:sup>
                        <m:r>
                          <a:rPr lang="en-US" sz="2000" b="0" i="1" dirty="0" smtClean="0">
                            <a:solidFill>
                              <a:schemeClr val="tx1"/>
                            </a:solidFill>
                            <a:latin typeface="Cambria Math" panose="02040503050406030204" pitchFamily="18" charset="0"/>
                          </a:rPr>
                          <m:t>2</m:t>
                        </m:r>
                      </m:sup>
                    </m:sSubSup>
                  </m:oMath>
                </a14:m>
                <a:r>
                  <a:rPr lang="en-US" sz="2000" dirty="0">
                    <a:solidFill>
                      <a:schemeClr val="tx1"/>
                    </a:solidFill>
                  </a:rPr>
                  <a:t>, </a:t>
                </a: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𝑦</m:t>
                        </m:r>
                      </m:sub>
                      <m:sup>
                        <m:r>
                          <a:rPr lang="en-US" sz="2000" b="0" i="1" dirty="0" smtClean="0">
                            <a:solidFill>
                              <a:schemeClr val="tx1"/>
                            </a:solidFill>
                            <a:latin typeface="Cambria Math" panose="02040503050406030204" pitchFamily="18" charset="0"/>
                          </a:rPr>
                          <m:t>2</m:t>
                        </m:r>
                      </m:sup>
                    </m:sSubSup>
                  </m:oMath>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rPr>
                            <m:t>𝜌</m:t>
                          </m:r>
                        </m:e>
                        <m:sub>
                          <m:r>
                            <a:rPr lang="en-US" sz="2000" b="0" i="1" dirty="0" smtClean="0">
                              <a:solidFill>
                                <a:schemeClr val="tx1"/>
                              </a:solidFill>
                              <a:latin typeface="Cambria Math" panose="02040503050406030204" pitchFamily="18" charset="0"/>
                            </a:rPr>
                            <m:t>𝑥𝑦</m:t>
                          </m:r>
                        </m:sub>
                      </m:sSub>
                    </m:oMath>
                  </m:oMathPara>
                </a14:m>
                <a:endParaRPr lang="en-US" sz="2000" dirty="0">
                  <a:solidFill>
                    <a:schemeClr val="tx1"/>
                  </a:solidFill>
                  <a:latin typeface="Arial" panose="020B0604020202020204" pitchFamily="34" charset="0"/>
                  <a:cs typeface="Arial" panose="020B0604020202020204" pitchFamily="34" charset="0"/>
                </a:endParaRPr>
              </a:p>
            </p:txBody>
          </p:sp>
        </mc:Choice>
        <mc:Fallback>
          <p:sp>
            <p:nvSpPr>
              <p:cNvPr id="3" name="Rectangle 2">
                <a:extLst>
                  <a:ext uri="{FF2B5EF4-FFF2-40B4-BE49-F238E27FC236}">
                    <a16:creationId xmlns:a16="http://schemas.microsoft.com/office/drawing/2014/main" id="{3BD48443-35CC-D91F-4F82-55F6715FFF7C}"/>
                  </a:ext>
                </a:extLst>
              </p:cNvPr>
              <p:cNvSpPr>
                <a:spLocks noRot="1" noChangeAspect="1" noMove="1" noResize="1" noEditPoints="1" noAdjustHandles="1" noChangeArrowheads="1" noChangeShapeType="1" noTextEdit="1"/>
              </p:cNvSpPr>
              <p:nvPr/>
            </p:nvSpPr>
            <p:spPr>
              <a:xfrm>
                <a:off x="5900636" y="4191000"/>
                <a:ext cx="2590800" cy="2667000"/>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3087966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917</Words>
  <Application>Microsoft Office PowerPoint</Application>
  <PresentationFormat>On-screen Show (4:3)</PresentationFormat>
  <Paragraphs>122</Paragraphs>
  <Slides>26</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Calibri</vt:lpstr>
      <vt:lpstr>Cambria Math</vt:lpstr>
      <vt:lpstr>Consolas</vt:lpstr>
      <vt:lpstr>Garamond</vt:lpstr>
      <vt:lpstr>Custom Design</vt:lpstr>
      <vt:lpstr>1_Custom Design</vt:lpstr>
      <vt:lpstr>3_Custom Design</vt:lpstr>
      <vt:lpstr>2_Custom Design</vt:lpstr>
      <vt:lpstr>Proposed Content</vt:lpstr>
      <vt:lpstr>Ideas for Interactivity</vt:lpstr>
      <vt:lpstr>Effective Data Visualization for Actuaries</vt:lpstr>
      <vt:lpstr>Antitrust Notice</vt:lpstr>
      <vt:lpstr>Agenda</vt:lpstr>
      <vt:lpstr>Seeing is believing</vt:lpstr>
      <vt:lpstr>Seeing is Believing</vt:lpstr>
      <vt:lpstr>Anscombe’s Quartet</vt:lpstr>
      <vt:lpstr>The Datasaurus Dozen</vt:lpstr>
      <vt:lpstr>Why Seeing is Believing:</vt:lpstr>
      <vt:lpstr>Decoding Complexity</vt:lpstr>
      <vt:lpstr>Decoding Complexity</vt:lpstr>
      <vt:lpstr>The power of persuasion</vt:lpstr>
      <vt:lpstr>The Power of Persuasion</vt:lpstr>
      <vt:lpstr>Initial Example: Fitted Severity</vt:lpstr>
      <vt:lpstr>Titles &amp; Renaming Variables</vt:lpstr>
      <vt:lpstr>Cleaning Axes</vt:lpstr>
      <vt:lpstr>Text Size &amp; Theme</vt:lpstr>
      <vt:lpstr>Color</vt:lpstr>
      <vt:lpstr>Comparison</vt:lpstr>
      <vt:lpstr>Appendix</vt:lpstr>
      <vt:lpstr>Two Axes vs Two Charts</vt:lpstr>
      <vt:lpstr>Two Axes vs Two Charts</vt:lpstr>
      <vt:lpstr>Example Plot A</vt:lpstr>
      <vt:lpstr>Example Plot B</vt:lpstr>
      <vt:lpstr>Example Plot C</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57</cp:revision>
  <dcterms:created xsi:type="dcterms:W3CDTF">2004-02-25T21:25:20Z</dcterms:created>
  <dcterms:modified xsi:type="dcterms:W3CDTF">2023-03-21T03:40:36Z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