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10"/>
  </p:notesMasterIdLst>
  <p:sldIdLst>
    <p:sldId id="257" r:id="rId5"/>
    <p:sldId id="256" r:id="rId6"/>
    <p:sldId id="259" r:id="rId7"/>
    <p:sldId id="260" r:id="rId8"/>
    <p:sldId id="261"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autoAdjust="0"/>
    <p:restoredTop sz="92573" autoAdjust="0"/>
  </p:normalViewPr>
  <p:slideViewPr>
    <p:cSldViewPr>
      <p:cViewPr varScale="1">
        <p:scale>
          <a:sx n="72" d="100"/>
          <a:sy n="72" d="100"/>
        </p:scale>
        <p:origin x="15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2</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2/22/2023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2/22/2023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2/22/2023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2/22/2023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2/22/2023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2/22/2023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2/22/2023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2/22/2023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2/22/2023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C:\Users\n1102562\Downloads\Images%20for%20Slides\example_plot_a.png" TargetMode="External"/><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file:///C:\Users\n1102562\Downloads\Images%20for%20Slides\example_plot_b.png"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file:///C:\Users\n1102562\Downloads\Images%20for%20Slides\example_plot_c.png" TargetMode="External"/><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BFB3-50B7-CB64-9D6F-632F86BE2902}"/>
              </a:ext>
            </a:extLst>
          </p:cNvPr>
          <p:cNvSpPr>
            <a:spLocks noGrp="1"/>
          </p:cNvSpPr>
          <p:nvPr>
            <p:ph type="ctrTitle"/>
          </p:nvPr>
        </p:nvSpPr>
        <p:spPr>
          <a:xfrm>
            <a:off x="1485900" y="2130425"/>
            <a:ext cx="6172200" cy="1470025"/>
          </a:xfrm>
        </p:spPr>
        <p:txBody>
          <a:bodyPr/>
          <a:lstStyle/>
          <a:p>
            <a:pPr algn="ctr"/>
            <a:r>
              <a:rPr lang="en-US" sz="5400" dirty="0"/>
              <a:t>Effective</a:t>
            </a:r>
            <a:br>
              <a:rPr lang="en-US" sz="5400" dirty="0"/>
            </a:br>
            <a:r>
              <a:rPr lang="en-US" sz="5400" dirty="0"/>
              <a:t>Data Visualization</a:t>
            </a:r>
            <a:br>
              <a:rPr lang="en-US" sz="5400" dirty="0"/>
            </a:br>
            <a:r>
              <a:rPr lang="en-US" sz="5400" dirty="0"/>
              <a:t>for Actuaries</a:t>
            </a:r>
          </a:p>
        </p:txBody>
      </p:sp>
      <p:sp>
        <p:nvSpPr>
          <p:cNvPr id="3" name="Subtitle 2">
            <a:extLst>
              <a:ext uri="{FF2B5EF4-FFF2-40B4-BE49-F238E27FC236}">
                <a16:creationId xmlns:a16="http://schemas.microsoft.com/office/drawing/2014/main" id="{9AF04EAA-821F-B55D-E8F7-C5651E6F8F40}"/>
              </a:ext>
            </a:extLst>
          </p:cNvPr>
          <p:cNvSpPr>
            <a:spLocks noGrp="1"/>
          </p:cNvSpPr>
          <p:nvPr>
            <p:ph type="subTitle" idx="1"/>
          </p:nvPr>
        </p:nvSpPr>
        <p:spPr>
          <a:xfrm>
            <a:off x="1371600" y="4495800"/>
            <a:ext cx="6400800" cy="1752600"/>
          </a:xfrm>
        </p:spPr>
        <p:txBody>
          <a:bodyPr/>
          <a:lstStyle/>
          <a:p>
            <a:r>
              <a:rPr lang="en-US" dirty="0"/>
              <a:t>Brian Fannin</a:t>
            </a:r>
          </a:p>
          <a:p>
            <a:r>
              <a:rPr lang="en-US" dirty="0"/>
              <a:t>Jordan Bonner</a:t>
            </a:r>
          </a:p>
        </p:txBody>
      </p:sp>
    </p:spTree>
    <p:extLst>
      <p:ext uri="{BB962C8B-B14F-4D97-AF65-F5344CB8AC3E}">
        <p14:creationId xmlns:p14="http://schemas.microsoft.com/office/powerpoint/2010/main" val="357564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descr="Diagram&#10;&#10;Description automatically generated with low confidence">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tretch>
            <a:fillRect/>
          </a:stretch>
        </p:blipFill>
        <p:spPr>
          <a:xfrm>
            <a:off x="1371600" y="1295400"/>
            <a:ext cx="6400800" cy="4267200"/>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166</Words>
  <Application>Microsoft Office PowerPoint</Application>
  <PresentationFormat>On-screen Show (4:3)</PresentationFormat>
  <Paragraphs>13</Paragraphs>
  <Slides>5</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5</vt:i4>
      </vt:variant>
    </vt:vector>
  </HeadingPairs>
  <TitlesOfParts>
    <vt:vector size="12" baseType="lpstr">
      <vt:lpstr>Arial</vt:lpstr>
      <vt:lpstr>Calibri</vt:lpstr>
      <vt:lpstr>Garamond</vt:lpstr>
      <vt:lpstr>Custom Design</vt:lpstr>
      <vt:lpstr>1_Custom Design</vt:lpstr>
      <vt:lpstr>3_Custom Design</vt:lpstr>
      <vt:lpstr>2_Custom Design</vt:lpstr>
      <vt:lpstr>Effective Data Visualization for Actuaries</vt:lpstr>
      <vt:lpstr>Antitrust Notice</vt:lpstr>
      <vt:lpstr>Example Plot A</vt:lpstr>
      <vt:lpstr>Example Plot B</vt:lpstr>
      <vt:lpstr>Example Plot C</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53</cp:revision>
  <dcterms:created xsi:type="dcterms:W3CDTF">2004-02-25T21:25:20Z</dcterms:created>
  <dcterms:modified xsi:type="dcterms:W3CDTF">2023-02-23T01:50:14Z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