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35" r:id="rId3"/>
    <p:sldMasterId id="2147483701" r:id="rId4"/>
  </p:sldMasterIdLst>
  <p:notesMasterIdLst>
    <p:notesMasterId r:id="rId35"/>
  </p:notesMasterIdLst>
  <p:sldIdLst>
    <p:sldId id="262" r:id="rId5"/>
    <p:sldId id="302" r:id="rId6"/>
    <p:sldId id="268" r:id="rId7"/>
    <p:sldId id="256" r:id="rId8"/>
    <p:sldId id="312" r:id="rId9"/>
    <p:sldId id="305" r:id="rId10"/>
    <p:sldId id="311" r:id="rId11"/>
    <p:sldId id="313" r:id="rId12"/>
    <p:sldId id="310" r:id="rId13"/>
    <p:sldId id="265" r:id="rId14"/>
    <p:sldId id="321" r:id="rId15"/>
    <p:sldId id="323" r:id="rId16"/>
    <p:sldId id="325" r:id="rId17"/>
    <p:sldId id="324" r:id="rId18"/>
    <p:sldId id="306" r:id="rId19"/>
    <p:sldId id="270" r:id="rId20"/>
    <p:sldId id="307" r:id="rId21"/>
    <p:sldId id="315" r:id="rId22"/>
    <p:sldId id="285" r:id="rId23"/>
    <p:sldId id="289" r:id="rId24"/>
    <p:sldId id="291" r:id="rId25"/>
    <p:sldId id="292" r:id="rId26"/>
    <p:sldId id="293" r:id="rId27"/>
    <p:sldId id="298" r:id="rId28"/>
    <p:sldId id="267" r:id="rId29"/>
    <p:sldId id="287" r:id="rId30"/>
    <p:sldId id="288" r:id="rId31"/>
    <p:sldId id="259" r:id="rId32"/>
    <p:sldId id="260" r:id="rId33"/>
    <p:sldId id="261"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521415D9-36F7-43E2-AB2F-B90AF26B5E84}">
      <p14:sectionLst xmlns:p14="http://schemas.microsoft.com/office/powerpoint/2010/main">
        <p14:section name="Introduction" id="{62ED0C24-58BD-4028-AB31-8589526AB16A}">
          <p14:sldIdLst>
            <p14:sldId id="262"/>
            <p14:sldId id="302"/>
            <p14:sldId id="268"/>
            <p14:sldId id="256"/>
            <p14:sldId id="312"/>
          </p14:sldIdLst>
        </p14:section>
        <p14:section name="Seeing is Believing" id="{9E53BF7F-F3E0-472D-848E-A2A63FC39D8E}">
          <p14:sldIdLst>
            <p14:sldId id="305"/>
            <p14:sldId id="311"/>
            <p14:sldId id="313"/>
            <p14:sldId id="310"/>
            <p14:sldId id="265"/>
            <p14:sldId id="321"/>
            <p14:sldId id="323"/>
            <p14:sldId id="325"/>
            <p14:sldId id="324"/>
          </p14:sldIdLst>
        </p14:section>
        <p14:section name="Actuarial Visualization" id="{1D1F7FD0-8F51-4D65-9C43-759341125BBE}">
          <p14:sldIdLst>
            <p14:sldId id="306"/>
            <p14:sldId id="270"/>
          </p14:sldIdLst>
        </p14:section>
        <p14:section name="Automating Actuarial Exhibits" id="{A6484AB9-E4A8-43FF-974E-1A637A486DBD}">
          <p14:sldIdLst>
            <p14:sldId id="307"/>
            <p14:sldId id="315"/>
            <p14:sldId id="285"/>
            <p14:sldId id="289"/>
            <p14:sldId id="291"/>
            <p14:sldId id="292"/>
            <p14:sldId id="293"/>
            <p14:sldId id="298"/>
          </p14:sldIdLst>
        </p14:section>
        <p14:section name="Appendix / Holding Area" id="{45D031BD-B1A8-440B-8629-295B7060D2C6}">
          <p14:sldIdLst>
            <p14:sldId id="267"/>
            <p14:sldId id="287"/>
            <p14:sldId id="288"/>
            <p14:sldId id="259"/>
            <p14:sldId id="260"/>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245"/>
    <a:srgbClr val="FFFEFD"/>
    <a:srgbClr val="0072BC"/>
    <a:srgbClr val="001C59"/>
    <a:srgbClr val="001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autoAdjust="0"/>
    <p:restoredTop sz="92573" autoAdjust="0"/>
  </p:normalViewPr>
  <p:slideViewPr>
    <p:cSldViewPr>
      <p:cViewPr varScale="1">
        <p:scale>
          <a:sx n="84" d="100"/>
          <a:sy n="84" d="100"/>
        </p:scale>
        <p:origin x="11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r Jordan - Hartford-Remote-HSB" userId="e82d229e-6edb-4e20-9ecc-a487e5c63362" providerId="ADAL" clId="{76C91056-D0C8-422A-ADD5-0DC98A576341}"/>
    <pc:docChg chg="undo custSel addSld delSld modSld sldOrd modSection">
      <pc:chgData name="Bonner Jordan - Hartford-Remote-HSB" userId="e82d229e-6edb-4e20-9ecc-a487e5c63362" providerId="ADAL" clId="{76C91056-D0C8-422A-ADD5-0DC98A576341}" dt="2023-04-06T04:28:23.587" v="2644" actId="20577"/>
      <pc:docMkLst>
        <pc:docMk/>
      </pc:docMkLst>
      <pc:sldChg chg="ord">
        <pc:chgData name="Bonner Jordan - Hartford-Remote-HSB" userId="e82d229e-6edb-4e20-9ecc-a487e5c63362" providerId="ADAL" clId="{76C91056-D0C8-422A-ADD5-0DC98A576341}" dt="2023-03-21T03:33:43.337" v="1295"/>
        <pc:sldMkLst>
          <pc:docMk/>
          <pc:sldMk cId="265096747" sldId="259"/>
        </pc:sldMkLst>
      </pc:sldChg>
      <pc:sldChg chg="modSp mod">
        <pc:chgData name="Bonner Jordan - Hartford-Remote-HSB" userId="e82d229e-6edb-4e20-9ecc-a487e5c63362" providerId="ADAL" clId="{76C91056-D0C8-422A-ADD5-0DC98A576341}" dt="2023-03-21T02:46:40.245" v="536" actId="20578"/>
        <pc:sldMkLst>
          <pc:docMk/>
          <pc:sldMk cId="2821091003" sldId="262"/>
        </pc:sldMkLst>
        <pc:spChg chg="mod">
          <ac:chgData name="Bonner Jordan - Hartford-Remote-HSB" userId="e82d229e-6edb-4e20-9ecc-a487e5c63362" providerId="ADAL" clId="{76C91056-D0C8-422A-ADD5-0DC98A576341}" dt="2023-03-21T02:44:23.852" v="497" actId="6549"/>
          <ac:spMkLst>
            <pc:docMk/>
            <pc:sldMk cId="2821091003" sldId="262"/>
            <ac:spMk id="2" creationId="{E5277F28-4700-7326-7DE7-E6683E4893F1}"/>
          </ac:spMkLst>
        </pc:spChg>
        <pc:spChg chg="mod">
          <ac:chgData name="Bonner Jordan - Hartford-Remote-HSB" userId="e82d229e-6edb-4e20-9ecc-a487e5c63362" providerId="ADAL" clId="{76C91056-D0C8-422A-ADD5-0DC98A576341}" dt="2023-03-21T02:46:40.245" v="536" actId="20578"/>
          <ac:spMkLst>
            <pc:docMk/>
            <pc:sldMk cId="2821091003" sldId="262"/>
            <ac:spMk id="3" creationId="{AEA73732-7C01-D2DF-814F-02669711A8AF}"/>
          </ac:spMkLst>
        </pc:spChg>
      </pc:sldChg>
      <pc:sldChg chg="addSp delSp modSp mod ord">
        <pc:chgData name="Bonner Jordan - Hartford-Remote-HSB" userId="e82d229e-6edb-4e20-9ecc-a487e5c63362" providerId="ADAL" clId="{76C91056-D0C8-422A-ADD5-0DC98A576341}" dt="2023-03-30T02:06:58.219" v="2082" actId="20577"/>
        <pc:sldMkLst>
          <pc:docMk/>
          <pc:sldMk cId="2741569399" sldId="265"/>
        </pc:sldMkLst>
        <pc:spChg chg="mod">
          <ac:chgData name="Bonner Jordan - Hartford-Remote-HSB" userId="e82d229e-6edb-4e20-9ecc-a487e5c63362" providerId="ADAL" clId="{76C91056-D0C8-422A-ADD5-0DC98A576341}" dt="2023-03-21T03:36:29.315" v="1534" actId="6549"/>
          <ac:spMkLst>
            <pc:docMk/>
            <pc:sldMk cId="2741569399" sldId="265"/>
            <ac:spMk id="2" creationId="{10B17ABD-BE88-D042-5997-22F660D5947A}"/>
          </ac:spMkLst>
        </pc:spChg>
        <pc:spChg chg="mod">
          <ac:chgData name="Bonner Jordan - Hartford-Remote-HSB" userId="e82d229e-6edb-4e20-9ecc-a487e5c63362" providerId="ADAL" clId="{76C91056-D0C8-422A-ADD5-0DC98A576341}" dt="2023-03-30T02:06:58.219" v="2082" actId="20577"/>
          <ac:spMkLst>
            <pc:docMk/>
            <pc:sldMk cId="2741569399" sldId="265"/>
            <ac:spMk id="3" creationId="{F33662A3-4DD5-0500-C0E1-EA5CF57A5ABC}"/>
          </ac:spMkLst>
        </pc:spChg>
        <pc:spChg chg="add del mod">
          <ac:chgData name="Bonner Jordan - Hartford-Remote-HSB" userId="e82d229e-6edb-4e20-9ecc-a487e5c63362" providerId="ADAL" clId="{76C91056-D0C8-422A-ADD5-0DC98A576341}" dt="2023-03-21T03:31:52.768" v="1256"/>
          <ac:spMkLst>
            <pc:docMk/>
            <pc:sldMk cId="2741569399" sldId="265"/>
            <ac:spMk id="4" creationId="{0AE70E3B-D7B7-4BDC-1C74-FBD33015CBD6}"/>
          </ac:spMkLst>
        </pc:spChg>
      </pc:sldChg>
      <pc:sldChg chg="modSp mod">
        <pc:chgData name="Bonner Jordan - Hartford-Remote-HSB" userId="e82d229e-6edb-4e20-9ecc-a487e5c63362" providerId="ADAL" clId="{76C91056-D0C8-422A-ADD5-0DC98A576341}" dt="2023-03-21T03:35:20.235" v="1507" actId="20577"/>
        <pc:sldMkLst>
          <pc:docMk/>
          <pc:sldMk cId="1361387039" sldId="270"/>
        </pc:sldMkLst>
        <pc:spChg chg="mod">
          <ac:chgData name="Bonner Jordan - Hartford-Remote-HSB" userId="e82d229e-6edb-4e20-9ecc-a487e5c63362" providerId="ADAL" clId="{76C91056-D0C8-422A-ADD5-0DC98A576341}" dt="2023-03-21T03:34:53.134" v="1395" actId="20577"/>
          <ac:spMkLst>
            <pc:docMk/>
            <pc:sldMk cId="1361387039" sldId="270"/>
            <ac:spMk id="2" creationId="{18969BF5-0288-FD7C-1739-0C8672F3D7F8}"/>
          </ac:spMkLst>
        </pc:spChg>
        <pc:spChg chg="mod">
          <ac:chgData name="Bonner Jordan - Hartford-Remote-HSB" userId="e82d229e-6edb-4e20-9ecc-a487e5c63362" providerId="ADAL" clId="{76C91056-D0C8-422A-ADD5-0DC98A576341}" dt="2023-03-21T03:35:20.235" v="1507" actId="20577"/>
          <ac:spMkLst>
            <pc:docMk/>
            <pc:sldMk cId="1361387039" sldId="270"/>
            <ac:spMk id="3" creationId="{39176E43-0115-E50B-D268-5E00760022A7}"/>
          </ac:spMkLst>
        </pc:spChg>
      </pc:sldChg>
      <pc:sldChg chg="del">
        <pc:chgData name="Bonner Jordan - Hartford-Remote-HSB" userId="e82d229e-6edb-4e20-9ecc-a487e5c63362" providerId="ADAL" clId="{76C91056-D0C8-422A-ADD5-0DC98A576341}" dt="2023-03-21T03:33:30.337" v="1289" actId="47"/>
        <pc:sldMkLst>
          <pc:docMk/>
          <pc:sldMk cId="1327768489" sldId="271"/>
        </pc:sldMkLst>
      </pc:sldChg>
      <pc:sldChg chg="del">
        <pc:chgData name="Bonner Jordan - Hartford-Remote-HSB" userId="e82d229e-6edb-4e20-9ecc-a487e5c63362" providerId="ADAL" clId="{76C91056-D0C8-422A-ADD5-0DC98A576341}" dt="2023-03-21T03:33:30.337" v="1289" actId="47"/>
        <pc:sldMkLst>
          <pc:docMk/>
          <pc:sldMk cId="3073307449" sldId="272"/>
        </pc:sldMkLst>
      </pc:sldChg>
      <pc:sldChg chg="del">
        <pc:chgData name="Bonner Jordan - Hartford-Remote-HSB" userId="e82d229e-6edb-4e20-9ecc-a487e5c63362" providerId="ADAL" clId="{76C91056-D0C8-422A-ADD5-0DC98A576341}" dt="2023-03-21T03:33:30.337" v="1289" actId="47"/>
        <pc:sldMkLst>
          <pc:docMk/>
          <pc:sldMk cId="3391634178" sldId="273"/>
        </pc:sldMkLst>
      </pc:sldChg>
      <pc:sldChg chg="del">
        <pc:chgData name="Bonner Jordan - Hartford-Remote-HSB" userId="e82d229e-6edb-4e20-9ecc-a487e5c63362" providerId="ADAL" clId="{76C91056-D0C8-422A-ADD5-0DC98A576341}" dt="2023-03-21T03:33:30.337" v="1289" actId="47"/>
        <pc:sldMkLst>
          <pc:docMk/>
          <pc:sldMk cId="1725768834" sldId="274"/>
        </pc:sldMkLst>
      </pc:sldChg>
      <pc:sldChg chg="del">
        <pc:chgData name="Bonner Jordan - Hartford-Remote-HSB" userId="e82d229e-6edb-4e20-9ecc-a487e5c63362" providerId="ADAL" clId="{76C91056-D0C8-422A-ADD5-0DC98A576341}" dt="2023-03-21T03:33:30.337" v="1289" actId="47"/>
        <pc:sldMkLst>
          <pc:docMk/>
          <pc:sldMk cId="3486625981" sldId="275"/>
        </pc:sldMkLst>
      </pc:sldChg>
      <pc:sldChg chg="del">
        <pc:chgData name="Bonner Jordan - Hartford-Remote-HSB" userId="e82d229e-6edb-4e20-9ecc-a487e5c63362" providerId="ADAL" clId="{76C91056-D0C8-422A-ADD5-0DC98A576341}" dt="2023-03-21T03:33:30.337" v="1289" actId="47"/>
        <pc:sldMkLst>
          <pc:docMk/>
          <pc:sldMk cId="3189205658" sldId="276"/>
        </pc:sldMkLst>
      </pc:sldChg>
      <pc:sldChg chg="del">
        <pc:chgData name="Bonner Jordan - Hartford-Remote-HSB" userId="e82d229e-6edb-4e20-9ecc-a487e5c63362" providerId="ADAL" clId="{76C91056-D0C8-422A-ADD5-0DC98A576341}" dt="2023-03-21T03:33:30.337" v="1289" actId="47"/>
        <pc:sldMkLst>
          <pc:docMk/>
          <pc:sldMk cId="1261869704" sldId="277"/>
        </pc:sldMkLst>
      </pc:sldChg>
      <pc:sldChg chg="del">
        <pc:chgData name="Bonner Jordan - Hartford-Remote-HSB" userId="e82d229e-6edb-4e20-9ecc-a487e5c63362" providerId="ADAL" clId="{76C91056-D0C8-422A-ADD5-0DC98A576341}" dt="2023-03-21T03:33:30.337" v="1289" actId="47"/>
        <pc:sldMkLst>
          <pc:docMk/>
          <pc:sldMk cId="556224051" sldId="278"/>
        </pc:sldMkLst>
      </pc:sldChg>
      <pc:sldChg chg="del">
        <pc:chgData name="Bonner Jordan - Hartford-Remote-HSB" userId="e82d229e-6edb-4e20-9ecc-a487e5c63362" providerId="ADAL" clId="{76C91056-D0C8-422A-ADD5-0DC98A576341}" dt="2023-03-21T03:33:30.337" v="1289" actId="47"/>
        <pc:sldMkLst>
          <pc:docMk/>
          <pc:sldMk cId="438820422" sldId="279"/>
        </pc:sldMkLst>
      </pc:sldChg>
      <pc:sldChg chg="del">
        <pc:chgData name="Bonner Jordan - Hartford-Remote-HSB" userId="e82d229e-6edb-4e20-9ecc-a487e5c63362" providerId="ADAL" clId="{76C91056-D0C8-422A-ADD5-0DC98A576341}" dt="2023-03-21T03:35:22.021" v="1508" actId="47"/>
        <pc:sldMkLst>
          <pc:docMk/>
          <pc:sldMk cId="2283096306" sldId="280"/>
        </pc:sldMkLst>
      </pc:sldChg>
      <pc:sldChg chg="add">
        <pc:chgData name="Bonner Jordan - Hartford-Remote-HSB" userId="e82d229e-6edb-4e20-9ecc-a487e5c63362" providerId="ADAL" clId="{76C91056-D0C8-422A-ADD5-0DC98A576341}" dt="2023-03-21T03:34:27.973" v="1349"/>
        <pc:sldMkLst>
          <pc:docMk/>
          <pc:sldMk cId="242713576" sldId="285"/>
        </pc:sldMkLst>
      </pc:sldChg>
      <pc:sldChg chg="add del">
        <pc:chgData name="Bonner Jordan - Hartford-Remote-HSB" userId="e82d229e-6edb-4e20-9ecc-a487e5c63362" providerId="ADAL" clId="{76C91056-D0C8-422A-ADD5-0DC98A576341}" dt="2023-03-21T03:34:26.249" v="1348" actId="2696"/>
        <pc:sldMkLst>
          <pc:docMk/>
          <pc:sldMk cId="2012322428" sldId="285"/>
        </pc:sldMkLst>
      </pc:sldChg>
      <pc:sldChg chg="add del">
        <pc:chgData name="Bonner Jordan - Hartford-Remote-HSB" userId="e82d229e-6edb-4e20-9ecc-a487e5c63362" providerId="ADAL" clId="{76C91056-D0C8-422A-ADD5-0DC98A576341}" dt="2023-03-21T03:33:38.378" v="1292"/>
        <pc:sldMkLst>
          <pc:docMk/>
          <pc:sldMk cId="2426362170" sldId="285"/>
        </pc:sldMkLst>
      </pc:sldChg>
      <pc:sldChg chg="del">
        <pc:chgData name="Bonner Jordan - Hartford-Remote-HSB" userId="e82d229e-6edb-4e20-9ecc-a487e5c63362" providerId="ADAL" clId="{76C91056-D0C8-422A-ADD5-0DC98A576341}" dt="2023-03-21T03:33:35.806" v="1290" actId="2696"/>
        <pc:sldMkLst>
          <pc:docMk/>
          <pc:sldMk cId="2647909989" sldId="285"/>
        </pc:sldMkLst>
      </pc:sldChg>
      <pc:sldChg chg="add del">
        <pc:chgData name="Bonner Jordan - Hartford-Remote-HSB" userId="e82d229e-6edb-4e20-9ecc-a487e5c63362" providerId="ADAL" clId="{76C91056-D0C8-422A-ADD5-0DC98A576341}" dt="2023-03-21T03:33:38.378" v="1292"/>
        <pc:sldMkLst>
          <pc:docMk/>
          <pc:sldMk cId="454636137" sldId="287"/>
        </pc:sldMkLst>
      </pc:sldChg>
      <pc:sldChg chg="del">
        <pc:chgData name="Bonner Jordan - Hartford-Remote-HSB" userId="e82d229e-6edb-4e20-9ecc-a487e5c63362" providerId="ADAL" clId="{76C91056-D0C8-422A-ADD5-0DC98A576341}" dt="2023-03-21T03:33:35.806" v="1290" actId="2696"/>
        <pc:sldMkLst>
          <pc:docMk/>
          <pc:sldMk cId="913523918" sldId="287"/>
        </pc:sldMkLst>
      </pc:sldChg>
      <pc:sldChg chg="add">
        <pc:chgData name="Bonner Jordan - Hartford-Remote-HSB" userId="e82d229e-6edb-4e20-9ecc-a487e5c63362" providerId="ADAL" clId="{76C91056-D0C8-422A-ADD5-0DC98A576341}" dt="2023-03-21T03:33:39.494" v="1293"/>
        <pc:sldMkLst>
          <pc:docMk/>
          <pc:sldMk cId="2213372705" sldId="287"/>
        </pc:sldMkLst>
      </pc:sldChg>
      <pc:sldChg chg="add del">
        <pc:chgData name="Bonner Jordan - Hartford-Remote-HSB" userId="e82d229e-6edb-4e20-9ecc-a487e5c63362" providerId="ADAL" clId="{76C91056-D0C8-422A-ADD5-0DC98A576341}" dt="2023-03-21T03:33:38.378" v="1292"/>
        <pc:sldMkLst>
          <pc:docMk/>
          <pc:sldMk cId="1794281243" sldId="288"/>
        </pc:sldMkLst>
      </pc:sldChg>
      <pc:sldChg chg="del">
        <pc:chgData name="Bonner Jordan - Hartford-Remote-HSB" userId="e82d229e-6edb-4e20-9ecc-a487e5c63362" providerId="ADAL" clId="{76C91056-D0C8-422A-ADD5-0DC98A576341}" dt="2023-03-21T03:33:35.806" v="1290" actId="2696"/>
        <pc:sldMkLst>
          <pc:docMk/>
          <pc:sldMk cId="2704861902" sldId="288"/>
        </pc:sldMkLst>
      </pc:sldChg>
      <pc:sldChg chg="add">
        <pc:chgData name="Bonner Jordan - Hartford-Remote-HSB" userId="e82d229e-6edb-4e20-9ecc-a487e5c63362" providerId="ADAL" clId="{76C91056-D0C8-422A-ADD5-0DC98A576341}" dt="2023-03-21T03:33:39.494" v="1293"/>
        <pc:sldMkLst>
          <pc:docMk/>
          <pc:sldMk cId="3281653546" sldId="288"/>
        </pc:sldMkLst>
      </pc:sldChg>
      <pc:sldChg chg="add del">
        <pc:chgData name="Bonner Jordan - Hartford-Remote-HSB" userId="e82d229e-6edb-4e20-9ecc-a487e5c63362" providerId="ADAL" clId="{76C91056-D0C8-422A-ADD5-0DC98A576341}" dt="2023-03-21T03:33:38.378" v="1292"/>
        <pc:sldMkLst>
          <pc:docMk/>
          <pc:sldMk cId="263049790" sldId="289"/>
        </pc:sldMkLst>
      </pc:sldChg>
      <pc:sldChg chg="add del">
        <pc:chgData name="Bonner Jordan - Hartford-Remote-HSB" userId="e82d229e-6edb-4e20-9ecc-a487e5c63362" providerId="ADAL" clId="{76C91056-D0C8-422A-ADD5-0DC98A576341}" dt="2023-03-21T03:34:26.249" v="1348" actId="2696"/>
        <pc:sldMkLst>
          <pc:docMk/>
          <pc:sldMk cId="658999671" sldId="289"/>
        </pc:sldMkLst>
      </pc:sldChg>
      <pc:sldChg chg="del">
        <pc:chgData name="Bonner Jordan - Hartford-Remote-HSB" userId="e82d229e-6edb-4e20-9ecc-a487e5c63362" providerId="ADAL" clId="{76C91056-D0C8-422A-ADD5-0DC98A576341}" dt="2023-03-21T03:33:35.806" v="1290" actId="2696"/>
        <pc:sldMkLst>
          <pc:docMk/>
          <pc:sldMk cId="988489605" sldId="289"/>
        </pc:sldMkLst>
      </pc:sldChg>
      <pc:sldChg chg="add">
        <pc:chgData name="Bonner Jordan - Hartford-Remote-HSB" userId="e82d229e-6edb-4e20-9ecc-a487e5c63362" providerId="ADAL" clId="{76C91056-D0C8-422A-ADD5-0DC98A576341}" dt="2023-03-21T03:34:27.973" v="1349"/>
        <pc:sldMkLst>
          <pc:docMk/>
          <pc:sldMk cId="3062277275" sldId="289"/>
        </pc:sldMkLst>
      </pc:sldChg>
      <pc:sldChg chg="add del">
        <pc:chgData name="Bonner Jordan - Hartford-Remote-HSB" userId="e82d229e-6edb-4e20-9ecc-a487e5c63362" providerId="ADAL" clId="{76C91056-D0C8-422A-ADD5-0DC98A576341}" dt="2023-03-21T03:33:38.378" v="1292"/>
        <pc:sldMkLst>
          <pc:docMk/>
          <pc:sldMk cId="299977470" sldId="291"/>
        </pc:sldMkLst>
      </pc:sldChg>
      <pc:sldChg chg="del">
        <pc:chgData name="Bonner Jordan - Hartford-Remote-HSB" userId="e82d229e-6edb-4e20-9ecc-a487e5c63362" providerId="ADAL" clId="{76C91056-D0C8-422A-ADD5-0DC98A576341}" dt="2023-03-21T03:33:35.806" v="1290" actId="2696"/>
        <pc:sldMkLst>
          <pc:docMk/>
          <pc:sldMk cId="2638840873" sldId="291"/>
        </pc:sldMkLst>
      </pc:sldChg>
      <pc:sldChg chg="add">
        <pc:chgData name="Bonner Jordan - Hartford-Remote-HSB" userId="e82d229e-6edb-4e20-9ecc-a487e5c63362" providerId="ADAL" clId="{76C91056-D0C8-422A-ADD5-0DC98A576341}" dt="2023-03-21T03:34:27.973" v="1349"/>
        <pc:sldMkLst>
          <pc:docMk/>
          <pc:sldMk cId="3691874486" sldId="291"/>
        </pc:sldMkLst>
      </pc:sldChg>
      <pc:sldChg chg="add del">
        <pc:chgData name="Bonner Jordan - Hartford-Remote-HSB" userId="e82d229e-6edb-4e20-9ecc-a487e5c63362" providerId="ADAL" clId="{76C91056-D0C8-422A-ADD5-0DC98A576341}" dt="2023-03-21T03:34:26.249" v="1348" actId="2696"/>
        <pc:sldMkLst>
          <pc:docMk/>
          <pc:sldMk cId="4239971112" sldId="291"/>
        </pc:sldMkLst>
      </pc:sldChg>
      <pc:sldChg chg="add">
        <pc:chgData name="Bonner Jordan - Hartford-Remote-HSB" userId="e82d229e-6edb-4e20-9ecc-a487e5c63362" providerId="ADAL" clId="{76C91056-D0C8-422A-ADD5-0DC98A576341}" dt="2023-03-21T03:34:27.973" v="1349"/>
        <pc:sldMkLst>
          <pc:docMk/>
          <pc:sldMk cId="461692928" sldId="292"/>
        </pc:sldMkLst>
      </pc:sldChg>
      <pc:sldChg chg="del">
        <pc:chgData name="Bonner Jordan - Hartford-Remote-HSB" userId="e82d229e-6edb-4e20-9ecc-a487e5c63362" providerId="ADAL" clId="{76C91056-D0C8-422A-ADD5-0DC98A576341}" dt="2023-03-21T03:33:35.806" v="1290" actId="2696"/>
        <pc:sldMkLst>
          <pc:docMk/>
          <pc:sldMk cId="2160455300" sldId="292"/>
        </pc:sldMkLst>
      </pc:sldChg>
      <pc:sldChg chg="add del">
        <pc:chgData name="Bonner Jordan - Hartford-Remote-HSB" userId="e82d229e-6edb-4e20-9ecc-a487e5c63362" providerId="ADAL" clId="{76C91056-D0C8-422A-ADD5-0DC98A576341}" dt="2023-03-21T03:34:26.249" v="1348" actId="2696"/>
        <pc:sldMkLst>
          <pc:docMk/>
          <pc:sldMk cId="2519191088" sldId="292"/>
        </pc:sldMkLst>
      </pc:sldChg>
      <pc:sldChg chg="add del">
        <pc:chgData name="Bonner Jordan - Hartford-Remote-HSB" userId="e82d229e-6edb-4e20-9ecc-a487e5c63362" providerId="ADAL" clId="{76C91056-D0C8-422A-ADD5-0DC98A576341}" dt="2023-03-21T03:33:38.378" v="1292"/>
        <pc:sldMkLst>
          <pc:docMk/>
          <pc:sldMk cId="2588068781" sldId="292"/>
        </pc:sldMkLst>
      </pc:sldChg>
      <pc:sldChg chg="add">
        <pc:chgData name="Bonner Jordan - Hartford-Remote-HSB" userId="e82d229e-6edb-4e20-9ecc-a487e5c63362" providerId="ADAL" clId="{76C91056-D0C8-422A-ADD5-0DC98A576341}" dt="2023-03-21T03:34:27.973" v="1349"/>
        <pc:sldMkLst>
          <pc:docMk/>
          <pc:sldMk cId="2201045" sldId="293"/>
        </pc:sldMkLst>
      </pc:sldChg>
      <pc:sldChg chg="del">
        <pc:chgData name="Bonner Jordan - Hartford-Remote-HSB" userId="e82d229e-6edb-4e20-9ecc-a487e5c63362" providerId="ADAL" clId="{76C91056-D0C8-422A-ADD5-0DC98A576341}" dt="2023-03-21T03:33:35.806" v="1290" actId="2696"/>
        <pc:sldMkLst>
          <pc:docMk/>
          <pc:sldMk cId="1159549392" sldId="293"/>
        </pc:sldMkLst>
      </pc:sldChg>
      <pc:sldChg chg="add del">
        <pc:chgData name="Bonner Jordan - Hartford-Remote-HSB" userId="e82d229e-6edb-4e20-9ecc-a487e5c63362" providerId="ADAL" clId="{76C91056-D0C8-422A-ADD5-0DC98A576341}" dt="2023-03-21T03:33:38.378" v="1292"/>
        <pc:sldMkLst>
          <pc:docMk/>
          <pc:sldMk cId="3112197241" sldId="293"/>
        </pc:sldMkLst>
      </pc:sldChg>
      <pc:sldChg chg="add del">
        <pc:chgData name="Bonner Jordan - Hartford-Remote-HSB" userId="e82d229e-6edb-4e20-9ecc-a487e5c63362" providerId="ADAL" clId="{76C91056-D0C8-422A-ADD5-0DC98A576341}" dt="2023-03-21T03:34:26.249" v="1348" actId="2696"/>
        <pc:sldMkLst>
          <pc:docMk/>
          <pc:sldMk cId="3991368765" sldId="293"/>
        </pc:sldMkLst>
      </pc:sldChg>
      <pc:sldChg chg="addSp modSp del mod">
        <pc:chgData name="Bonner Jordan - Hartford-Remote-HSB" userId="e82d229e-6edb-4e20-9ecc-a487e5c63362" providerId="ADAL" clId="{76C91056-D0C8-422A-ADD5-0DC98A576341}" dt="2023-03-21T03:22:32.953" v="787" actId="47"/>
        <pc:sldMkLst>
          <pc:docMk/>
          <pc:sldMk cId="1338125014" sldId="294"/>
        </pc:sldMkLst>
        <pc:spChg chg="mod">
          <ac:chgData name="Bonner Jordan - Hartford-Remote-HSB" userId="e82d229e-6edb-4e20-9ecc-a487e5c63362" providerId="ADAL" clId="{76C91056-D0C8-422A-ADD5-0DC98A576341}" dt="2023-03-21T02:59:17.102" v="564" actId="20577"/>
          <ac:spMkLst>
            <pc:docMk/>
            <pc:sldMk cId="1338125014" sldId="294"/>
            <ac:spMk id="2" creationId="{10B17ABD-BE88-D042-5997-22F660D5947A}"/>
          </ac:spMkLst>
        </pc:spChg>
        <pc:spChg chg="mod">
          <ac:chgData name="Bonner Jordan - Hartford-Remote-HSB" userId="e82d229e-6edb-4e20-9ecc-a487e5c63362" providerId="ADAL" clId="{76C91056-D0C8-422A-ADD5-0DC98A576341}" dt="2023-03-21T03:06:51.591" v="682" actId="6549"/>
          <ac:spMkLst>
            <pc:docMk/>
            <pc:sldMk cId="1338125014" sldId="294"/>
            <ac:spMk id="3" creationId="{F33662A3-4DD5-0500-C0E1-EA5CF57A5ABC}"/>
          </ac:spMkLst>
        </pc:spChg>
        <pc:spChg chg="add mod">
          <ac:chgData name="Bonner Jordan - Hartford-Remote-HSB" userId="e82d229e-6edb-4e20-9ecc-a487e5c63362" providerId="ADAL" clId="{76C91056-D0C8-422A-ADD5-0DC98A576341}" dt="2023-03-21T02:59:11.027" v="538"/>
          <ac:spMkLst>
            <pc:docMk/>
            <pc:sldMk cId="1338125014" sldId="294"/>
            <ac:spMk id="4" creationId="{02CCBA00-1209-953A-A397-68C60808AC83}"/>
          </ac:spMkLst>
        </pc:spChg>
      </pc:sldChg>
      <pc:sldChg chg="add del">
        <pc:chgData name="Bonner Jordan - Hartford-Remote-HSB" userId="e82d229e-6edb-4e20-9ecc-a487e5c63362" providerId="ADAL" clId="{76C91056-D0C8-422A-ADD5-0DC98A576341}" dt="2023-03-21T03:33:38.378" v="1292"/>
        <pc:sldMkLst>
          <pc:docMk/>
          <pc:sldMk cId="603536438" sldId="298"/>
        </pc:sldMkLst>
      </pc:sldChg>
      <pc:sldChg chg="add">
        <pc:chgData name="Bonner Jordan - Hartford-Remote-HSB" userId="e82d229e-6edb-4e20-9ecc-a487e5c63362" providerId="ADAL" clId="{76C91056-D0C8-422A-ADD5-0DC98A576341}" dt="2023-03-21T03:34:27.973" v="1349"/>
        <pc:sldMkLst>
          <pc:docMk/>
          <pc:sldMk cId="1486282927" sldId="298"/>
        </pc:sldMkLst>
      </pc:sldChg>
      <pc:sldChg chg="add del">
        <pc:chgData name="Bonner Jordan - Hartford-Remote-HSB" userId="e82d229e-6edb-4e20-9ecc-a487e5c63362" providerId="ADAL" clId="{76C91056-D0C8-422A-ADD5-0DC98A576341}" dt="2023-03-21T03:34:26.249" v="1348" actId="2696"/>
        <pc:sldMkLst>
          <pc:docMk/>
          <pc:sldMk cId="2094685718" sldId="298"/>
        </pc:sldMkLst>
      </pc:sldChg>
      <pc:sldChg chg="del">
        <pc:chgData name="Bonner Jordan - Hartford-Remote-HSB" userId="e82d229e-6edb-4e20-9ecc-a487e5c63362" providerId="ADAL" clId="{76C91056-D0C8-422A-ADD5-0DC98A576341}" dt="2023-03-21T03:33:35.806" v="1290" actId="2696"/>
        <pc:sldMkLst>
          <pc:docMk/>
          <pc:sldMk cId="2628500775" sldId="298"/>
        </pc:sldMkLst>
      </pc:sldChg>
      <pc:sldChg chg="modSp mod">
        <pc:chgData name="Bonner Jordan - Hartford-Remote-HSB" userId="e82d229e-6edb-4e20-9ecc-a487e5c63362" providerId="ADAL" clId="{76C91056-D0C8-422A-ADD5-0DC98A576341}" dt="2023-03-21T03:25:59.583" v="837" actId="20577"/>
        <pc:sldMkLst>
          <pc:docMk/>
          <pc:sldMk cId="1730640791" sldId="305"/>
        </pc:sldMkLst>
        <pc:spChg chg="mod">
          <ac:chgData name="Bonner Jordan - Hartford-Remote-HSB" userId="e82d229e-6edb-4e20-9ecc-a487e5c63362" providerId="ADAL" clId="{76C91056-D0C8-422A-ADD5-0DC98A576341}" dt="2023-03-21T03:25:59.583" v="837" actId="20577"/>
          <ac:spMkLst>
            <pc:docMk/>
            <pc:sldMk cId="1730640791" sldId="305"/>
            <ac:spMk id="2" creationId="{FB164A08-7CBF-A761-E02D-33DAFF697330}"/>
          </ac:spMkLst>
        </pc:spChg>
      </pc:sldChg>
      <pc:sldChg chg="modSp mod">
        <pc:chgData name="Bonner Jordan - Hartford-Remote-HSB" userId="e82d229e-6edb-4e20-9ecc-a487e5c63362" providerId="ADAL" clId="{76C91056-D0C8-422A-ADD5-0DC98A576341}" dt="2023-03-21T03:33:56.901" v="1314" actId="20577"/>
        <pc:sldMkLst>
          <pc:docMk/>
          <pc:sldMk cId="1394516605" sldId="306"/>
        </pc:sldMkLst>
        <pc:spChg chg="mod">
          <ac:chgData name="Bonner Jordan - Hartford-Remote-HSB" userId="e82d229e-6edb-4e20-9ecc-a487e5c63362" providerId="ADAL" clId="{76C91056-D0C8-422A-ADD5-0DC98A576341}" dt="2023-03-21T03:33:56.901" v="1314" actId="20577"/>
          <ac:spMkLst>
            <pc:docMk/>
            <pc:sldMk cId="1394516605" sldId="306"/>
            <ac:spMk id="2" creationId="{FB164A08-7CBF-A761-E02D-33DAFF697330}"/>
          </ac:spMkLst>
        </pc:spChg>
      </pc:sldChg>
      <pc:sldChg chg="modSp add del mod">
        <pc:chgData name="Bonner Jordan - Hartford-Remote-HSB" userId="e82d229e-6edb-4e20-9ecc-a487e5c63362" providerId="ADAL" clId="{76C91056-D0C8-422A-ADD5-0DC98A576341}" dt="2023-03-21T03:34:08.701" v="1344" actId="20577"/>
        <pc:sldMkLst>
          <pc:docMk/>
          <pc:sldMk cId="2737078565" sldId="307"/>
        </pc:sldMkLst>
        <pc:spChg chg="mod">
          <ac:chgData name="Bonner Jordan - Hartford-Remote-HSB" userId="e82d229e-6edb-4e20-9ecc-a487e5c63362" providerId="ADAL" clId="{76C91056-D0C8-422A-ADD5-0DC98A576341}" dt="2023-03-21T03:34:08.701" v="1344" actId="20577"/>
          <ac:spMkLst>
            <pc:docMk/>
            <pc:sldMk cId="2737078565" sldId="307"/>
            <ac:spMk id="2" creationId="{FB164A08-7CBF-A761-E02D-33DAFF697330}"/>
          </ac:spMkLst>
        </pc:spChg>
      </pc:sldChg>
      <pc:sldChg chg="add del">
        <pc:chgData name="Bonner Jordan - Hartford-Remote-HSB" userId="e82d229e-6edb-4e20-9ecc-a487e5c63362" providerId="ADAL" clId="{76C91056-D0C8-422A-ADD5-0DC98A576341}" dt="2023-03-21T03:34:10.392" v="1345" actId="47"/>
        <pc:sldMkLst>
          <pc:docMk/>
          <pc:sldMk cId="1063751267" sldId="308"/>
        </pc:sldMkLst>
      </pc:sldChg>
      <pc:sldChg chg="add del">
        <pc:chgData name="Bonner Jordan - Hartford-Remote-HSB" userId="e82d229e-6edb-4e20-9ecc-a487e5c63362" providerId="ADAL" clId="{76C91056-D0C8-422A-ADD5-0DC98A576341}" dt="2023-03-21T03:34:13.752" v="1347" actId="47"/>
        <pc:sldMkLst>
          <pc:docMk/>
          <pc:sldMk cId="752149674" sldId="309"/>
        </pc:sldMkLst>
      </pc:sldChg>
      <pc:sldChg chg="addSp delSp modSp add del mod">
        <pc:chgData name="Bonner Jordan - Hartford-Remote-HSB" userId="e82d229e-6edb-4e20-9ecc-a487e5c63362" providerId="ADAL" clId="{76C91056-D0C8-422A-ADD5-0DC98A576341}" dt="2023-03-21T03:26:10.462" v="838" actId="2696"/>
        <pc:sldMkLst>
          <pc:docMk/>
          <pc:sldMk cId="1489063399" sldId="310"/>
        </pc:sldMkLst>
        <pc:spChg chg="mod">
          <ac:chgData name="Bonner Jordan - Hartford-Remote-HSB" userId="e82d229e-6edb-4e20-9ecc-a487e5c63362" providerId="ADAL" clId="{76C91056-D0C8-422A-ADD5-0DC98A576341}" dt="2023-03-21T02:07:20.749" v="20" actId="20577"/>
          <ac:spMkLst>
            <pc:docMk/>
            <pc:sldMk cId="1489063399" sldId="310"/>
            <ac:spMk id="2" creationId="{18969BF5-0288-FD7C-1739-0C8672F3D7F8}"/>
          </ac:spMkLst>
        </pc:spChg>
        <pc:picChg chg="del mod ord modCrop">
          <ac:chgData name="Bonner Jordan - Hartford-Remote-HSB" userId="e82d229e-6edb-4e20-9ecc-a487e5c63362" providerId="ADAL" clId="{76C91056-D0C8-422A-ADD5-0DC98A576341}" dt="2023-03-21T02:12:03.691" v="40" actId="478"/>
          <ac:picMkLst>
            <pc:docMk/>
            <pc:sldMk cId="1489063399" sldId="310"/>
            <ac:picMk id="3" creationId="{A7EF95ED-D8F3-6D8A-77DF-8B91594C2B97}"/>
          </ac:picMkLst>
        </pc:picChg>
        <pc:picChg chg="add del">
          <ac:chgData name="Bonner Jordan - Hartford-Remote-HSB" userId="e82d229e-6edb-4e20-9ecc-a487e5c63362" providerId="ADAL" clId="{76C91056-D0C8-422A-ADD5-0DC98A576341}" dt="2023-03-21T02:12:02.954" v="39" actId="478"/>
          <ac:picMkLst>
            <pc:docMk/>
            <pc:sldMk cId="1489063399" sldId="310"/>
            <ac:picMk id="4" creationId="{35A15A2C-7BB7-79EE-7A3D-CE3027FF7297}"/>
          </ac:picMkLst>
        </pc:picChg>
        <pc:picChg chg="add mod">
          <ac:chgData name="Bonner Jordan - Hartford-Remote-HSB" userId="e82d229e-6edb-4e20-9ecc-a487e5c63362" providerId="ADAL" clId="{76C91056-D0C8-422A-ADD5-0DC98A576341}" dt="2023-03-21T02:14:55.229" v="67" actId="1076"/>
          <ac:picMkLst>
            <pc:docMk/>
            <pc:sldMk cId="1489063399" sldId="310"/>
            <ac:picMk id="5" creationId="{A1D04C52-BC0A-838E-54F5-E8696FD6985E}"/>
          </ac:picMkLst>
        </pc:picChg>
        <pc:picChg chg="add mod">
          <ac:chgData name="Bonner Jordan - Hartford-Remote-HSB" userId="e82d229e-6edb-4e20-9ecc-a487e5c63362" providerId="ADAL" clId="{76C91056-D0C8-422A-ADD5-0DC98A576341}" dt="2023-03-21T02:15:26.913" v="73" actId="1076"/>
          <ac:picMkLst>
            <pc:docMk/>
            <pc:sldMk cId="1489063399" sldId="310"/>
            <ac:picMk id="6" creationId="{CE698ADA-9C8C-7B61-3790-8F932AD3F29C}"/>
          </ac:picMkLst>
        </pc:picChg>
      </pc:sldChg>
      <pc:sldChg chg="addSp modSp add mod">
        <pc:chgData name="Bonner Jordan - Hartford-Remote-HSB" userId="e82d229e-6edb-4e20-9ecc-a487e5c63362" providerId="ADAL" clId="{76C91056-D0C8-422A-ADD5-0DC98A576341}" dt="2023-03-21T03:32:49.829" v="1286" actId="20577"/>
        <pc:sldMkLst>
          <pc:docMk/>
          <pc:sldMk cId="2130879661" sldId="310"/>
        </pc:sldMkLst>
        <pc:spChg chg="mod">
          <ac:chgData name="Bonner Jordan - Hartford-Remote-HSB" userId="e82d229e-6edb-4e20-9ecc-a487e5c63362" providerId="ADAL" clId="{76C91056-D0C8-422A-ADD5-0DC98A576341}" dt="2023-03-21T03:32:49.829" v="1286" actId="20577"/>
          <ac:spMkLst>
            <pc:docMk/>
            <pc:sldMk cId="2130879661" sldId="310"/>
            <ac:spMk id="2" creationId="{18969BF5-0288-FD7C-1739-0C8672F3D7F8}"/>
          </ac:spMkLst>
        </pc:spChg>
        <pc:spChg chg="add mod">
          <ac:chgData name="Bonner Jordan - Hartford-Remote-HSB" userId="e82d229e-6edb-4e20-9ecc-a487e5c63362" providerId="ADAL" clId="{76C91056-D0C8-422A-ADD5-0DC98A576341}" dt="2023-03-21T03:32:15.478" v="1264" actId="1076"/>
          <ac:spMkLst>
            <pc:docMk/>
            <pc:sldMk cId="2130879661" sldId="310"/>
            <ac:spMk id="3" creationId="{3BD48443-35CC-D91F-4F82-55F6715FFF7C}"/>
          </ac:spMkLst>
        </pc:spChg>
        <pc:picChg chg="mod">
          <ac:chgData name="Bonner Jordan - Hartford-Remote-HSB" userId="e82d229e-6edb-4e20-9ecc-a487e5c63362" providerId="ADAL" clId="{76C91056-D0C8-422A-ADD5-0DC98A576341}" dt="2023-03-21T03:31:55.193" v="1258" actId="1076"/>
          <ac:picMkLst>
            <pc:docMk/>
            <pc:sldMk cId="2130879661" sldId="310"/>
            <ac:picMk id="6" creationId="{CE698ADA-9C8C-7B61-3790-8F932AD3F29C}"/>
          </ac:picMkLst>
        </pc:picChg>
      </pc:sldChg>
      <pc:sldChg chg="delSp modSp add mod">
        <pc:chgData name="Bonner Jordan - Hartford-Remote-HSB" userId="e82d229e-6edb-4e20-9ecc-a487e5c63362" providerId="ADAL" clId="{76C91056-D0C8-422A-ADD5-0DC98A576341}" dt="2023-03-31T02:52:34.121" v="2227" actId="12788"/>
        <pc:sldMkLst>
          <pc:docMk/>
          <pc:sldMk cId="205080381" sldId="311"/>
        </pc:sldMkLst>
        <pc:spChg chg="mod">
          <ac:chgData name="Bonner Jordan - Hartford-Remote-HSB" userId="e82d229e-6edb-4e20-9ecc-a487e5c63362" providerId="ADAL" clId="{76C91056-D0C8-422A-ADD5-0DC98A576341}" dt="2023-03-21T03:31:28.870" v="1254" actId="20577"/>
          <ac:spMkLst>
            <pc:docMk/>
            <pc:sldMk cId="205080381" sldId="311"/>
            <ac:spMk id="2" creationId="{18969BF5-0288-FD7C-1739-0C8672F3D7F8}"/>
          </ac:spMkLst>
        </pc:spChg>
        <pc:spChg chg="mod">
          <ac:chgData name="Bonner Jordan - Hartford-Remote-HSB" userId="e82d229e-6edb-4e20-9ecc-a487e5c63362" providerId="ADAL" clId="{76C91056-D0C8-422A-ADD5-0DC98A576341}" dt="2023-03-31T02:52:34.121" v="2227" actId="12788"/>
          <ac:spMkLst>
            <pc:docMk/>
            <pc:sldMk cId="205080381" sldId="311"/>
            <ac:spMk id="7" creationId="{C6BCF7F9-C050-C1EC-CD19-FD4AB58ABEA3}"/>
          </ac:spMkLst>
        </pc:spChg>
        <pc:picChg chg="del">
          <ac:chgData name="Bonner Jordan - Hartford-Remote-HSB" userId="e82d229e-6edb-4e20-9ecc-a487e5c63362" providerId="ADAL" clId="{76C91056-D0C8-422A-ADD5-0DC98A576341}" dt="2023-03-21T03:27:13.664" v="843" actId="478"/>
          <ac:picMkLst>
            <pc:docMk/>
            <pc:sldMk cId="205080381" sldId="311"/>
            <ac:picMk id="3" creationId="{A7EF95ED-D8F3-6D8A-77DF-8B91594C2B97}"/>
          </ac:picMkLst>
        </pc:picChg>
      </pc:sldChg>
      <pc:sldChg chg="addSp delSp modSp add del mod">
        <pc:chgData name="Bonner Jordan - Hartford-Remote-HSB" userId="e82d229e-6edb-4e20-9ecc-a487e5c63362" providerId="ADAL" clId="{76C91056-D0C8-422A-ADD5-0DC98A576341}" dt="2023-03-21T03:26:10.462" v="838" actId="2696"/>
        <pc:sldMkLst>
          <pc:docMk/>
          <pc:sldMk cId="2822468810" sldId="311"/>
        </pc:sldMkLst>
        <pc:spChg chg="mod">
          <ac:chgData name="Bonner Jordan - Hartford-Remote-HSB" userId="e82d229e-6edb-4e20-9ecc-a487e5c63362" providerId="ADAL" clId="{76C91056-D0C8-422A-ADD5-0DC98A576341}" dt="2023-03-21T02:32:13.913" v="102" actId="20577"/>
          <ac:spMkLst>
            <pc:docMk/>
            <pc:sldMk cId="2822468810" sldId="311"/>
            <ac:spMk id="2" creationId="{18969BF5-0288-FD7C-1739-0C8672F3D7F8}"/>
          </ac:spMkLst>
        </pc:spChg>
        <pc:spChg chg="add del mod">
          <ac:chgData name="Bonner Jordan - Hartford-Remote-HSB" userId="e82d229e-6edb-4e20-9ecc-a487e5c63362" providerId="ADAL" clId="{76C91056-D0C8-422A-ADD5-0DC98A576341}" dt="2023-03-21T02:42:07.394" v="444" actId="478"/>
          <ac:spMkLst>
            <pc:docMk/>
            <pc:sldMk cId="2822468810" sldId="311"/>
            <ac:spMk id="4" creationId="{AAD28883-E9F1-F54E-CF4D-0C26464BA64A}"/>
          </ac:spMkLst>
        </pc:spChg>
        <pc:spChg chg="add del mod">
          <ac:chgData name="Bonner Jordan - Hartford-Remote-HSB" userId="e82d229e-6edb-4e20-9ecc-a487e5c63362" providerId="ADAL" clId="{76C91056-D0C8-422A-ADD5-0DC98A576341}" dt="2023-03-21T02:40:36.384" v="419" actId="478"/>
          <ac:spMkLst>
            <pc:docMk/>
            <pc:sldMk cId="2822468810" sldId="311"/>
            <ac:spMk id="6" creationId="{4974A1B0-913E-FF60-1C3E-AF4B98CFF2ED}"/>
          </ac:spMkLst>
        </pc:spChg>
        <pc:spChg chg="add mod">
          <ac:chgData name="Bonner Jordan - Hartford-Remote-HSB" userId="e82d229e-6edb-4e20-9ecc-a487e5c63362" providerId="ADAL" clId="{76C91056-D0C8-422A-ADD5-0DC98A576341}" dt="2023-03-21T02:43:22.207" v="496" actId="403"/>
          <ac:spMkLst>
            <pc:docMk/>
            <pc:sldMk cId="2822468810" sldId="311"/>
            <ac:spMk id="7" creationId="{C6BCF7F9-C050-C1EC-CD19-FD4AB58ABEA3}"/>
          </ac:spMkLst>
        </pc:spChg>
        <pc:graphicFrameChg chg="add del mod modGraphic">
          <ac:chgData name="Bonner Jordan - Hartford-Remote-HSB" userId="e82d229e-6edb-4e20-9ecc-a487e5c63362" providerId="ADAL" clId="{76C91056-D0C8-422A-ADD5-0DC98A576341}" dt="2023-03-21T02:40:43.654" v="421" actId="478"/>
          <ac:graphicFrameMkLst>
            <pc:docMk/>
            <pc:sldMk cId="2822468810" sldId="311"/>
            <ac:graphicFrameMk id="5" creationId="{37431977-339F-8C5C-B7A0-55F9D45DC9F6}"/>
          </ac:graphicFrameMkLst>
        </pc:graphicFrameChg>
        <pc:picChg chg="mod">
          <ac:chgData name="Bonner Jordan - Hartford-Remote-HSB" userId="e82d229e-6edb-4e20-9ecc-a487e5c63362" providerId="ADAL" clId="{76C91056-D0C8-422A-ADD5-0DC98A576341}" dt="2023-03-21T02:43:05.032" v="492" actId="14100"/>
          <ac:picMkLst>
            <pc:docMk/>
            <pc:sldMk cId="2822468810" sldId="311"/>
            <ac:picMk id="3" creationId="{A7EF95ED-D8F3-6D8A-77DF-8B91594C2B97}"/>
          </ac:picMkLst>
        </pc:picChg>
      </pc:sldChg>
      <pc:sldChg chg="modSp add mod">
        <pc:chgData name="Bonner Jordan - Hartford-Remote-HSB" userId="e82d229e-6edb-4e20-9ecc-a487e5c63362" providerId="ADAL" clId="{76C91056-D0C8-422A-ADD5-0DC98A576341}" dt="2023-03-21T03:25:24.866" v="817" actId="6549"/>
        <pc:sldMkLst>
          <pc:docMk/>
          <pc:sldMk cId="2495535419" sldId="312"/>
        </pc:sldMkLst>
        <pc:spChg chg="mod">
          <ac:chgData name="Bonner Jordan - Hartford-Remote-HSB" userId="e82d229e-6edb-4e20-9ecc-a487e5c63362" providerId="ADAL" clId="{76C91056-D0C8-422A-ADD5-0DC98A576341}" dt="2023-03-21T03:25:24.866" v="817" actId="6549"/>
          <ac:spMkLst>
            <pc:docMk/>
            <pc:sldMk cId="2495535419" sldId="312"/>
            <ac:spMk id="3" creationId="{F33662A3-4DD5-0500-C0E1-EA5CF57A5ABC}"/>
          </ac:spMkLst>
        </pc:spChg>
      </pc:sldChg>
      <pc:sldChg chg="add">
        <pc:chgData name="Bonner Jordan - Hartford-Remote-HSB" userId="e82d229e-6edb-4e20-9ecc-a487e5c63362" providerId="ADAL" clId="{76C91056-D0C8-422A-ADD5-0DC98A576341}" dt="2023-03-21T03:27:11.107" v="842"/>
        <pc:sldMkLst>
          <pc:docMk/>
          <pc:sldMk cId="1276715374" sldId="313"/>
        </pc:sldMkLst>
      </pc:sldChg>
      <pc:sldChg chg="modSp add del mod">
        <pc:chgData name="Bonner Jordan - Hartford-Remote-HSB" userId="e82d229e-6edb-4e20-9ecc-a487e5c63362" providerId="ADAL" clId="{76C91056-D0C8-422A-ADD5-0DC98A576341}" dt="2023-03-21T03:39:39.572" v="1689" actId="47"/>
        <pc:sldMkLst>
          <pc:docMk/>
          <pc:sldMk cId="2399671440" sldId="314"/>
        </pc:sldMkLst>
        <pc:spChg chg="mod">
          <ac:chgData name="Bonner Jordan - Hartford-Remote-HSB" userId="e82d229e-6edb-4e20-9ecc-a487e5c63362" providerId="ADAL" clId="{76C91056-D0C8-422A-ADD5-0DC98A576341}" dt="2023-03-21T03:34:33.795" v="1376" actId="20577"/>
          <ac:spMkLst>
            <pc:docMk/>
            <pc:sldMk cId="2399671440" sldId="314"/>
            <ac:spMk id="2" creationId="{18969BF5-0288-FD7C-1739-0C8672F3D7F8}"/>
          </ac:spMkLst>
        </pc:spChg>
      </pc:sldChg>
      <pc:sldChg chg="modSp add mod">
        <pc:chgData name="Bonner Jordan - Hartford-Remote-HSB" userId="e82d229e-6edb-4e20-9ecc-a487e5c63362" providerId="ADAL" clId="{76C91056-D0C8-422A-ADD5-0DC98A576341}" dt="2023-03-21T03:40:25.782" v="1785" actId="6549"/>
        <pc:sldMkLst>
          <pc:docMk/>
          <pc:sldMk cId="3614181392" sldId="315"/>
        </pc:sldMkLst>
        <pc:spChg chg="mod">
          <ac:chgData name="Bonner Jordan - Hartford-Remote-HSB" userId="e82d229e-6edb-4e20-9ecc-a487e5c63362" providerId="ADAL" clId="{76C91056-D0C8-422A-ADD5-0DC98A576341}" dt="2023-03-21T03:39:37.360" v="1688" actId="20577"/>
          <ac:spMkLst>
            <pc:docMk/>
            <pc:sldMk cId="3614181392" sldId="315"/>
            <ac:spMk id="2" creationId="{18969BF5-0288-FD7C-1739-0C8672F3D7F8}"/>
          </ac:spMkLst>
        </pc:spChg>
        <pc:spChg chg="mod">
          <ac:chgData name="Bonner Jordan - Hartford-Remote-HSB" userId="e82d229e-6edb-4e20-9ecc-a487e5c63362" providerId="ADAL" clId="{76C91056-D0C8-422A-ADD5-0DC98A576341}" dt="2023-03-21T03:40:25.782" v="1785" actId="6549"/>
          <ac:spMkLst>
            <pc:docMk/>
            <pc:sldMk cId="3614181392" sldId="315"/>
            <ac:spMk id="3" creationId="{39176E43-0115-E50B-D268-5E00760022A7}"/>
          </ac:spMkLst>
        </pc:spChg>
      </pc:sldChg>
      <pc:sldChg chg="modSp add del mod">
        <pc:chgData name="Bonner Jordan - Hartford-Remote-HSB" userId="e82d229e-6edb-4e20-9ecc-a487e5c63362" providerId="ADAL" clId="{76C91056-D0C8-422A-ADD5-0DC98A576341}" dt="2023-04-06T01:57:27.314" v="2267" actId="47"/>
        <pc:sldMkLst>
          <pc:docMk/>
          <pc:sldMk cId="3827428436" sldId="316"/>
        </pc:sldMkLst>
        <pc:spChg chg="mod">
          <ac:chgData name="Bonner Jordan - Hartford-Remote-HSB" userId="e82d229e-6edb-4e20-9ecc-a487e5c63362" providerId="ADAL" clId="{76C91056-D0C8-422A-ADD5-0DC98A576341}" dt="2023-03-30T01:48:31.571" v="1816" actId="20577"/>
          <ac:spMkLst>
            <pc:docMk/>
            <pc:sldMk cId="3827428436" sldId="316"/>
            <ac:spMk id="2" creationId="{10B17ABD-BE88-D042-5997-22F660D5947A}"/>
          </ac:spMkLst>
        </pc:spChg>
        <pc:spChg chg="mod">
          <ac:chgData name="Bonner Jordan - Hartford-Remote-HSB" userId="e82d229e-6edb-4e20-9ecc-a487e5c63362" providerId="ADAL" clId="{76C91056-D0C8-422A-ADD5-0DC98A576341}" dt="2023-03-30T02:08:45.998" v="2108" actId="20577"/>
          <ac:spMkLst>
            <pc:docMk/>
            <pc:sldMk cId="3827428436" sldId="316"/>
            <ac:spMk id="3" creationId="{F33662A3-4DD5-0500-C0E1-EA5CF57A5ABC}"/>
          </ac:spMkLst>
        </pc:spChg>
      </pc:sldChg>
      <pc:sldChg chg="modSp add del mod modNotesTx">
        <pc:chgData name="Bonner Jordan - Hartford-Remote-HSB" userId="e82d229e-6edb-4e20-9ecc-a487e5c63362" providerId="ADAL" clId="{76C91056-D0C8-422A-ADD5-0DC98A576341}" dt="2023-04-06T04:27:59.365" v="2625" actId="47"/>
        <pc:sldMkLst>
          <pc:docMk/>
          <pc:sldMk cId="2922147038" sldId="317"/>
        </pc:sldMkLst>
        <pc:spChg chg="mod">
          <ac:chgData name="Bonner Jordan - Hartford-Remote-HSB" userId="e82d229e-6edb-4e20-9ecc-a487e5c63362" providerId="ADAL" clId="{76C91056-D0C8-422A-ADD5-0DC98A576341}" dt="2023-03-30T01:58:20.479" v="1957" actId="20577"/>
          <ac:spMkLst>
            <pc:docMk/>
            <pc:sldMk cId="2922147038" sldId="317"/>
            <ac:spMk id="2" creationId="{10B17ABD-BE88-D042-5997-22F660D5947A}"/>
          </ac:spMkLst>
        </pc:spChg>
        <pc:spChg chg="mod">
          <ac:chgData name="Bonner Jordan - Hartford-Remote-HSB" userId="e82d229e-6edb-4e20-9ecc-a487e5c63362" providerId="ADAL" clId="{76C91056-D0C8-422A-ADD5-0DC98A576341}" dt="2023-03-30T01:59:19.605" v="1967" actId="20577"/>
          <ac:spMkLst>
            <pc:docMk/>
            <pc:sldMk cId="2922147038" sldId="317"/>
            <ac:spMk id="3" creationId="{F33662A3-4DD5-0500-C0E1-EA5CF57A5ABC}"/>
          </ac:spMkLst>
        </pc:spChg>
      </pc:sldChg>
      <pc:sldChg chg="modSp add del mod ord">
        <pc:chgData name="Bonner Jordan - Hartford-Remote-HSB" userId="e82d229e-6edb-4e20-9ecc-a487e5c63362" providerId="ADAL" clId="{76C91056-D0C8-422A-ADD5-0DC98A576341}" dt="2023-04-06T02:32:59.443" v="2409" actId="47"/>
        <pc:sldMkLst>
          <pc:docMk/>
          <pc:sldMk cId="3268346176" sldId="318"/>
        </pc:sldMkLst>
        <pc:spChg chg="mod">
          <ac:chgData name="Bonner Jordan - Hartford-Remote-HSB" userId="e82d229e-6edb-4e20-9ecc-a487e5c63362" providerId="ADAL" clId="{76C91056-D0C8-422A-ADD5-0DC98A576341}" dt="2023-03-30T01:59:27.321" v="1993" actId="20577"/>
          <ac:spMkLst>
            <pc:docMk/>
            <pc:sldMk cId="3268346176" sldId="318"/>
            <ac:spMk id="2" creationId="{10B17ABD-BE88-D042-5997-22F660D5947A}"/>
          </ac:spMkLst>
        </pc:spChg>
        <pc:spChg chg="mod">
          <ac:chgData name="Bonner Jordan - Hartford-Remote-HSB" userId="e82d229e-6edb-4e20-9ecc-a487e5c63362" providerId="ADAL" clId="{76C91056-D0C8-422A-ADD5-0DC98A576341}" dt="2023-03-30T15:33:03.529" v="2129" actId="20577"/>
          <ac:spMkLst>
            <pc:docMk/>
            <pc:sldMk cId="3268346176" sldId="318"/>
            <ac:spMk id="3" creationId="{F33662A3-4DD5-0500-C0E1-EA5CF57A5ABC}"/>
          </ac:spMkLst>
        </pc:spChg>
      </pc:sldChg>
      <pc:sldChg chg="modSp add del mod ord">
        <pc:chgData name="Bonner Jordan - Hartford-Remote-HSB" userId="e82d229e-6edb-4e20-9ecc-a487e5c63362" providerId="ADAL" clId="{76C91056-D0C8-422A-ADD5-0DC98A576341}" dt="2023-03-30T02:07:01.154" v="2083" actId="47"/>
        <pc:sldMkLst>
          <pc:docMk/>
          <pc:sldMk cId="3849009846" sldId="319"/>
        </pc:sldMkLst>
        <pc:spChg chg="mod">
          <ac:chgData name="Bonner Jordan - Hartford-Remote-HSB" userId="e82d229e-6edb-4e20-9ecc-a487e5c63362" providerId="ADAL" clId="{76C91056-D0C8-422A-ADD5-0DC98A576341}" dt="2023-03-30T01:59:55.842" v="2028" actId="20577"/>
          <ac:spMkLst>
            <pc:docMk/>
            <pc:sldMk cId="3849009846" sldId="319"/>
            <ac:spMk id="2" creationId="{10B17ABD-BE88-D042-5997-22F660D5947A}"/>
          </ac:spMkLst>
        </pc:spChg>
      </pc:sldChg>
      <pc:sldChg chg="modSp add del mod modNotesTx">
        <pc:chgData name="Bonner Jordan - Hartford-Remote-HSB" userId="e82d229e-6edb-4e20-9ecc-a487e5c63362" providerId="ADAL" clId="{76C91056-D0C8-422A-ADD5-0DC98A576341}" dt="2023-04-06T03:57:04.205" v="2590" actId="47"/>
        <pc:sldMkLst>
          <pc:docMk/>
          <pc:sldMk cId="3139596780" sldId="320"/>
        </pc:sldMkLst>
        <pc:spChg chg="mod">
          <ac:chgData name="Bonner Jordan - Hartford-Remote-HSB" userId="e82d229e-6edb-4e20-9ecc-a487e5c63362" providerId="ADAL" clId="{76C91056-D0C8-422A-ADD5-0DC98A576341}" dt="2023-03-30T02:00:03.910" v="2049" actId="20577"/>
          <ac:spMkLst>
            <pc:docMk/>
            <pc:sldMk cId="3139596780" sldId="320"/>
            <ac:spMk id="2" creationId="{10B17ABD-BE88-D042-5997-22F660D5947A}"/>
          </ac:spMkLst>
        </pc:spChg>
      </pc:sldChg>
      <pc:sldChg chg="addSp delSp modSp add mod modNotesTx">
        <pc:chgData name="Bonner Jordan - Hartford-Remote-HSB" userId="e82d229e-6edb-4e20-9ecc-a487e5c63362" providerId="ADAL" clId="{76C91056-D0C8-422A-ADD5-0DC98A576341}" dt="2023-04-06T01:57:42.781" v="2345" actId="20577"/>
        <pc:sldMkLst>
          <pc:docMk/>
          <pc:sldMk cId="2913470376" sldId="321"/>
        </pc:sldMkLst>
        <pc:spChg chg="mod">
          <ac:chgData name="Bonner Jordan - Hartford-Remote-HSB" userId="e82d229e-6edb-4e20-9ecc-a487e5c63362" providerId="ADAL" clId="{76C91056-D0C8-422A-ADD5-0DC98A576341}" dt="2023-04-03T02:24:50.137" v="2232" actId="14100"/>
          <ac:spMkLst>
            <pc:docMk/>
            <pc:sldMk cId="2913470376" sldId="321"/>
            <ac:spMk id="2" creationId="{10B17ABD-BE88-D042-5997-22F660D5947A}"/>
          </ac:spMkLst>
        </pc:spChg>
        <pc:spChg chg="del mod">
          <ac:chgData name="Bonner Jordan - Hartford-Remote-HSB" userId="e82d229e-6edb-4e20-9ecc-a487e5c63362" providerId="ADAL" clId="{76C91056-D0C8-422A-ADD5-0DC98A576341}" dt="2023-04-03T02:25:45.957" v="2258" actId="478"/>
          <ac:spMkLst>
            <pc:docMk/>
            <pc:sldMk cId="2913470376" sldId="321"/>
            <ac:spMk id="3" creationId="{F33662A3-4DD5-0500-C0E1-EA5CF57A5ABC}"/>
          </ac:spMkLst>
        </pc:spChg>
        <pc:spChg chg="add mod">
          <ac:chgData name="Bonner Jordan - Hartford-Remote-HSB" userId="e82d229e-6edb-4e20-9ecc-a487e5c63362" providerId="ADAL" clId="{76C91056-D0C8-422A-ADD5-0DC98A576341}" dt="2023-04-03T02:25:50.232" v="2260" actId="1076"/>
          <ac:spMkLst>
            <pc:docMk/>
            <pc:sldMk cId="2913470376" sldId="321"/>
            <ac:spMk id="4" creationId="{686B437B-B919-F9EB-B4B5-EFBFF26314C9}"/>
          </ac:spMkLst>
        </pc:spChg>
        <pc:spChg chg="add del mod">
          <ac:chgData name="Bonner Jordan - Hartford-Remote-HSB" userId="e82d229e-6edb-4e20-9ecc-a487e5c63362" providerId="ADAL" clId="{76C91056-D0C8-422A-ADD5-0DC98A576341}" dt="2023-04-03T02:25:47.957" v="2259" actId="478"/>
          <ac:spMkLst>
            <pc:docMk/>
            <pc:sldMk cId="2913470376" sldId="321"/>
            <ac:spMk id="6" creationId="{00CB7E50-BF92-B2DF-EA65-B45AD387FDAC}"/>
          </ac:spMkLst>
        </pc:spChg>
        <pc:picChg chg="add mod">
          <ac:chgData name="Bonner Jordan - Hartford-Remote-HSB" userId="e82d229e-6edb-4e20-9ecc-a487e5c63362" providerId="ADAL" clId="{76C91056-D0C8-422A-ADD5-0DC98A576341}" dt="2023-04-03T02:30:45.943" v="2266" actId="14826"/>
          <ac:picMkLst>
            <pc:docMk/>
            <pc:sldMk cId="2913470376" sldId="321"/>
            <ac:picMk id="7" creationId="{CF602B87-1FF7-623E-22FA-DF09204653B0}"/>
          </ac:picMkLst>
        </pc:picChg>
      </pc:sldChg>
      <pc:sldChg chg="modSp add del mod modNotesTx">
        <pc:chgData name="Bonner Jordan - Hartford-Remote-HSB" userId="e82d229e-6edb-4e20-9ecc-a487e5c63362" providerId="ADAL" clId="{76C91056-D0C8-422A-ADD5-0DC98A576341}" dt="2023-04-06T02:32:45.588" v="2408" actId="47"/>
        <pc:sldMkLst>
          <pc:docMk/>
          <pc:sldMk cId="1884587916" sldId="322"/>
        </pc:sldMkLst>
        <pc:spChg chg="mod">
          <ac:chgData name="Bonner Jordan - Hartford-Remote-HSB" userId="e82d229e-6edb-4e20-9ecc-a487e5c63362" providerId="ADAL" clId="{76C91056-D0C8-422A-ADD5-0DC98A576341}" dt="2023-04-06T01:58:04.743" v="2367" actId="20577"/>
          <ac:spMkLst>
            <pc:docMk/>
            <pc:sldMk cId="1884587916" sldId="322"/>
            <ac:spMk id="2" creationId="{10B17ABD-BE88-D042-5997-22F660D5947A}"/>
          </ac:spMkLst>
        </pc:spChg>
        <pc:spChg chg="mod">
          <ac:chgData name="Bonner Jordan - Hartford-Remote-HSB" userId="e82d229e-6edb-4e20-9ecc-a487e5c63362" providerId="ADAL" clId="{76C91056-D0C8-422A-ADD5-0DC98A576341}" dt="2023-04-06T01:58:08.882" v="2376" actId="20577"/>
          <ac:spMkLst>
            <pc:docMk/>
            <pc:sldMk cId="1884587916" sldId="322"/>
            <ac:spMk id="4" creationId="{686B437B-B919-F9EB-B4B5-EFBFF26314C9}"/>
          </ac:spMkLst>
        </pc:spChg>
      </pc:sldChg>
      <pc:sldChg chg="modSp add mod modNotesTx">
        <pc:chgData name="Bonner Jordan - Hartford-Remote-HSB" userId="e82d229e-6edb-4e20-9ecc-a487e5c63362" providerId="ADAL" clId="{76C91056-D0C8-422A-ADD5-0DC98A576341}" dt="2023-04-06T02:32:42.611" v="2407"/>
        <pc:sldMkLst>
          <pc:docMk/>
          <pc:sldMk cId="3497283673" sldId="323"/>
        </pc:sldMkLst>
        <pc:spChg chg="mod">
          <ac:chgData name="Bonner Jordan - Hartford-Remote-HSB" userId="e82d229e-6edb-4e20-9ecc-a487e5c63362" providerId="ADAL" clId="{76C91056-D0C8-422A-ADD5-0DC98A576341}" dt="2023-04-06T02:31:24.121" v="2391" actId="20577"/>
          <ac:spMkLst>
            <pc:docMk/>
            <pc:sldMk cId="3497283673" sldId="323"/>
            <ac:spMk id="4" creationId="{686B437B-B919-F9EB-B4B5-EFBFF26314C9}"/>
          </ac:spMkLst>
        </pc:spChg>
        <pc:picChg chg="mod">
          <ac:chgData name="Bonner Jordan - Hartford-Remote-HSB" userId="e82d229e-6edb-4e20-9ecc-a487e5c63362" providerId="ADAL" clId="{76C91056-D0C8-422A-ADD5-0DC98A576341}" dt="2023-04-06T02:32:05.185" v="2392" actId="14826"/>
          <ac:picMkLst>
            <pc:docMk/>
            <pc:sldMk cId="3497283673" sldId="323"/>
            <ac:picMk id="7" creationId="{CF602B87-1FF7-623E-22FA-DF09204653B0}"/>
          </ac:picMkLst>
        </pc:picChg>
      </pc:sldChg>
      <pc:sldChg chg="modSp add mod modNotesTx">
        <pc:chgData name="Bonner Jordan - Hartford-Remote-HSB" userId="e82d229e-6edb-4e20-9ecc-a487e5c63362" providerId="ADAL" clId="{76C91056-D0C8-422A-ADD5-0DC98A576341}" dt="2023-04-06T04:28:21.315" v="2643" actId="20577"/>
        <pc:sldMkLst>
          <pc:docMk/>
          <pc:sldMk cId="1134655189" sldId="324"/>
        </pc:sldMkLst>
        <pc:spChg chg="mod">
          <ac:chgData name="Bonner Jordan - Hartford-Remote-HSB" userId="e82d229e-6edb-4e20-9ecc-a487e5c63362" providerId="ADAL" clId="{76C91056-D0C8-422A-ADD5-0DC98A576341}" dt="2023-04-06T04:28:12.595" v="2642" actId="20577"/>
          <ac:spMkLst>
            <pc:docMk/>
            <pc:sldMk cId="1134655189" sldId="324"/>
            <ac:spMk id="2" creationId="{10B17ABD-BE88-D042-5997-22F660D5947A}"/>
          </ac:spMkLst>
        </pc:spChg>
        <pc:spChg chg="mod">
          <ac:chgData name="Bonner Jordan - Hartford-Remote-HSB" userId="e82d229e-6edb-4e20-9ecc-a487e5c63362" providerId="ADAL" clId="{76C91056-D0C8-422A-ADD5-0DC98A576341}" dt="2023-04-06T04:28:21.315" v="2643" actId="20577"/>
          <ac:spMkLst>
            <pc:docMk/>
            <pc:sldMk cId="1134655189" sldId="324"/>
            <ac:spMk id="4" creationId="{686B437B-B919-F9EB-B4B5-EFBFF26314C9}"/>
          </ac:spMkLst>
        </pc:spChg>
        <pc:picChg chg="mod">
          <ac:chgData name="Bonner Jordan - Hartford-Remote-HSB" userId="e82d229e-6edb-4e20-9ecc-a487e5c63362" providerId="ADAL" clId="{76C91056-D0C8-422A-ADD5-0DC98A576341}" dt="2023-04-06T03:56:48.449" v="2587" actId="14826"/>
          <ac:picMkLst>
            <pc:docMk/>
            <pc:sldMk cId="1134655189" sldId="324"/>
            <ac:picMk id="7" creationId="{CF602B87-1FF7-623E-22FA-DF09204653B0}"/>
          </ac:picMkLst>
        </pc:picChg>
      </pc:sldChg>
      <pc:sldChg chg="modSp add mod modNotesTx">
        <pc:chgData name="Bonner Jordan - Hartford-Remote-HSB" userId="e82d229e-6edb-4e20-9ecc-a487e5c63362" providerId="ADAL" clId="{76C91056-D0C8-422A-ADD5-0DC98A576341}" dt="2023-04-06T04:28:23.587" v="2644" actId="20577"/>
        <pc:sldMkLst>
          <pc:docMk/>
          <pc:sldMk cId="3082247570" sldId="325"/>
        </pc:sldMkLst>
        <pc:spChg chg="mod">
          <ac:chgData name="Bonner Jordan - Hartford-Remote-HSB" userId="e82d229e-6edb-4e20-9ecc-a487e5c63362" providerId="ADAL" clId="{76C91056-D0C8-422A-ADD5-0DC98A576341}" dt="2023-04-06T04:27:53.545" v="2624" actId="20577"/>
          <ac:spMkLst>
            <pc:docMk/>
            <pc:sldMk cId="3082247570" sldId="325"/>
            <ac:spMk id="2" creationId="{10B17ABD-BE88-D042-5997-22F660D5947A}"/>
          </ac:spMkLst>
        </pc:spChg>
        <pc:spChg chg="mod">
          <ac:chgData name="Bonner Jordan - Hartford-Remote-HSB" userId="e82d229e-6edb-4e20-9ecc-a487e5c63362" providerId="ADAL" clId="{76C91056-D0C8-422A-ADD5-0DC98A576341}" dt="2023-04-06T04:28:23.587" v="2644" actId="20577"/>
          <ac:spMkLst>
            <pc:docMk/>
            <pc:sldMk cId="3082247570" sldId="325"/>
            <ac:spMk id="4" creationId="{686B437B-B919-F9EB-B4B5-EFBFF26314C9}"/>
          </ac:spMkLst>
        </pc:spChg>
        <pc:picChg chg="mod">
          <ac:chgData name="Bonner Jordan - Hartford-Remote-HSB" userId="e82d229e-6edb-4e20-9ecc-a487e5c63362" providerId="ADAL" clId="{76C91056-D0C8-422A-ADD5-0DC98A576341}" dt="2023-04-06T04:27:34.839" v="2592" actId="14826"/>
          <ac:picMkLst>
            <pc:docMk/>
            <pc:sldMk cId="3082247570" sldId="325"/>
            <ac:picMk id="7" creationId="{CF602B87-1FF7-623E-22FA-DF09204653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1D775D4-8371-4D20-A3D5-2FC6977A2504}" type="slidenum">
              <a:rPr lang="en-US"/>
              <a:pPr>
                <a:defRPr/>
              </a:pPr>
              <a:t>‹#›</a:t>
            </a:fld>
            <a:endParaRPr lang="en-US"/>
          </a:p>
        </p:txBody>
      </p:sp>
    </p:spTree>
    <p:extLst>
      <p:ext uri="{BB962C8B-B14F-4D97-AF65-F5344CB8AC3E}">
        <p14:creationId xmlns:p14="http://schemas.microsoft.com/office/powerpoint/2010/main" val="3076251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2</a:t>
            </a:fld>
            <a:endParaRPr lang="en-US"/>
          </a:p>
        </p:txBody>
      </p:sp>
    </p:spTree>
    <p:extLst>
      <p:ext uri="{BB962C8B-B14F-4D97-AF65-F5344CB8AC3E}">
        <p14:creationId xmlns:p14="http://schemas.microsoft.com/office/powerpoint/2010/main" val="409249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64B16661-4D50-41DC-A83A-1231FD5B8537}" type="slidenum">
              <a:rPr lang="en-US" smtClean="0"/>
              <a:pPr/>
              <a:t>4</a:t>
            </a:fld>
            <a:endParaRPr 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037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5</a:t>
            </a:fld>
            <a:endParaRPr lang="en-US"/>
          </a:p>
        </p:txBody>
      </p:sp>
    </p:spTree>
    <p:extLst>
      <p:ext uri="{BB962C8B-B14F-4D97-AF65-F5344CB8AC3E}">
        <p14:creationId xmlns:p14="http://schemas.microsoft.com/office/powerpoint/2010/main" val="84335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also show an exhibit on Loss Development here, too? Not sure.</a:t>
            </a:r>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11</a:t>
            </a:fld>
            <a:endParaRPr lang="en-US"/>
          </a:p>
        </p:txBody>
      </p:sp>
    </p:spTree>
    <p:extLst>
      <p:ext uri="{BB962C8B-B14F-4D97-AF65-F5344CB8AC3E}">
        <p14:creationId xmlns:p14="http://schemas.microsoft.com/office/powerpoint/2010/main" val="81572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also show an exhibit on box plots here, too? Not sure.</a:t>
            </a:r>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12</a:t>
            </a:fld>
            <a:endParaRPr lang="en-US"/>
          </a:p>
        </p:txBody>
      </p:sp>
    </p:spTree>
    <p:extLst>
      <p:ext uri="{BB962C8B-B14F-4D97-AF65-F5344CB8AC3E}">
        <p14:creationId xmlns:p14="http://schemas.microsoft.com/office/powerpoint/2010/main" val="124270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we show line chart over time with a particular group behaving clearly different?</a:t>
            </a:r>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13</a:t>
            </a:fld>
            <a:endParaRPr lang="en-US"/>
          </a:p>
        </p:txBody>
      </p:sp>
    </p:spTree>
    <p:extLst>
      <p:ext uri="{BB962C8B-B14F-4D97-AF65-F5344CB8AC3E}">
        <p14:creationId xmlns:p14="http://schemas.microsoft.com/office/powerpoint/2010/main" val="1350505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are you more likely to remember?</a:t>
            </a:r>
          </a:p>
        </p:txBody>
      </p:sp>
      <p:sp>
        <p:nvSpPr>
          <p:cNvPr id="4" name="Slide Number Placeholder 3"/>
          <p:cNvSpPr>
            <a:spLocks noGrp="1"/>
          </p:cNvSpPr>
          <p:nvPr>
            <p:ph type="sldNum" sz="quarter" idx="5"/>
          </p:nvPr>
        </p:nvSpPr>
        <p:spPr/>
        <p:txBody>
          <a:bodyPr/>
          <a:lstStyle/>
          <a:p>
            <a:pPr>
              <a:defRPr/>
            </a:pPr>
            <a:fld id="{A1D775D4-8371-4D20-A3D5-2FC6977A2504}" type="slidenum">
              <a:rPr lang="en-US" smtClean="0"/>
              <a:pPr>
                <a:defRPr/>
              </a:pPr>
              <a:t>14</a:t>
            </a:fld>
            <a:endParaRPr lang="en-US"/>
          </a:p>
        </p:txBody>
      </p:sp>
    </p:spTree>
    <p:extLst>
      <p:ext uri="{BB962C8B-B14F-4D97-AF65-F5344CB8AC3E}">
        <p14:creationId xmlns:p14="http://schemas.microsoft.com/office/powerpoint/2010/main" val="224608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1"/>
            <a:ext cx="7086600" cy="2666999"/>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8A9DE968-CA19-4FBE-8849-401F8EAA78BE}"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3EA2835F-25E3-4D1B-8A1B-3D4A31FE849B}"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08F0DB28-0B1E-4394-8832-5DF14B8998B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32C38E6-EC18-44F0-85DE-530739A21C8A}"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6D72C-33DD-477D-BE17-D37852783FD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FB7899E5-A2ED-49E7-802E-FA2930C177ED}"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0E2ECF-CF18-48BE-81CA-9D0A5B015EC0}"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90FD3BA-1295-447F-94E0-C0520C4A6C21}"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78A6DC-1B65-4267-9116-E43854CF415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033C9F3-23EB-4B65-A811-00C373F101AD}" type="datetimeFigureOut">
              <a:rPr lang="en-US"/>
              <a:pPr>
                <a:defRPr/>
              </a:pPr>
              <a:t>4/5/2023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E4C5CB-937A-49DB-BFEB-5A76C22CCE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B147625-5B0B-459A-A944-B54B82628F48}" type="datetimeFigureOut">
              <a:rPr lang="en-US"/>
              <a:pPr>
                <a:defRPr/>
              </a:pPr>
              <a:t>4/5/2023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6013BF-04D0-4A8C-B051-01A65ED3149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AB183E9-A96C-4B7A-917B-817B767817E3}" type="datetimeFigureOut">
              <a:rPr lang="en-US"/>
              <a:pPr>
                <a:defRPr/>
              </a:pPr>
              <a:t>4/5/2023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0A8ABB5-65A2-41E2-B55D-30B962435DC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6E7646-87DC-413E-925F-43B639A60BA7}" type="datetimeFigureOut">
              <a:rPr lang="en-US"/>
              <a:pPr>
                <a:defRPr/>
              </a:pPr>
              <a:t>4/5/2023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1953A1-8C2B-4DB8-8709-6419E2F0921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FAFA42-14C3-464B-A4E0-972932033477}" type="datetimeFigureOut">
              <a:rPr lang="en-US"/>
              <a:pPr>
                <a:defRPr/>
              </a:pPr>
              <a:t>4/5/2023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BC2A64-F13B-4F0F-883C-7433664C89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F1002359-7540-4176-AE20-E0141907A550}"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CDD6D-8B4C-4801-8AA2-79BF4F4B9502}" type="datetimeFigureOut">
              <a:rPr lang="en-US"/>
              <a:pPr>
                <a:defRPr/>
              </a:pPr>
              <a:t>4/5/2023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1C190E-C99E-47F3-9902-FDDA3A81ADC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AFC01E-AF29-4F15-8938-25963AF3DDB6}"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3D517B-376E-446C-B71D-CA0E9EF7B19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500CA4-F048-449E-AC42-559C27D71F2E}"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460097-9688-462E-9901-9F341FE5ECF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C4E2B5-5238-42C5-9338-5073ACEC47C2}"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39D4D5-3FB3-4F16-A017-C379A8D9E29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4EC84A-0E78-4D50-B188-3BA17998A0DD}"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A9A126-4468-402D-9F6A-7605FA296C9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795CAB5-DA3F-4E9F-8987-8DFEB551645F}"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87C317-0BE6-4701-A612-34DBF50AA7AE}"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61D9346-44D4-40C6-B8F2-C1029FC9995A}" type="datetimeFigureOut">
              <a:rPr lang="en-US"/>
              <a:pPr>
                <a:defRPr/>
              </a:pPr>
              <a:t>4/5/2023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E808B2-3549-43F4-B571-D0EE028518AC}"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95E471-39E4-4CE4-B852-C01B78C109C2}" type="datetimeFigureOut">
              <a:rPr lang="en-US"/>
              <a:pPr>
                <a:defRPr/>
              </a:pPr>
              <a:t>4/5/2023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A04EC12-51E5-4388-A43E-E814A9714DE8}"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4EA3B87-4BDC-4FA6-9960-F575B3605AFA}" type="datetimeFigureOut">
              <a:rPr lang="en-US"/>
              <a:pPr>
                <a:defRPr/>
              </a:pPr>
              <a:t>4/5/2023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10F67A-5D2B-452A-8194-9CA5D960D0B1}"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EEBBF1-D670-44C0-923D-CF2A3F3B677D}" type="datetimeFigureOut">
              <a:rPr lang="en-US"/>
              <a:pPr>
                <a:defRPr/>
              </a:pPr>
              <a:t>4/5/2023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248587B-B189-456F-BABB-7C76CBBA55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5E0EF019-741E-4C0F-951D-85410847942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6DFFF92-6544-4314-87A8-8627A603D612}" type="datetimeFigureOut">
              <a:rPr lang="en-US"/>
              <a:pPr>
                <a:defRPr/>
              </a:pPr>
              <a:t>4/5/2023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3C31A7-9DEC-48E7-B5BC-197CAACAB8F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097D2E-57F3-4A83-A7A9-987745DC7991}" type="datetimeFigureOut">
              <a:rPr lang="en-US"/>
              <a:pPr>
                <a:defRPr/>
              </a:pPr>
              <a:t>4/5/2023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1F8E72-759F-46F9-A86D-5A8E768DA46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736673-1DD0-41D2-A12D-8B4F954F34DE}"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E3311E-4845-4260-8346-0581E282AF7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430C80-5F25-40C8-ACFA-DEBAB5048F15}"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D01F7-1CE1-4917-BFB7-B9BFC67012A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D26463-5505-48ED-B5F9-CF16DAC26F4E}"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1E7E94-A707-441A-BA1D-B2E9BC21DA7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B98931-E634-446D-A28B-FF40A5F4B4F2}"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628EF0-9BFB-46AE-A971-CDE607F11CD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BE92F-BA64-48BE-BEE8-A09603BCAEF8}"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7BA931-4013-4E3F-9837-6F81CC749E1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C4A9E9-137F-4EDC-8D0C-2B1921631F28}" type="datetimeFigureOut">
              <a:rPr lang="en-US"/>
              <a:pPr>
                <a:defRPr/>
              </a:pPr>
              <a:t>4/5/2023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4605BD-7CF3-4585-BD30-32C22315B7C5}"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054DAE7-49AA-4176-B81D-E17593DEA303}" type="datetimeFigureOut">
              <a:rPr lang="en-US"/>
              <a:pPr>
                <a:defRPr/>
              </a:pPr>
              <a:t>4/5/2023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93D0BA7-5F14-4796-90EF-E005DE057A1E}"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A1D3B1F-7DEE-4ED6-AE64-F8AE10B7A2DA}" type="datetimeFigureOut">
              <a:rPr lang="en-US"/>
              <a:pPr>
                <a:defRPr/>
              </a:pPr>
              <a:t>4/5/2023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10C1B90-2DF2-4EB9-AC10-5CE36FC87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F880B568-7E10-4B33-A22D-8B24DD042651}"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4AE8D-977A-4915-B575-055EDF3094BE}" type="datetimeFigureOut">
              <a:rPr lang="en-US"/>
              <a:pPr>
                <a:defRPr/>
              </a:pPr>
              <a:t>4/5/2023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7AEDB0B-6CCF-4EF6-BA14-C0044227B58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67B3229-3881-43E4-A30C-FB05E90141A9}" type="datetimeFigureOut">
              <a:rPr lang="en-US"/>
              <a:pPr>
                <a:defRPr/>
              </a:pPr>
              <a:t>4/5/2023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C6EC81-0FD2-476F-8160-352AEB30EB47}"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21CD11C-1F73-4F09-8B76-507FB05FC2A4}" type="datetimeFigureOut">
              <a:rPr lang="en-US"/>
              <a:pPr>
                <a:defRPr/>
              </a:pPr>
              <a:t>4/5/2023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F4E969-EDAB-48A8-B3DF-B582D4E8C16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D02E5C-71A5-4159-B489-116C80681FA0}"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67E78B-435D-4F19-AFCA-E6691686B99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E2A040-FD08-4544-A397-BBF98FCBAA8A}" type="datetimeFigureOut">
              <a:rPr lang="en-US"/>
              <a:pPr>
                <a:defRPr/>
              </a:pPr>
              <a:t>4/5/2023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5410A6-C8F2-4D68-B12D-87D80F5995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a:defRPr/>
            </a:pPr>
            <a:endParaRPr lang="en-US"/>
          </a:p>
        </p:txBody>
      </p:sp>
      <p:sp>
        <p:nvSpPr>
          <p:cNvPr id="8" name="Rectangle 18"/>
          <p:cNvSpPr>
            <a:spLocks noGrp="1" noChangeArrowheads="1"/>
          </p:cNvSpPr>
          <p:nvPr>
            <p:ph type="sldNum" sz="quarter" idx="11"/>
          </p:nvPr>
        </p:nvSpPr>
        <p:spPr>
          <a:ln/>
        </p:spPr>
        <p:txBody>
          <a:bodyPr/>
          <a:lstStyle>
            <a:lvl1pPr>
              <a:defRPr/>
            </a:lvl1pPr>
          </a:lstStyle>
          <a:p>
            <a:pPr>
              <a:defRPr/>
            </a:pPr>
            <a:fld id="{8F003A3D-B8B4-4F48-8CE7-6C8BF529B492}" type="slidenum">
              <a:rPr lang="en-US"/>
              <a:pPr>
                <a:defRPr/>
              </a:pPr>
              <a:t>‹#›</a:t>
            </a:fld>
            <a:endParaRPr lang="en-US"/>
          </a:p>
        </p:txBody>
      </p:sp>
      <p:sp>
        <p:nvSpPr>
          <p:cNvPr id="9"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p>
        </p:txBody>
      </p:sp>
      <p:sp>
        <p:nvSpPr>
          <p:cNvPr id="4" name="Rectangle 18"/>
          <p:cNvSpPr>
            <a:spLocks noGrp="1" noChangeArrowheads="1"/>
          </p:cNvSpPr>
          <p:nvPr>
            <p:ph type="sldNum" sz="quarter" idx="11"/>
          </p:nvPr>
        </p:nvSpPr>
        <p:spPr>
          <a:ln/>
        </p:spPr>
        <p:txBody>
          <a:bodyPr/>
          <a:lstStyle>
            <a:lvl1pPr>
              <a:defRPr/>
            </a:lvl1pPr>
          </a:lstStyle>
          <a:p>
            <a:pPr>
              <a:defRPr/>
            </a:pPr>
            <a:fld id="{83D1CB6E-7EA4-4468-98EC-66FC3788490B}" type="slidenum">
              <a:rPr lang="en-US"/>
              <a:pPr>
                <a:defRPr/>
              </a:pPr>
              <a:t>‹#›</a:t>
            </a:fld>
            <a:endParaRPr lang="en-US"/>
          </a:p>
        </p:txBody>
      </p:sp>
      <p:sp>
        <p:nvSpPr>
          <p:cNvPr id="5"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p>
        </p:txBody>
      </p:sp>
      <p:sp>
        <p:nvSpPr>
          <p:cNvPr id="3" name="Rectangle 18"/>
          <p:cNvSpPr>
            <a:spLocks noGrp="1" noChangeArrowheads="1"/>
          </p:cNvSpPr>
          <p:nvPr>
            <p:ph type="sldNum" sz="quarter" idx="11"/>
          </p:nvPr>
        </p:nvSpPr>
        <p:spPr>
          <a:ln/>
        </p:spPr>
        <p:txBody>
          <a:bodyPr/>
          <a:lstStyle>
            <a:lvl1pPr>
              <a:defRPr/>
            </a:lvl1pPr>
          </a:lstStyle>
          <a:p>
            <a:pPr>
              <a:defRPr/>
            </a:pPr>
            <a:fld id="{EF4415CD-F485-4DC2-ABB0-966230041FEE}" type="slidenum">
              <a:rPr lang="en-US"/>
              <a:pPr>
                <a:defRPr/>
              </a:pPr>
              <a:t>‹#›</a:t>
            </a:fld>
            <a:endParaRPr lang="en-US"/>
          </a:p>
        </p:txBody>
      </p:sp>
      <p:sp>
        <p:nvSpPr>
          <p:cNvPr id="4"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D6071900-14A8-4818-8B05-C0D82C98A17A}"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0795EAE4-7A13-4D96-9285-C0D22D0130D3}"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41" name="Rectangle 17"/>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
        <p:nvSpPr>
          <p:cNvPr id="77842" name="Rectangle 18"/>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A1654BF8-5BB8-4FCF-8C38-11A1303544F6}" type="slidenum">
              <a:rPr lang="en-US"/>
              <a:pPr>
                <a:defRPr/>
              </a:pPr>
              <a:t>‹#›</a:t>
            </a:fld>
            <a:endParaRPr lang="en-US"/>
          </a:p>
        </p:txBody>
      </p:sp>
      <p:sp>
        <p:nvSpPr>
          <p:cNvPr id="1028" name="Rectangle 19"/>
          <p:cNvSpPr>
            <a:spLocks noGrp="1" noRot="1" noChangeArrowheads="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844" name="Rectangle 20"/>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1030" name="Rectangle 21"/>
          <p:cNvSpPr>
            <a:spLocks noGrp="1" noChangeArrowheads="1"/>
          </p:cNvSpPr>
          <p:nvPr>
            <p:ph type="body" idx="1"/>
          </p:nvPr>
        </p:nvSpPr>
        <p:spPr bwMode="auto">
          <a:xfrm>
            <a:off x="1143000" y="1752600"/>
            <a:ext cx="75438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0" fontAlgn="base" hangingPunct="0">
        <a:spcBef>
          <a:spcPct val="0"/>
        </a:spcBef>
        <a:spcAft>
          <a:spcPct val="0"/>
        </a:spcAft>
        <a:defRPr sz="4400">
          <a:solidFill>
            <a:srgbClr val="001C59"/>
          </a:solidFill>
          <a:latin typeface="+mj-lt"/>
          <a:ea typeface="+mj-ea"/>
          <a:cs typeface="+mj-cs"/>
        </a:defRPr>
      </a:lvl1pPr>
      <a:lvl2pPr algn="l" rtl="0" eaLnBrk="0" fontAlgn="base" hangingPunct="0">
        <a:spcBef>
          <a:spcPct val="0"/>
        </a:spcBef>
        <a:spcAft>
          <a:spcPct val="0"/>
        </a:spcAft>
        <a:defRPr sz="4400">
          <a:solidFill>
            <a:srgbClr val="001C59"/>
          </a:solidFill>
          <a:latin typeface="Arial" charset="0"/>
        </a:defRPr>
      </a:lvl2pPr>
      <a:lvl3pPr algn="l" rtl="0" eaLnBrk="0" fontAlgn="base" hangingPunct="0">
        <a:spcBef>
          <a:spcPct val="0"/>
        </a:spcBef>
        <a:spcAft>
          <a:spcPct val="0"/>
        </a:spcAft>
        <a:defRPr sz="4400">
          <a:solidFill>
            <a:srgbClr val="001C59"/>
          </a:solidFill>
          <a:latin typeface="Arial" charset="0"/>
        </a:defRPr>
      </a:lvl3pPr>
      <a:lvl4pPr algn="l" rtl="0" eaLnBrk="0" fontAlgn="base" hangingPunct="0">
        <a:spcBef>
          <a:spcPct val="0"/>
        </a:spcBef>
        <a:spcAft>
          <a:spcPct val="0"/>
        </a:spcAft>
        <a:defRPr sz="4400">
          <a:solidFill>
            <a:srgbClr val="001C59"/>
          </a:solidFill>
          <a:latin typeface="Arial" charset="0"/>
        </a:defRPr>
      </a:lvl4pPr>
      <a:lvl5pPr algn="l" rtl="0" eaLnBrk="0" fontAlgn="base" hangingPunct="0">
        <a:spcBef>
          <a:spcPct val="0"/>
        </a:spcBef>
        <a:spcAft>
          <a:spcPct val="0"/>
        </a:spcAft>
        <a:defRPr sz="4400">
          <a:solidFill>
            <a:srgbClr val="001C59"/>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SzPct val="60000"/>
        <a:buBlip>
          <a:blip r:embed="rId14"/>
        </a:buBlip>
        <a:defRPr sz="3200">
          <a:solidFill>
            <a:srgbClr val="0072BC"/>
          </a:solidFill>
          <a:latin typeface="+mn-lt"/>
          <a:ea typeface="+mn-ea"/>
          <a:cs typeface="+mn-cs"/>
        </a:defRPr>
      </a:lvl1pPr>
      <a:lvl2pPr marL="742950" indent="-285750" algn="l" rtl="0" eaLnBrk="0" fontAlgn="base" hangingPunct="0">
        <a:spcBef>
          <a:spcPct val="20000"/>
        </a:spcBef>
        <a:spcAft>
          <a:spcPct val="0"/>
        </a:spcAft>
        <a:buChar char="–"/>
        <a:defRPr sz="2800">
          <a:solidFill>
            <a:srgbClr val="001C59"/>
          </a:solidFill>
          <a:latin typeface="+mn-lt"/>
        </a:defRPr>
      </a:lvl2pPr>
      <a:lvl3pPr marL="1143000" indent="-228600" algn="l" rtl="0" eaLnBrk="0" fontAlgn="base" hangingPunct="0">
        <a:spcBef>
          <a:spcPct val="20000"/>
        </a:spcBef>
        <a:spcAft>
          <a:spcPct val="0"/>
        </a:spcAft>
        <a:buChar char="•"/>
        <a:defRPr sz="2400">
          <a:solidFill>
            <a:srgbClr val="001C59"/>
          </a:solidFill>
          <a:latin typeface="+mn-lt"/>
        </a:defRPr>
      </a:lvl3pPr>
      <a:lvl4pPr marL="1600200" indent="-228600" algn="l" rtl="0" eaLnBrk="0" fontAlgn="base" hangingPunct="0">
        <a:spcBef>
          <a:spcPct val="20000"/>
        </a:spcBef>
        <a:spcAft>
          <a:spcPct val="0"/>
        </a:spcAft>
        <a:buChar char="–"/>
        <a:defRPr sz="2000">
          <a:solidFill>
            <a:srgbClr val="001C59"/>
          </a:solidFill>
          <a:latin typeface="+mn-lt"/>
        </a:defRPr>
      </a:lvl4pPr>
      <a:lvl5pPr marL="2057400" indent="-228600" algn="l" rtl="0" eaLnBrk="0" fontAlgn="base" hangingPunct="0">
        <a:spcBef>
          <a:spcPct val="20000"/>
        </a:spcBef>
        <a:spcAft>
          <a:spcPct val="0"/>
        </a:spcAft>
        <a:buChar char="»"/>
        <a:defRPr sz="2000">
          <a:solidFill>
            <a:srgbClr val="001C59"/>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F02151A-A575-4904-B2A3-960B02045019}" type="datetimeFigureOut">
              <a:rPr lang="en-US"/>
              <a:pPr>
                <a:defRPr/>
              </a:pPr>
              <a:t>4/5/2023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7C6399-C236-4FDD-B814-D84FD6991E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F48D7D-3531-40DD-A56B-87C1FBEC6ED4}" type="datetimeFigureOut">
              <a:rPr lang="en-US"/>
              <a:pPr>
                <a:defRPr/>
              </a:pPr>
              <a:t>4/5/2023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9CC31E2-2D7A-48E4-A46D-DF95ECEF50B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72BC"/>
            </a:gs>
            <a:gs pos="100000">
              <a:srgbClr val="001C5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865329-BED0-4596-AB30-E990AF21670C}" type="datetimeFigureOut">
              <a:rPr lang="en-US"/>
              <a:pPr>
                <a:defRPr/>
              </a:pPr>
              <a:t>4/5/2023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5E8F90-B0C9-47A3-B6D1-1E50591412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44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bg1"/>
          </a:solidFill>
          <a:latin typeface="Arial" charset="0"/>
          <a:cs typeface="Arial" charset="0"/>
        </a:defRPr>
      </a:lvl2pPr>
      <a:lvl3pPr algn="l" rtl="0" eaLnBrk="0" fontAlgn="base" hangingPunct="0">
        <a:spcBef>
          <a:spcPct val="0"/>
        </a:spcBef>
        <a:spcAft>
          <a:spcPct val="0"/>
        </a:spcAft>
        <a:defRPr sz="4400">
          <a:solidFill>
            <a:schemeClr val="bg1"/>
          </a:solidFill>
          <a:latin typeface="Arial" charset="0"/>
          <a:cs typeface="Arial" charset="0"/>
        </a:defRPr>
      </a:lvl3pPr>
      <a:lvl4pPr algn="l" rtl="0" eaLnBrk="0" fontAlgn="base" hangingPunct="0">
        <a:spcBef>
          <a:spcPct val="0"/>
        </a:spcBef>
        <a:spcAft>
          <a:spcPct val="0"/>
        </a:spcAft>
        <a:defRPr sz="4400">
          <a:solidFill>
            <a:schemeClr val="bg1"/>
          </a:solidFill>
          <a:latin typeface="Arial" charset="0"/>
          <a:cs typeface="Arial" charset="0"/>
        </a:defRPr>
      </a:lvl4pPr>
      <a:lvl5pPr algn="l" rtl="0" eaLnBrk="0" fontAlgn="base" hangingPunct="0">
        <a:spcBef>
          <a:spcPct val="0"/>
        </a:spcBef>
        <a:spcAft>
          <a:spcPct val="0"/>
        </a:spcAft>
        <a:defRPr sz="4400">
          <a:solidFill>
            <a:schemeClr val="bg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3"/>
        </a:buBlip>
        <a:defRPr sz="32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file:///C:\Users\n1102562\OneDrive%20-%20Munich%20Re\Desktop\Files%20to%20Transfer%20to%20HSB%20Computer\Ad%20Hoc%20Work\Trainings%20and%20Presentations\Presentations\CAS%20Spring%20Meeting%2005.08.2023\CAS_Spr23\Images%20for%20Slides\seasonality.p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file:///C:\Users\n1102562\OneDrive%20-%20Munich%20Re\Desktop\Files%20to%20Transfer%20to%20HSB%20Computer\Ad%20Hoc%20Work\Trainings%20and%20Presentations\Presentations\CAS%20Spring%20Meeting%2005.08.2023\CAS_Spr23\Images%20for%20Slides\anscombe_residuals.p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file:///C:\Users\n1102562\OneDrive%20-%20Munich%20Re\Desktop\Files%20to%20Transfer%20to%20HSB%20Computer\Ad%20Hoc%20Work\Trainings%20and%20Presentations\Presentations\CAS%20Spring%20Meeting%2005.08.2023\CAS_Spr23\Images%20for%20Slides\big_picture.p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file:///C:\Users\n1102562\OneDrive%20-%20Munich%20Re\Desktop\Files%20to%20Transfer%20to%20HSB%20Computer\Ad%20Hoc%20Work\Trainings%20and%20Presentations\Presentations\CAS%20Spring%20Meeting%2005.08.2023\CAS_Spr23\Images%20for%20Slides\memory.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bit.ly/3ymQ1eE"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2_good.png"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3_better.png"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4_even_better.png"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5_best.png" TargetMode="External"/><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severity_1_bad.png" TargetMode="Externa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only.png" TargetMode="External"/><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ee_only.png" TargetMode="Externa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two_axes__rels_and_ee.png" TargetMode="External"/><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a.png" TargetMode="External"/><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b.png" TargetMode="External"/><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example_plot_c.png" TargetMode="External"/><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anscombe.png" TargetMode="External"/><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file:///C:\Users\n1102562\OneDrive%20-%20Munich%20Re\Desktop\Files%20to%20Transfer%20to%20HSB%20Computer\Ad%20Hoc%20Work\Trainings%20and%20Presentations\Presentations\CAS%20Spring%20Meeting%2005.08.2023\CAS_Spr23\Images%20for%20Slides\datasauRus_a.png" TargetMode="External"/><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file:///C:\Users\n1102562\OneDrive%20-%20Munich%20Re\Desktop\Files%20to%20Transfer%20to%20HSB%20Computer\Ad%20Hoc%20Work\Trainings%20and%20Presentations\Presentations\CAS%20Spring%20Meeting%2005.08.2023\CAS_Spr23\Images%20for%20Slides\datasauRus_b.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F28-4700-7326-7DE7-E6683E4893F1}"/>
              </a:ext>
            </a:extLst>
          </p:cNvPr>
          <p:cNvSpPr>
            <a:spLocks noGrp="1"/>
          </p:cNvSpPr>
          <p:nvPr>
            <p:ph type="title"/>
          </p:nvPr>
        </p:nvSpPr>
        <p:spPr/>
        <p:txBody>
          <a:bodyPr/>
          <a:lstStyle/>
          <a:p>
            <a:r>
              <a:rPr lang="en-US" dirty="0"/>
              <a:t>Proposed Content</a:t>
            </a:r>
          </a:p>
        </p:txBody>
      </p:sp>
      <p:sp>
        <p:nvSpPr>
          <p:cNvPr id="3" name="Content Placeholder 2">
            <a:extLst>
              <a:ext uri="{FF2B5EF4-FFF2-40B4-BE49-F238E27FC236}">
                <a16:creationId xmlns:a16="http://schemas.microsoft.com/office/drawing/2014/main" id="{AEA73732-7C01-D2DF-814F-02669711A8AF}"/>
              </a:ext>
            </a:extLst>
          </p:cNvPr>
          <p:cNvSpPr>
            <a:spLocks noGrp="1"/>
          </p:cNvSpPr>
          <p:nvPr>
            <p:ph idx="1"/>
          </p:nvPr>
        </p:nvSpPr>
        <p:spPr>
          <a:xfrm>
            <a:off x="152400" y="1417638"/>
            <a:ext cx="7924800" cy="4708525"/>
          </a:xfrm>
        </p:spPr>
        <p:txBody>
          <a:bodyPr/>
          <a:lstStyle/>
          <a:p>
            <a:pPr marL="114300" marR="0" indent="0">
              <a:lnSpc>
                <a:spcPct val="110000"/>
              </a:lnSpc>
              <a:spcBef>
                <a:spcPts val="0"/>
              </a:spcBef>
              <a:spcAft>
                <a:spcPts val="0"/>
              </a:spcAft>
              <a:buNone/>
            </a:pPr>
            <a:r>
              <a:rPr lang="en-US" sz="1200" b="1" dirty="0">
                <a:solidFill>
                  <a:srgbClr val="00589A"/>
                </a:solidFill>
                <a:effectLst/>
                <a:latin typeface="Arial" panose="020B0604020202020204" pitchFamily="34" charset="0"/>
                <a:ea typeface="SimSun" panose="02010600030101010101" pitchFamily="2" charset="-122"/>
              </a:rPr>
              <a:t>Title</a:t>
            </a:r>
            <a:r>
              <a:rPr lang="en-US" sz="1200" dirty="0">
                <a:solidFill>
                  <a:srgbClr val="00589A"/>
                </a:solidFill>
                <a:effectLst/>
                <a:latin typeface="Arial" panose="020B0604020202020204" pitchFamily="34" charset="0"/>
                <a:ea typeface="SimSun" panose="02010600030101010101" pitchFamily="2" charset="-122"/>
              </a:rPr>
              <a:t>: Effective Data Visualization for Actuaries</a:t>
            </a:r>
            <a:endParaRPr lang="en-US" sz="1200" dirty="0">
              <a:effectLst/>
              <a:latin typeface="Arial" panose="020B0604020202020204" pitchFamily="34" charset="0"/>
              <a:ea typeface="SimSun" panose="02010600030101010101" pitchFamily="2" charset="-122"/>
            </a:endParaRPr>
          </a:p>
          <a:p>
            <a:pPr marL="114300" marR="0" indent="0">
              <a:lnSpc>
                <a:spcPct val="110000"/>
              </a:lnSpc>
              <a:spcBef>
                <a:spcPts val="0"/>
              </a:spcBef>
              <a:spcAft>
                <a:spcPts val="0"/>
              </a:spcAft>
              <a:buNone/>
            </a:pPr>
            <a:r>
              <a:rPr lang="en-US" sz="1200" b="1" dirty="0">
                <a:solidFill>
                  <a:srgbClr val="00589A"/>
                </a:solidFill>
                <a:effectLst/>
                <a:latin typeface="Arial" panose="020B0604020202020204" pitchFamily="34" charset="0"/>
                <a:ea typeface="SimSun" panose="02010600030101010101" pitchFamily="2" charset="-122"/>
              </a:rPr>
              <a:t>Session Description: </a:t>
            </a:r>
            <a:endParaRPr lang="en-US" sz="120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200" dirty="0">
                <a:solidFill>
                  <a:srgbClr val="00589A"/>
                </a:solidFill>
                <a:effectLst/>
                <a:latin typeface="Arial" panose="020B0604020202020204" pitchFamily="34" charset="0"/>
                <a:ea typeface="SimSun" panose="02010600030101010101" pitchFamily="2" charset="-122"/>
              </a:rPr>
              <a:t>As actuaries, we are expected to understand the structure and rationale behind complex statistical models. Beyond that, we need to evaluate</a:t>
            </a:r>
            <a:r>
              <a:rPr lang="en-US" sz="1200" dirty="0">
                <a:solidFill>
                  <a:srgbClr val="00589A"/>
                </a:solidFill>
                <a:ea typeface="SimSun" panose="02010600030101010101" pitchFamily="2" charset="-122"/>
              </a:rPr>
              <a:t>. whether one model is preferred over another in a well-defined business context. Finally, these conclusions must be shared with stakeholders who are then expected to digest and support the actuary's conclusions. Although data visualization is often touted as having maximal benefit for the last step of the process, we contend that it provides value throughout</a:t>
            </a:r>
            <a:endParaRPr lang="en-US" sz="120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endParaRPr lang="en-US" sz="1200" dirty="0">
              <a:solidFill>
                <a:srgbClr val="00589A"/>
              </a:solidFill>
              <a:effectLst/>
              <a:latin typeface="Arial" panose="020B0604020202020204" pitchFamily="34" charset="0"/>
              <a:ea typeface="SimSun" panose="02010600030101010101" pitchFamily="2" charset="-122"/>
            </a:endParaRPr>
          </a:p>
          <a:p>
            <a:pPr marL="514350" lvl="1" indent="0">
              <a:lnSpc>
                <a:spcPct val="110000"/>
              </a:lnSpc>
              <a:spcBef>
                <a:spcPts val="0"/>
              </a:spcBef>
              <a:spcAft>
                <a:spcPts val="0"/>
              </a:spcAft>
              <a:buNone/>
            </a:pPr>
            <a:r>
              <a:rPr lang="en-US" sz="1200" dirty="0">
                <a:solidFill>
                  <a:srgbClr val="00589A"/>
                </a:solidFill>
                <a:effectLst/>
                <a:latin typeface="Arial" panose="020B0604020202020204" pitchFamily="34" charset="0"/>
                <a:ea typeface="SimSun" panose="02010600030101010101" pitchFamily="2" charset="-122"/>
              </a:rPr>
              <a:t>In this session, Brian Fannin and Jordan Bonner will highlight key actuarial concepts and exhibits that can be better understood through data visualization. R’s `ggplot2` package will be used to create exhibits that allow for a deeper level of understanding and intuition. By growing comfortable with the value and mechanics of visualization at all stages of the analytics cycle, actuaries will become more facile in communicating with any stakeholder at any stage. </a:t>
            </a:r>
            <a:br>
              <a:rPr lang="en-US" sz="1200" dirty="0">
                <a:solidFill>
                  <a:srgbClr val="00589A"/>
                </a:solidFill>
                <a:effectLst/>
                <a:latin typeface="Arial" panose="020B0604020202020204" pitchFamily="34" charset="0"/>
                <a:ea typeface="SimSun" panose="02010600030101010101" pitchFamily="2" charset="-122"/>
              </a:rPr>
            </a:br>
            <a:endParaRPr lang="en-US" sz="1200" dirty="0">
              <a:solidFill>
                <a:srgbClr val="0072BC"/>
              </a:solidFill>
              <a:ea typeface="SimSun" panose="02010600030101010101" pitchFamily="2" charset="-122"/>
            </a:endParaRPr>
          </a:p>
          <a:p>
            <a:pPr marL="114300" indent="0">
              <a:lnSpc>
                <a:spcPct val="110000"/>
              </a:lnSpc>
              <a:spcBef>
                <a:spcPts val="0"/>
              </a:spcBef>
              <a:spcAft>
                <a:spcPts val="0"/>
              </a:spcAft>
              <a:buNone/>
            </a:pPr>
            <a:r>
              <a:rPr lang="en-US" sz="1200" b="1" dirty="0">
                <a:solidFill>
                  <a:srgbClr val="00589A"/>
                </a:solidFill>
                <a:effectLst/>
                <a:latin typeface="Arial" panose="020B0604020202020204" pitchFamily="34" charset="0"/>
                <a:ea typeface="SimSun" panose="02010600030101010101" pitchFamily="2" charset="-122"/>
              </a:rPr>
              <a:t>Learning Objectives:</a:t>
            </a:r>
            <a:endParaRPr lang="en-US" sz="1200" b="1" dirty="0">
              <a:ea typeface="SimSun" panose="02010600030101010101" pitchFamily="2" charset="-122"/>
            </a:endParaRPr>
          </a:p>
          <a:p>
            <a:pPr indent="-228600">
              <a:lnSpc>
                <a:spcPct val="110000"/>
              </a:lnSpc>
              <a:spcBef>
                <a:spcPts val="0"/>
              </a:spcBef>
              <a:spcAft>
                <a:spcPts val="0"/>
              </a:spcAft>
              <a:buSzPct val="100000"/>
              <a:buFont typeface="+mj-lt"/>
              <a:buAutoNum type="arabicPeriod"/>
            </a:pPr>
            <a:r>
              <a:rPr lang="en-US" sz="1200" dirty="0">
                <a:solidFill>
                  <a:srgbClr val="00589A"/>
                </a:solidFill>
                <a:ea typeface="SimSun" panose="02010600030101010101" pitchFamily="2" charset="-122"/>
              </a:rPr>
              <a:t>Unlock a deeper understanding of complicated concepts through data visualization</a:t>
            </a:r>
          </a:p>
          <a:p>
            <a:pPr indent="-228600">
              <a:lnSpc>
                <a:spcPct val="110000"/>
              </a:lnSpc>
              <a:spcBef>
                <a:spcPts val="0"/>
              </a:spcBef>
              <a:spcAft>
                <a:spcPts val="0"/>
              </a:spcAft>
              <a:buSzPct val="100000"/>
              <a:buFont typeface="+mj-lt"/>
              <a:buAutoNum type="arabicPeriod"/>
            </a:pPr>
            <a:r>
              <a:rPr lang="en-US" sz="1200" dirty="0">
                <a:solidFill>
                  <a:srgbClr val="00589A"/>
                </a:solidFill>
                <a:ea typeface="SimSun" panose="02010600030101010101" pitchFamily="2" charset="-122"/>
              </a:rPr>
              <a:t>Leverage R’s `ggplot2` package to create compelling actuarial exhibits</a:t>
            </a:r>
          </a:p>
          <a:p>
            <a:pPr indent="-228600">
              <a:lnSpc>
                <a:spcPct val="110000"/>
              </a:lnSpc>
              <a:spcBef>
                <a:spcPts val="0"/>
              </a:spcBef>
              <a:spcAft>
                <a:spcPts val="0"/>
              </a:spcAft>
              <a:buSzPct val="100000"/>
              <a:buFont typeface="+mj-lt"/>
              <a:buAutoNum type="arabicPeriod"/>
            </a:pPr>
            <a:r>
              <a:rPr lang="en-US" sz="1200" dirty="0">
                <a:solidFill>
                  <a:srgbClr val="00589A"/>
                </a:solidFill>
                <a:ea typeface="SimSun" panose="02010600030101010101" pitchFamily="2" charset="-122"/>
              </a:rPr>
              <a:t>Restructure data visualizations to tell the right story for your audience</a:t>
            </a:r>
          </a:p>
          <a:p>
            <a:pPr marL="114300" marR="0" indent="0">
              <a:lnSpc>
                <a:spcPct val="110000"/>
              </a:lnSpc>
              <a:spcBef>
                <a:spcPts val="0"/>
              </a:spcBef>
              <a:spcAft>
                <a:spcPts val="0"/>
              </a:spcAft>
              <a:buNone/>
            </a:pPr>
            <a:endParaRPr lang="en-US" sz="1200" b="1" dirty="0">
              <a:solidFill>
                <a:srgbClr val="00589A"/>
              </a:solidFill>
              <a:effectLst/>
              <a:latin typeface="Arial" panose="020B0604020202020204" pitchFamily="34" charset="0"/>
              <a:ea typeface="SimSun" panose="02010600030101010101" pitchFamily="2" charset="-122"/>
            </a:endParaRPr>
          </a:p>
          <a:p>
            <a:pPr marL="0" indent="0">
              <a:buNone/>
            </a:pPr>
            <a:endParaRPr lang="en-US" sz="1200" dirty="0"/>
          </a:p>
        </p:txBody>
      </p:sp>
      <p:sp>
        <p:nvSpPr>
          <p:cNvPr id="4" name="Rectangle 3">
            <a:extLst>
              <a:ext uri="{FF2B5EF4-FFF2-40B4-BE49-F238E27FC236}">
                <a16:creationId xmlns:a16="http://schemas.microsoft.com/office/drawing/2014/main" id="{9BEF9406-5BE2-272B-C07C-310932DEEE05}"/>
              </a:ext>
            </a:extLst>
          </p:cNvPr>
          <p:cNvSpPr/>
          <p:nvPr/>
        </p:nvSpPr>
        <p:spPr>
          <a:xfrm>
            <a:off x="0" y="5638800"/>
            <a:ext cx="5029200" cy="12191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To Be Removed. For Reference Only.</a:t>
            </a:r>
          </a:p>
        </p:txBody>
      </p:sp>
    </p:spTree>
    <p:extLst>
      <p:ext uri="{BB962C8B-B14F-4D97-AF65-F5344CB8AC3E}">
        <p14:creationId xmlns:p14="http://schemas.microsoft.com/office/powerpoint/2010/main" val="282109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Why Seeing is Believing:</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pPr marL="0" indent="0">
              <a:buNone/>
            </a:pPr>
            <a:endParaRPr lang="en-US" dirty="0"/>
          </a:p>
          <a:p>
            <a:r>
              <a:rPr lang="en-US" b="1" dirty="0"/>
              <a:t>Better Pattern Identification</a:t>
            </a:r>
          </a:p>
          <a:p>
            <a:r>
              <a:rPr lang="en-US" b="1" dirty="0"/>
              <a:t>Identifying Outliers</a:t>
            </a:r>
          </a:p>
          <a:p>
            <a:r>
              <a:rPr lang="en-US" b="1" dirty="0"/>
              <a:t>Spotting the “Big Picture”</a:t>
            </a:r>
          </a:p>
          <a:p>
            <a:r>
              <a:rPr lang="en-US" b="1" dirty="0"/>
              <a:t>Memory Retention</a:t>
            </a:r>
          </a:p>
        </p:txBody>
      </p:sp>
    </p:spTree>
    <p:extLst>
      <p:ext uri="{BB962C8B-B14F-4D97-AF65-F5344CB8AC3E}">
        <p14:creationId xmlns:p14="http://schemas.microsoft.com/office/powerpoint/2010/main" val="274156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Better Pattern Identification</a:t>
            </a:r>
          </a:p>
        </p:txBody>
      </p:sp>
      <p:sp>
        <p:nvSpPr>
          <p:cNvPr id="4" name="Title 1">
            <a:extLst>
              <a:ext uri="{FF2B5EF4-FFF2-40B4-BE49-F238E27FC236}">
                <a16:creationId xmlns:a16="http://schemas.microsoft.com/office/drawing/2014/main" id="{686B437B-B919-F9EB-B4B5-EFBFF26314C9}"/>
              </a:ext>
            </a:extLst>
          </p:cNvPr>
          <p:cNvSpPr txBox="1">
            <a:spLocks/>
          </p:cNvSpPr>
          <p:nvPr/>
        </p:nvSpPr>
        <p:spPr bwMode="auto">
          <a:xfrm>
            <a:off x="1066800" y="1097035"/>
            <a:ext cx="7620000" cy="6412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rgbClr val="0072BC"/>
                </a:solidFill>
                <a:ea typeface="+mn-ea"/>
              </a:rPr>
              <a:t>Seasonality</a:t>
            </a:r>
          </a:p>
        </p:txBody>
      </p:sp>
      <p:pic>
        <p:nvPicPr>
          <p:cNvPr id="7" name="Picture 6">
            <a:extLst>
              <a:ext uri="{FF2B5EF4-FFF2-40B4-BE49-F238E27FC236}">
                <a16:creationId xmlns:a16="http://schemas.microsoft.com/office/drawing/2014/main" id="{CF602B87-1FF7-623E-22FA-DF09204653B0}"/>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a:xfrm>
            <a:off x="228600" y="1706565"/>
            <a:ext cx="7315195" cy="4876797"/>
          </a:xfrm>
          <a:prstGeom prst="rect">
            <a:avLst/>
          </a:prstGeom>
        </p:spPr>
      </p:pic>
    </p:spTree>
    <p:extLst>
      <p:ext uri="{BB962C8B-B14F-4D97-AF65-F5344CB8AC3E}">
        <p14:creationId xmlns:p14="http://schemas.microsoft.com/office/powerpoint/2010/main" val="291347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Identifying Outliers</a:t>
            </a:r>
          </a:p>
        </p:txBody>
      </p:sp>
      <p:sp>
        <p:nvSpPr>
          <p:cNvPr id="4" name="Title 1">
            <a:extLst>
              <a:ext uri="{FF2B5EF4-FFF2-40B4-BE49-F238E27FC236}">
                <a16:creationId xmlns:a16="http://schemas.microsoft.com/office/drawing/2014/main" id="{686B437B-B919-F9EB-B4B5-EFBFF26314C9}"/>
              </a:ext>
            </a:extLst>
          </p:cNvPr>
          <p:cNvSpPr txBox="1">
            <a:spLocks/>
          </p:cNvSpPr>
          <p:nvPr/>
        </p:nvSpPr>
        <p:spPr bwMode="auto">
          <a:xfrm>
            <a:off x="1066800" y="1097035"/>
            <a:ext cx="7620000" cy="6412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rgbClr val="0072BC"/>
                </a:solidFill>
                <a:ea typeface="+mn-ea"/>
              </a:rPr>
              <a:t>Model Residual Plots</a:t>
            </a:r>
          </a:p>
        </p:txBody>
      </p:sp>
      <p:pic>
        <p:nvPicPr>
          <p:cNvPr id="7" name="Picture 6">
            <a:extLst>
              <a:ext uri="{FF2B5EF4-FFF2-40B4-BE49-F238E27FC236}">
                <a16:creationId xmlns:a16="http://schemas.microsoft.com/office/drawing/2014/main" id="{CF602B87-1FF7-623E-22FA-DF09204653B0}"/>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a:xfrm>
            <a:off x="228600" y="1706565"/>
            <a:ext cx="7315195" cy="4876796"/>
          </a:xfrm>
          <a:prstGeom prst="rect">
            <a:avLst/>
          </a:prstGeom>
        </p:spPr>
      </p:pic>
    </p:spTree>
    <p:extLst>
      <p:ext uri="{BB962C8B-B14F-4D97-AF65-F5344CB8AC3E}">
        <p14:creationId xmlns:p14="http://schemas.microsoft.com/office/powerpoint/2010/main" val="349728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Spotting the “Big Picture”</a:t>
            </a:r>
          </a:p>
        </p:txBody>
      </p:sp>
      <p:sp>
        <p:nvSpPr>
          <p:cNvPr id="4" name="Title 1">
            <a:extLst>
              <a:ext uri="{FF2B5EF4-FFF2-40B4-BE49-F238E27FC236}">
                <a16:creationId xmlns:a16="http://schemas.microsoft.com/office/drawing/2014/main" id="{686B437B-B919-F9EB-B4B5-EFBFF26314C9}"/>
              </a:ext>
            </a:extLst>
          </p:cNvPr>
          <p:cNvSpPr txBox="1">
            <a:spLocks/>
          </p:cNvSpPr>
          <p:nvPr/>
        </p:nvSpPr>
        <p:spPr bwMode="auto">
          <a:xfrm>
            <a:off x="1066800" y="1097035"/>
            <a:ext cx="7620000" cy="6412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rgbClr val="0072BC"/>
                </a:solidFill>
                <a:ea typeface="+mn-ea"/>
              </a:rPr>
              <a:t> </a:t>
            </a:r>
          </a:p>
        </p:txBody>
      </p:sp>
      <p:pic>
        <p:nvPicPr>
          <p:cNvPr id="7" name="Picture 6">
            <a:extLst>
              <a:ext uri="{FF2B5EF4-FFF2-40B4-BE49-F238E27FC236}">
                <a16:creationId xmlns:a16="http://schemas.microsoft.com/office/drawing/2014/main" id="{CF602B87-1FF7-623E-22FA-DF09204653B0}"/>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a:xfrm>
            <a:off x="228600" y="1706565"/>
            <a:ext cx="7315194" cy="4876796"/>
          </a:xfrm>
          <a:prstGeom prst="rect">
            <a:avLst/>
          </a:prstGeom>
        </p:spPr>
      </p:pic>
    </p:spTree>
    <p:extLst>
      <p:ext uri="{BB962C8B-B14F-4D97-AF65-F5344CB8AC3E}">
        <p14:creationId xmlns:p14="http://schemas.microsoft.com/office/powerpoint/2010/main" val="308224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Memory Retention</a:t>
            </a:r>
          </a:p>
        </p:txBody>
      </p:sp>
      <p:sp>
        <p:nvSpPr>
          <p:cNvPr id="4" name="Title 1">
            <a:extLst>
              <a:ext uri="{FF2B5EF4-FFF2-40B4-BE49-F238E27FC236}">
                <a16:creationId xmlns:a16="http://schemas.microsoft.com/office/drawing/2014/main" id="{686B437B-B919-F9EB-B4B5-EFBFF26314C9}"/>
              </a:ext>
            </a:extLst>
          </p:cNvPr>
          <p:cNvSpPr txBox="1">
            <a:spLocks/>
          </p:cNvSpPr>
          <p:nvPr/>
        </p:nvSpPr>
        <p:spPr bwMode="auto">
          <a:xfrm>
            <a:off x="1066800" y="1097035"/>
            <a:ext cx="7620000" cy="64120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b="1" dirty="0">
                <a:solidFill>
                  <a:srgbClr val="0072BC"/>
                </a:solidFill>
                <a:ea typeface="+mn-ea"/>
              </a:rPr>
              <a:t> </a:t>
            </a:r>
          </a:p>
        </p:txBody>
      </p:sp>
      <p:pic>
        <p:nvPicPr>
          <p:cNvPr id="7" name="Picture 6">
            <a:extLst>
              <a:ext uri="{FF2B5EF4-FFF2-40B4-BE49-F238E27FC236}">
                <a16:creationId xmlns:a16="http://schemas.microsoft.com/office/drawing/2014/main" id="{CF602B87-1FF7-623E-22FA-DF09204653B0}"/>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a:xfrm>
            <a:off x="228600" y="1706565"/>
            <a:ext cx="7315194" cy="4876796"/>
          </a:xfrm>
          <a:prstGeom prst="rect">
            <a:avLst/>
          </a:prstGeom>
        </p:spPr>
      </p:pic>
    </p:spTree>
    <p:extLst>
      <p:ext uri="{BB962C8B-B14F-4D97-AF65-F5344CB8AC3E}">
        <p14:creationId xmlns:p14="http://schemas.microsoft.com/office/powerpoint/2010/main" val="113465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Decoding Complexity</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451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Decoding Complexity</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r>
              <a:rPr lang="en-US" dirty="0"/>
              <a:t>Univariate Linear Regression</a:t>
            </a:r>
          </a:p>
          <a:p>
            <a:r>
              <a:rPr lang="en-US" dirty="0"/>
              <a:t>Principal Components Analysis</a:t>
            </a:r>
          </a:p>
          <a:p>
            <a:r>
              <a:rPr lang="en-US" dirty="0"/>
              <a:t>Decision Trees</a:t>
            </a:r>
          </a:p>
          <a:p>
            <a:r>
              <a:rPr lang="en-US" dirty="0"/>
              <a:t>Correlation &amp; Tail Correlation</a:t>
            </a:r>
          </a:p>
        </p:txBody>
      </p:sp>
    </p:spTree>
    <p:extLst>
      <p:ext uri="{BB962C8B-B14F-4D97-AF65-F5344CB8AC3E}">
        <p14:creationId xmlns:p14="http://schemas.microsoft.com/office/powerpoint/2010/main" val="1361387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The power of persuasion</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3707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The Power of Persuasion</a:t>
            </a:r>
          </a:p>
        </p:txBody>
      </p:sp>
      <p:sp>
        <p:nvSpPr>
          <p:cNvPr id="3" name="Content Placeholder 2">
            <a:extLst>
              <a:ext uri="{FF2B5EF4-FFF2-40B4-BE49-F238E27FC236}">
                <a16:creationId xmlns:a16="http://schemas.microsoft.com/office/drawing/2014/main" id="{39176E43-0115-E50B-D268-5E00760022A7}"/>
              </a:ext>
            </a:extLst>
          </p:cNvPr>
          <p:cNvSpPr>
            <a:spLocks noGrp="1"/>
          </p:cNvSpPr>
          <p:nvPr>
            <p:ph idx="1"/>
          </p:nvPr>
        </p:nvSpPr>
        <p:spPr/>
        <p:txBody>
          <a:bodyPr/>
          <a:lstStyle/>
          <a:p>
            <a:r>
              <a:rPr lang="en-US" dirty="0"/>
              <a:t>Highlighting Key Insights</a:t>
            </a:r>
          </a:p>
          <a:p>
            <a:r>
              <a:rPr lang="en-US" dirty="0"/>
              <a:t>Telling a Story</a:t>
            </a:r>
          </a:p>
          <a:p>
            <a:r>
              <a:rPr lang="en-US" dirty="0"/>
              <a:t>Providing Context</a:t>
            </a:r>
          </a:p>
          <a:p>
            <a:r>
              <a:rPr lang="en-US"/>
              <a:t>Show Comparisons</a:t>
            </a:r>
            <a:endParaRPr lang="en-US" dirty="0"/>
          </a:p>
        </p:txBody>
      </p:sp>
    </p:spTree>
    <p:extLst>
      <p:ext uri="{BB962C8B-B14F-4D97-AF65-F5344CB8AC3E}">
        <p14:creationId xmlns:p14="http://schemas.microsoft.com/office/powerpoint/2010/main" val="361418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a:xfrm>
            <a:off x="1066800" y="274638"/>
            <a:ext cx="7772400" cy="1143000"/>
          </a:xfrm>
        </p:spPr>
        <p:txBody>
          <a:bodyPr/>
          <a:lstStyle/>
          <a:p>
            <a:r>
              <a:rPr lang="en-US" dirty="0"/>
              <a:t>Initial Example: Fitted Severity</a:t>
            </a:r>
          </a:p>
        </p:txBody>
      </p:sp>
      <p:pic>
        <p:nvPicPr>
          <p:cNvPr id="4" name="Picture 3">
            <a:extLst>
              <a:ext uri="{FF2B5EF4-FFF2-40B4-BE49-F238E27FC236}">
                <a16:creationId xmlns:a16="http://schemas.microsoft.com/office/drawing/2014/main" id="{E725ABD2-C6D9-F502-2921-0DC1A1664FD0}"/>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1" y="1447801"/>
            <a:ext cx="5943597" cy="3962398"/>
          </a:xfrm>
          <a:prstGeom prst="rect">
            <a:avLst/>
          </a:prstGeom>
        </p:spPr>
      </p:pic>
      <p:sp>
        <p:nvSpPr>
          <p:cNvPr id="5" name="TextBox 4">
            <a:extLst>
              <a:ext uri="{FF2B5EF4-FFF2-40B4-BE49-F238E27FC236}">
                <a16:creationId xmlns:a16="http://schemas.microsoft.com/office/drawing/2014/main" id="{2CA6CE52-CDE9-6BD5-D02A-0B9CDE177F35}"/>
              </a:ext>
            </a:extLst>
          </p:cNvPr>
          <p:cNvSpPr txBox="1"/>
          <p:nvPr/>
        </p:nvSpPr>
        <p:spPr>
          <a:xfrm>
            <a:off x="228601" y="2514600"/>
            <a:ext cx="2431673" cy="1384995"/>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How can we improve upon this chart?</a:t>
            </a:r>
          </a:p>
        </p:txBody>
      </p:sp>
      <p:sp>
        <p:nvSpPr>
          <p:cNvPr id="3" name="TextBox 2">
            <a:extLst>
              <a:ext uri="{FF2B5EF4-FFF2-40B4-BE49-F238E27FC236}">
                <a16:creationId xmlns:a16="http://schemas.microsoft.com/office/drawing/2014/main" id="{D90ECCA0-06AB-B8AB-4B22-AA383E47AE34}"/>
              </a:ext>
            </a:extLst>
          </p:cNvPr>
          <p:cNvSpPr txBox="1"/>
          <p:nvPr/>
        </p:nvSpPr>
        <p:spPr>
          <a:xfrm>
            <a:off x="260498" y="5181600"/>
            <a:ext cx="7588101" cy="830997"/>
          </a:xfrm>
          <a:prstGeom prst="rect">
            <a:avLst/>
          </a:prstGeom>
          <a:noFill/>
        </p:spPr>
        <p:txBody>
          <a:bodyPr wrap="square" rtlCol="0">
            <a:spAutoFit/>
          </a:bodyPr>
          <a:lstStyle/>
          <a:p>
            <a:r>
              <a:rPr lang="en-US" sz="1200" dirty="0">
                <a:latin typeface="Consolas" panose="020B0609020204030204" pitchFamily="49" charset="0"/>
              </a:rPr>
              <a:t>p &lt;- data |&gt;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p:txBody>
      </p:sp>
    </p:spTree>
    <p:extLst>
      <p:ext uri="{BB962C8B-B14F-4D97-AF65-F5344CB8AC3E}">
        <p14:creationId xmlns:p14="http://schemas.microsoft.com/office/powerpoint/2010/main" val="24271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Ideas for Interactivity</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endParaRPr lang="en-US" sz="1600" b="1" dirty="0"/>
          </a:p>
          <a:p>
            <a:r>
              <a:rPr lang="en-US" sz="2000" b="1" dirty="0"/>
              <a:t>Familiarity with R</a:t>
            </a:r>
          </a:p>
          <a:p>
            <a:r>
              <a:rPr lang="en-US" sz="2000" b="1" dirty="0"/>
              <a:t>“Which chart is easier to interpret”</a:t>
            </a:r>
          </a:p>
          <a:p>
            <a:r>
              <a:rPr lang="en-US" sz="2000" b="1" dirty="0"/>
              <a:t>Test Bar/Line bias (</a:t>
            </a:r>
            <a:r>
              <a:rPr lang="en-US" sz="1800" u="sng" dirty="0">
                <a:solidFill>
                  <a:srgbClr val="0000FF"/>
                </a:solidFill>
                <a:effectLst/>
                <a:latin typeface="Calibri" panose="020F0502020204030204" pitchFamily="34" charset="0"/>
                <a:ea typeface="SimSun" panose="02010600030101010101" pitchFamily="2" charset="-122"/>
                <a:hlinkClick r:id="rId3"/>
              </a:rPr>
              <a:t>https://bit.ly/3ymQ1eE</a:t>
            </a:r>
            <a:r>
              <a:rPr lang="en-US" sz="2000" b="1" dirty="0"/>
              <a:t>)</a:t>
            </a:r>
          </a:p>
          <a:p>
            <a:endParaRPr lang="en-US" sz="3600" b="1" dirty="0"/>
          </a:p>
          <a:p>
            <a:endParaRPr lang="en-US" sz="3600" b="1" dirty="0"/>
          </a:p>
        </p:txBody>
      </p:sp>
    </p:spTree>
    <p:extLst>
      <p:ext uri="{BB962C8B-B14F-4D97-AF65-F5344CB8AC3E}">
        <p14:creationId xmlns:p14="http://schemas.microsoft.com/office/powerpoint/2010/main" val="211368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Titles &amp; Renaming Variables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1" y="1447801"/>
            <a:ext cx="5943597"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514600"/>
            <a:ext cx="2431673" cy="1815882"/>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Adding a title and variable names goes a long way.</a:t>
            </a:r>
          </a:p>
        </p:txBody>
      </p:sp>
      <p:sp>
        <p:nvSpPr>
          <p:cNvPr id="3" name="TextBox 2">
            <a:extLst>
              <a:ext uri="{FF2B5EF4-FFF2-40B4-BE49-F238E27FC236}">
                <a16:creationId xmlns:a16="http://schemas.microsoft.com/office/drawing/2014/main" id="{5CA26C35-36C9-ADDC-3107-CF1F9C4ABAD9}"/>
              </a:ext>
            </a:extLst>
          </p:cNvPr>
          <p:cNvSpPr txBox="1"/>
          <p:nvPr/>
        </p:nvSpPr>
        <p:spPr>
          <a:xfrm>
            <a:off x="260498" y="5181600"/>
            <a:ext cx="7588101" cy="1200329"/>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labs(</a:t>
            </a:r>
          </a:p>
          <a:p>
            <a:r>
              <a:rPr lang="en-US" sz="1200" dirty="0">
                <a:latin typeface="Consolas" panose="020B0609020204030204" pitchFamily="49" charset="0"/>
              </a:rPr>
              <a:t>    x = "Severity",</a:t>
            </a:r>
          </a:p>
          <a:p>
            <a:r>
              <a:rPr lang="en-US" sz="1200" dirty="0">
                <a:latin typeface="Consolas" panose="020B0609020204030204" pitchFamily="49" charset="0"/>
              </a:rPr>
              <a:t>    y = "Density",</a:t>
            </a:r>
          </a:p>
          <a:p>
            <a:r>
              <a:rPr lang="en-US" sz="1200" dirty="0">
                <a:latin typeface="Consolas" panose="020B0609020204030204" pitchFamily="49" charset="0"/>
              </a:rPr>
              <a:t>    title = "Fitted Severity Curve"</a:t>
            </a:r>
          </a:p>
          <a:p>
            <a:r>
              <a:rPr lang="en-US" sz="1200" dirty="0">
                <a:latin typeface="Consolas" panose="020B0609020204030204" pitchFamily="49" charset="0"/>
              </a:rPr>
              <a:t>  )</a:t>
            </a:r>
          </a:p>
        </p:txBody>
      </p:sp>
    </p:spTree>
    <p:extLst>
      <p:ext uri="{BB962C8B-B14F-4D97-AF65-F5344CB8AC3E}">
        <p14:creationId xmlns:p14="http://schemas.microsoft.com/office/powerpoint/2010/main" val="306227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20AD6F-D343-29FB-9824-B7DD8F4A2DDB}"/>
              </a:ext>
            </a:extLst>
          </p:cNvPr>
          <p:cNvSpPr txBox="1"/>
          <p:nvPr/>
        </p:nvSpPr>
        <p:spPr>
          <a:xfrm>
            <a:off x="260498" y="5181600"/>
            <a:ext cx="7588101" cy="1015663"/>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Cleaning Axes</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1" y="1447801"/>
            <a:ext cx="5943596" cy="3962397"/>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176234"/>
            <a:ext cx="2431673" cy="2246769"/>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change the x-axis labels and remove the y-axis.</a:t>
            </a:r>
          </a:p>
        </p:txBody>
      </p:sp>
    </p:spTree>
    <p:extLst>
      <p:ext uri="{BB962C8B-B14F-4D97-AF65-F5344CB8AC3E}">
        <p14:creationId xmlns:p14="http://schemas.microsoft.com/office/powerpoint/2010/main" val="3691874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Text Size &amp; Theme</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2" y="1447801"/>
            <a:ext cx="5943594" cy="3962396"/>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1975873"/>
            <a:ext cx="2431673" cy="2677656"/>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increase text size and select a simpler theme.</a:t>
            </a:r>
          </a:p>
        </p:txBody>
      </p:sp>
      <p:sp>
        <p:nvSpPr>
          <p:cNvPr id="3" name="TextBox 2">
            <a:extLst>
              <a:ext uri="{FF2B5EF4-FFF2-40B4-BE49-F238E27FC236}">
                <a16:creationId xmlns:a16="http://schemas.microsoft.com/office/drawing/2014/main" id="{6C6ADEAB-5768-68AB-60CA-2FE1BC43C7E3}"/>
              </a:ext>
            </a:extLst>
          </p:cNvPr>
          <p:cNvSpPr txBox="1"/>
          <p:nvPr/>
        </p:nvSpPr>
        <p:spPr>
          <a:xfrm>
            <a:off x="260498" y="5181600"/>
            <a:ext cx="7588101" cy="1569660"/>
          </a:xfrm>
          <a:prstGeom prst="rect">
            <a:avLst/>
          </a:prstGeom>
          <a:noFill/>
        </p:spPr>
        <p:txBody>
          <a:bodyPr wrap="square" rtlCol="0">
            <a:spAutoFit/>
          </a:bodyPr>
          <a:lstStyle/>
          <a:p>
            <a:r>
              <a:rPr lang="en-US" sz="1200" dirty="0">
                <a:latin typeface="Consolas" panose="020B0609020204030204" pitchFamily="49" charset="0"/>
              </a:rPr>
              <a:t>p &lt;- p +</a:t>
            </a:r>
          </a:p>
          <a:p>
            <a:r>
              <a:rPr lang="en-US" sz="1200" dirty="0">
                <a:latin typeface="Consolas" panose="020B0609020204030204" pitchFamily="49" charset="0"/>
              </a:rPr>
              <a:t>  </a:t>
            </a:r>
            <a:r>
              <a:rPr lang="en-US" sz="1200" dirty="0" err="1">
                <a:latin typeface="Consolas" panose="020B0609020204030204" pitchFamily="49" charset="0"/>
              </a:rPr>
              <a:t>theme_minimal</a:t>
            </a:r>
            <a:r>
              <a:rPr lang="en-US" sz="1200" dirty="0">
                <a:latin typeface="Consolas" panose="020B0609020204030204" pitchFamily="49" charset="0"/>
              </a:rPr>
              <a:t>(</a:t>
            </a:r>
            <a:r>
              <a:rPr lang="en-US" sz="1200" dirty="0" err="1">
                <a:latin typeface="Consolas" panose="020B0609020204030204" pitchFamily="49" charset="0"/>
              </a:rPr>
              <a:t>base_size</a:t>
            </a:r>
            <a:r>
              <a:rPr lang="en-US" sz="1200" dirty="0">
                <a:latin typeface="Consolas" panose="020B0609020204030204" pitchFamily="49" charset="0"/>
              </a:rPr>
              <a:t> = 20) +</a:t>
            </a:r>
          </a:p>
          <a:p>
            <a:r>
              <a:rPr lang="en-US" sz="1200" dirty="0">
                <a:latin typeface="Consolas" panose="020B0609020204030204" pitchFamily="49" charset="0"/>
              </a:rPr>
              <a:t>  theme(</a:t>
            </a:r>
            <a:r>
              <a:rPr lang="en-US" sz="1200" dirty="0" err="1">
                <a:latin typeface="Consolas" panose="020B0609020204030204" pitchFamily="49" charset="0"/>
              </a:rPr>
              <a:t>panel.grid.major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panel.grid.minor</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scale_x_continuous</a:t>
            </a:r>
            <a:r>
              <a:rPr lang="en-US" sz="1200" dirty="0">
                <a:latin typeface="Consolas" panose="020B0609020204030204" pitchFamily="49" charset="0"/>
              </a:rPr>
              <a:t>(labels = scales::comma) +</a:t>
            </a:r>
          </a:p>
          <a:p>
            <a:r>
              <a:rPr lang="en-US" sz="1200" dirty="0">
                <a:latin typeface="Consolas" panose="020B0609020204030204" pitchFamily="49" charset="0"/>
              </a:rPr>
              <a:t>  theme(</a:t>
            </a:r>
            <a:r>
              <a:rPr lang="en-US" sz="1200" dirty="0" err="1">
                <a:latin typeface="Consolas" panose="020B0609020204030204" pitchFamily="49" charset="0"/>
              </a:rPr>
              <a:t>axis.text.y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axis.ticks.y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axis.title.y</a:t>
            </a:r>
            <a:r>
              <a:rPr lang="en-US" sz="1200" dirty="0">
                <a:latin typeface="Consolas" panose="020B0609020204030204" pitchFamily="49" charset="0"/>
              </a:rPr>
              <a:t> = </a:t>
            </a:r>
            <a:r>
              <a:rPr lang="en-US" sz="1200" dirty="0" err="1">
                <a:latin typeface="Consolas" panose="020B0609020204030204" pitchFamily="49" charset="0"/>
              </a:rPr>
              <a:t>element_blank</a:t>
            </a:r>
            <a:r>
              <a:rPr lang="en-US" sz="1200" dirty="0">
                <a:latin typeface="Consolas" panose="020B0609020204030204" pitchFamily="49" charset="0"/>
              </a:rPr>
              <a:t>())</a:t>
            </a:r>
          </a:p>
        </p:txBody>
      </p:sp>
    </p:spTree>
    <p:extLst>
      <p:ext uri="{BB962C8B-B14F-4D97-AF65-F5344CB8AC3E}">
        <p14:creationId xmlns:p14="http://schemas.microsoft.com/office/powerpoint/2010/main" val="461692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Color</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2971802" y="1447801"/>
            <a:ext cx="5943594" cy="3962395"/>
          </a:xfrm>
          <a:prstGeom prst="rect">
            <a:avLst/>
          </a:prstGeom>
        </p:spPr>
      </p:pic>
      <p:sp>
        <p:nvSpPr>
          <p:cNvPr id="5" name="TextBox 4">
            <a:extLst>
              <a:ext uri="{FF2B5EF4-FFF2-40B4-BE49-F238E27FC236}">
                <a16:creationId xmlns:a16="http://schemas.microsoft.com/office/drawing/2014/main" id="{04AF6261-B4B1-D761-810B-AACA39E89170}"/>
              </a:ext>
            </a:extLst>
          </p:cNvPr>
          <p:cNvSpPr txBox="1"/>
          <p:nvPr/>
        </p:nvSpPr>
        <p:spPr>
          <a:xfrm>
            <a:off x="228601" y="2514600"/>
            <a:ext cx="2431673" cy="1815882"/>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We can also update the color, if desired.</a:t>
            </a:r>
          </a:p>
        </p:txBody>
      </p:sp>
      <p:sp>
        <p:nvSpPr>
          <p:cNvPr id="3" name="TextBox 2">
            <a:extLst>
              <a:ext uri="{FF2B5EF4-FFF2-40B4-BE49-F238E27FC236}">
                <a16:creationId xmlns:a16="http://schemas.microsoft.com/office/drawing/2014/main" id="{4FD38AA8-E08D-AFDB-588A-1A0A6FD4205A}"/>
              </a:ext>
            </a:extLst>
          </p:cNvPr>
          <p:cNvSpPr txBox="1"/>
          <p:nvPr/>
        </p:nvSpPr>
        <p:spPr>
          <a:xfrm>
            <a:off x="260498" y="5181600"/>
            <a:ext cx="7588101" cy="1384995"/>
          </a:xfrm>
          <a:prstGeom prst="rect">
            <a:avLst/>
          </a:prstGeom>
          <a:noFill/>
        </p:spPr>
        <p:txBody>
          <a:bodyPr wrap="square" rtlCol="0">
            <a:spAutoFit/>
          </a:bodyPr>
          <a:lstStyle/>
          <a:p>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geom_histogram</a:t>
            </a:r>
            <a:r>
              <a:rPr lang="en-US" sz="1200" dirty="0">
                <a:latin typeface="Consolas" panose="020B0609020204030204" pitchFamily="49" charset="0"/>
              </a:rPr>
              <a:t>(</a:t>
            </a:r>
            <a:r>
              <a:rPr lang="en-US" sz="1200" dirty="0" err="1">
                <a:latin typeface="Consolas" panose="020B0609020204030204" pitchFamily="49" charset="0"/>
              </a:rPr>
              <a:t>aes</a:t>
            </a:r>
            <a:r>
              <a:rPr lang="en-US" sz="1200" dirty="0">
                <a:latin typeface="Consolas" panose="020B0609020204030204" pitchFamily="49" charset="0"/>
              </a:rPr>
              <a:t>(x = loss, </a:t>
            </a:r>
            <a:r>
              <a:rPr lang="en-US" sz="1200" dirty="0" err="1">
                <a:latin typeface="Consolas" panose="020B0609020204030204" pitchFamily="49" charset="0"/>
              </a:rPr>
              <a:t>after_stat</a:t>
            </a:r>
            <a:r>
              <a:rPr lang="en-US" sz="1200" dirty="0">
                <a:latin typeface="Consolas" panose="020B0609020204030204" pitchFamily="49" charset="0"/>
              </a:rPr>
              <a:t>(density)),</a:t>
            </a:r>
          </a:p>
          <a:p>
            <a:r>
              <a:rPr lang="en-US" sz="1200" dirty="0">
                <a:latin typeface="Consolas" panose="020B0609020204030204" pitchFamily="49" charset="0"/>
              </a:rPr>
              <a:t>                 fill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light_blue</a:t>
            </a:r>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stat_function</a:t>
            </a:r>
            <a:r>
              <a:rPr lang="en-US" sz="1200" dirty="0">
                <a:latin typeface="Consolas" panose="020B0609020204030204" pitchFamily="49" charset="0"/>
              </a:rPr>
              <a:t>(fun = </a:t>
            </a:r>
            <a:r>
              <a:rPr lang="en-US" sz="1200" dirty="0" err="1">
                <a:latin typeface="Consolas" panose="020B0609020204030204" pitchFamily="49" charset="0"/>
              </a:rPr>
              <a:t>dlnorm</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args</a:t>
            </a:r>
            <a:r>
              <a:rPr lang="en-US" sz="1200" dirty="0">
                <a:latin typeface="Consolas" panose="020B0609020204030204" pitchFamily="49" charset="0"/>
              </a:rPr>
              <a:t> = list(</a:t>
            </a:r>
            <a:r>
              <a:rPr lang="en-US" sz="1200" dirty="0" err="1">
                <a:latin typeface="Consolas" panose="020B0609020204030204" pitchFamily="49" charset="0"/>
              </a:rPr>
              <a:t>meanlog</a:t>
            </a:r>
            <a:r>
              <a:rPr lang="en-US" sz="1200" dirty="0">
                <a:latin typeface="Consolas" panose="020B0609020204030204" pitchFamily="49" charset="0"/>
              </a:rPr>
              <a:t> = 10, </a:t>
            </a:r>
            <a:r>
              <a:rPr lang="en-US" sz="1200" dirty="0" err="1">
                <a:latin typeface="Consolas" panose="020B0609020204030204" pitchFamily="49" charset="0"/>
              </a:rPr>
              <a:t>sdlog</a:t>
            </a:r>
            <a:r>
              <a:rPr lang="en-US" sz="1200" dirty="0">
                <a:latin typeface="Consolas" panose="020B0609020204030204" pitchFamily="49" charset="0"/>
              </a:rPr>
              <a:t> = 1.0),</a:t>
            </a:r>
          </a:p>
          <a:p>
            <a:r>
              <a:rPr lang="en-US" sz="1200" dirty="0">
                <a:latin typeface="Consolas" panose="020B0609020204030204" pitchFamily="49" charset="0"/>
              </a:rPr>
              <a:t>                color = </a:t>
            </a:r>
            <a:r>
              <a:rPr lang="en-US" sz="1200" dirty="0" err="1">
                <a:latin typeface="Consolas" panose="020B0609020204030204" pitchFamily="49" charset="0"/>
              </a:rPr>
              <a:t>pal_CAS</a:t>
            </a:r>
            <a:r>
              <a:rPr lang="en-US" sz="1200" dirty="0">
                <a:latin typeface="Consolas" panose="020B0609020204030204" pitchFamily="49" charset="0"/>
              </a:rPr>
              <a:t>["</a:t>
            </a:r>
            <a:r>
              <a:rPr lang="en-US" sz="1200" dirty="0" err="1">
                <a:latin typeface="Consolas" panose="020B0609020204030204" pitchFamily="49" charset="0"/>
              </a:rPr>
              <a:t>dark_blue</a:t>
            </a:r>
            <a:r>
              <a:rPr lang="en-US" sz="1200" dirty="0">
                <a:latin typeface="Consolas" panose="020B0609020204030204" pitchFamily="49" charset="0"/>
              </a:rPr>
              <a:t>"]) +</a:t>
            </a:r>
          </a:p>
          <a:p>
            <a:r>
              <a:rPr lang="en-US" sz="1200" dirty="0">
                <a:latin typeface="Consolas" panose="020B0609020204030204" pitchFamily="49" charset="0"/>
              </a:rPr>
              <a:t>...</a:t>
            </a:r>
          </a:p>
        </p:txBody>
      </p:sp>
    </p:spTree>
    <p:extLst>
      <p:ext uri="{BB962C8B-B14F-4D97-AF65-F5344CB8AC3E}">
        <p14:creationId xmlns:p14="http://schemas.microsoft.com/office/powerpoint/2010/main" val="2201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Comparison</a:t>
            </a:r>
          </a:p>
        </p:txBody>
      </p:sp>
      <p:pic>
        <p:nvPicPr>
          <p:cNvPr id="4" name="Picture 3">
            <a:extLst>
              <a:ext uri="{FF2B5EF4-FFF2-40B4-BE49-F238E27FC236}">
                <a16:creationId xmlns:a16="http://schemas.microsoft.com/office/drawing/2014/main" id="{4A0037C9-EB90-2900-D4EC-DF813BC908A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4571998" y="2209799"/>
            <a:ext cx="4389121" cy="2926080"/>
          </a:xfrm>
          <a:prstGeom prst="rect">
            <a:avLst/>
          </a:prstGeom>
        </p:spPr>
      </p:pic>
      <p:pic>
        <p:nvPicPr>
          <p:cNvPr id="6" name="Picture 5">
            <a:extLst>
              <a:ext uri="{FF2B5EF4-FFF2-40B4-BE49-F238E27FC236}">
                <a16:creationId xmlns:a16="http://schemas.microsoft.com/office/drawing/2014/main" id="{D8447591-D830-A3F2-DC0D-858B0C9B5E06}"/>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a:xfrm>
            <a:off x="152401" y="2209799"/>
            <a:ext cx="4389120" cy="2926080"/>
          </a:xfrm>
          <a:prstGeom prst="rect">
            <a:avLst/>
          </a:prstGeom>
        </p:spPr>
      </p:pic>
    </p:spTree>
    <p:extLst>
      <p:ext uri="{BB962C8B-B14F-4D97-AF65-F5344CB8AC3E}">
        <p14:creationId xmlns:p14="http://schemas.microsoft.com/office/powerpoint/2010/main" val="1486282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D46C-160A-13B4-DED2-2C2A2470264C}"/>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0E763E03-4660-8CF9-6C32-6D09D78F6F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8084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4" name="Picture 3">
            <a:extLst>
              <a:ext uri="{FF2B5EF4-FFF2-40B4-BE49-F238E27FC236}">
                <a16:creationId xmlns:a16="http://schemas.microsoft.com/office/drawing/2014/main" id="{A2EC8706-13D3-34C0-88D2-7EFE786C048F}"/>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52401" y="2209800"/>
            <a:ext cx="4389118" cy="2926079"/>
          </a:xfrm>
          <a:prstGeom prst="rect">
            <a:avLst/>
          </a:prstGeom>
        </p:spPr>
      </p:pic>
      <p:pic>
        <p:nvPicPr>
          <p:cNvPr id="5" name="Picture 4">
            <a:extLst>
              <a:ext uri="{FF2B5EF4-FFF2-40B4-BE49-F238E27FC236}">
                <a16:creationId xmlns:a16="http://schemas.microsoft.com/office/drawing/2014/main" id="{0183E975-398D-49AA-4FFE-0DD7A11833F4}"/>
              </a:ext>
            </a:extLst>
          </p:cNvPr>
          <p:cNvPicPr>
            <a:picLocks noChangeAspect="1"/>
          </p:cNvPicPr>
          <p:nvPr/>
        </p:nvPicPr>
        <p:blipFill>
          <a:blip r:embed="rId4" r:link="rId5" cstate="print">
            <a:extLst>
              <a:ext uri="{28A0092B-C50C-407E-A947-70E740481C1C}">
                <a14:useLocalDpi xmlns:a14="http://schemas.microsoft.com/office/drawing/2010/main" val="0"/>
              </a:ext>
            </a:extLst>
          </a:blip>
          <a:srcRect/>
          <a:stretch>
            <a:fillRect/>
          </a:stretch>
        </p:blipFill>
        <p:spPr>
          <a:xfrm>
            <a:off x="4572001" y="2209800"/>
            <a:ext cx="4389118" cy="2926079"/>
          </a:xfrm>
          <a:prstGeom prst="rect">
            <a:avLst/>
          </a:prstGeom>
        </p:spPr>
      </p:pic>
    </p:spTree>
    <p:extLst>
      <p:ext uri="{BB962C8B-B14F-4D97-AF65-F5344CB8AC3E}">
        <p14:creationId xmlns:p14="http://schemas.microsoft.com/office/powerpoint/2010/main" val="2213372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Two Axes vs Two Charts</a:t>
            </a:r>
          </a:p>
        </p:txBody>
      </p:sp>
      <p:pic>
        <p:nvPicPr>
          <p:cNvPr id="3" name="Picture 2">
            <a:extLst>
              <a:ext uri="{FF2B5EF4-FFF2-40B4-BE49-F238E27FC236}">
                <a16:creationId xmlns:a16="http://schemas.microsoft.com/office/drawing/2014/main" id="{A7EF95ED-D8F3-6D8A-77DF-8B91594C2B97}"/>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752602"/>
            <a:ext cx="6400799" cy="4267198"/>
          </a:xfrm>
          <a:prstGeom prst="rect">
            <a:avLst/>
          </a:prstGeom>
        </p:spPr>
      </p:pic>
    </p:spTree>
    <p:extLst>
      <p:ext uri="{BB962C8B-B14F-4D97-AF65-F5344CB8AC3E}">
        <p14:creationId xmlns:p14="http://schemas.microsoft.com/office/powerpoint/2010/main" val="3281653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A</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800" cy="4267199"/>
          </a:xfrm>
          <a:prstGeom prst="rect">
            <a:avLst/>
          </a:prstGeom>
        </p:spPr>
      </p:pic>
    </p:spTree>
    <p:extLst>
      <p:ext uri="{BB962C8B-B14F-4D97-AF65-F5344CB8AC3E}">
        <p14:creationId xmlns:p14="http://schemas.microsoft.com/office/powerpoint/2010/main" val="265096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B</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198529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0D85-8C9D-388F-E1FC-561F624F73D8}"/>
              </a:ext>
            </a:extLst>
          </p:cNvPr>
          <p:cNvSpPr>
            <a:spLocks noGrp="1"/>
          </p:cNvSpPr>
          <p:nvPr>
            <p:ph type="ctrTitle"/>
          </p:nvPr>
        </p:nvSpPr>
        <p:spPr/>
        <p:txBody>
          <a:bodyPr/>
          <a:lstStyle/>
          <a:p>
            <a:r>
              <a:rPr lang="en-US" dirty="0"/>
              <a:t>Effective</a:t>
            </a:r>
            <a:br>
              <a:rPr lang="en-US" dirty="0"/>
            </a:br>
            <a:r>
              <a:rPr lang="en-US" dirty="0"/>
              <a:t>Data Visualization</a:t>
            </a:r>
            <a:br>
              <a:rPr lang="en-US" dirty="0"/>
            </a:br>
            <a:r>
              <a:rPr lang="en-US" dirty="0"/>
              <a:t>for Actuaries</a:t>
            </a:r>
          </a:p>
        </p:txBody>
      </p:sp>
      <p:sp>
        <p:nvSpPr>
          <p:cNvPr id="3" name="Subtitle 2">
            <a:extLst>
              <a:ext uri="{FF2B5EF4-FFF2-40B4-BE49-F238E27FC236}">
                <a16:creationId xmlns:a16="http://schemas.microsoft.com/office/drawing/2014/main" id="{4053B939-82C6-7883-3378-EEEF2C23A74B}"/>
              </a:ext>
            </a:extLst>
          </p:cNvPr>
          <p:cNvSpPr>
            <a:spLocks noGrp="1"/>
          </p:cNvSpPr>
          <p:nvPr>
            <p:ph type="subTitle" idx="1"/>
          </p:nvPr>
        </p:nvSpPr>
        <p:spPr/>
        <p:txBody>
          <a:bodyPr/>
          <a:lstStyle/>
          <a:p>
            <a:r>
              <a:rPr lang="en-US" dirty="0"/>
              <a:t>Brian Fannin</a:t>
            </a:r>
          </a:p>
          <a:p>
            <a:r>
              <a:rPr lang="en-US" dirty="0"/>
              <a:t>Jordan Bonner</a:t>
            </a:r>
          </a:p>
        </p:txBody>
      </p:sp>
    </p:spTree>
    <p:extLst>
      <p:ext uri="{BB962C8B-B14F-4D97-AF65-F5344CB8AC3E}">
        <p14:creationId xmlns:p14="http://schemas.microsoft.com/office/powerpoint/2010/main" val="3925388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B3B3-EF2C-C8A7-8ED7-CD65A75184A1}"/>
              </a:ext>
            </a:extLst>
          </p:cNvPr>
          <p:cNvSpPr>
            <a:spLocks noGrp="1"/>
          </p:cNvSpPr>
          <p:nvPr>
            <p:ph type="title"/>
          </p:nvPr>
        </p:nvSpPr>
        <p:spPr/>
        <p:txBody>
          <a:bodyPr/>
          <a:lstStyle/>
          <a:p>
            <a:r>
              <a:rPr lang="en-US" dirty="0"/>
              <a:t>Example Plot C</a:t>
            </a:r>
          </a:p>
        </p:txBody>
      </p:sp>
      <p:pic>
        <p:nvPicPr>
          <p:cNvPr id="5" name="Picture 4">
            <a:extLst>
              <a:ext uri="{FF2B5EF4-FFF2-40B4-BE49-F238E27FC236}">
                <a16:creationId xmlns:a16="http://schemas.microsoft.com/office/drawing/2014/main" id="{D06BE20D-1734-A4E5-07FB-1D8F60C84269}"/>
              </a:ext>
            </a:extLst>
          </p:cNvPr>
          <p:cNvPicPr>
            <a:picLocks noChangeAspect="1"/>
          </p:cNvPicPr>
          <p:nvPr/>
        </p:nvPicPr>
        <p:blipFill>
          <a:blip r:embed="rId2" r:link="rId3" cstate="print">
            <a:extLst>
              <a:ext uri="{28A0092B-C50C-407E-A947-70E740481C1C}">
                <a14:useLocalDpi xmlns:a14="http://schemas.microsoft.com/office/drawing/2010/main" val="0"/>
              </a:ext>
            </a:extLst>
          </a:blip>
          <a:srcRect/>
          <a:stretch>
            <a:fillRect/>
          </a:stretch>
        </p:blipFill>
        <p:spPr>
          <a:xfrm>
            <a:off x="1371600" y="1295400"/>
            <a:ext cx="6400799" cy="4267199"/>
          </a:xfrm>
          <a:prstGeom prst="rect">
            <a:avLst/>
          </a:prstGeom>
        </p:spPr>
      </p:pic>
    </p:spTree>
    <p:extLst>
      <p:ext uri="{BB962C8B-B14F-4D97-AF65-F5344CB8AC3E}">
        <p14:creationId xmlns:p14="http://schemas.microsoft.com/office/powerpoint/2010/main" val="344441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Antitrust Notice</a:t>
            </a:r>
            <a:endParaRPr lang="en-US" dirty="0"/>
          </a:p>
        </p:txBody>
      </p:sp>
      <p:sp>
        <p:nvSpPr>
          <p:cNvPr id="3" name="Content Placeholder 2"/>
          <p:cNvSpPr>
            <a:spLocks noGrp="1"/>
          </p:cNvSpPr>
          <p:nvPr>
            <p:ph idx="1"/>
          </p:nvPr>
        </p:nvSpPr>
        <p:spPr>
          <a:xfrm>
            <a:off x="1143000" y="1600200"/>
            <a:ext cx="7543800" cy="3962399"/>
          </a:xfrm>
        </p:spPr>
        <p:txBody>
          <a:bodyPr/>
          <a:lstStyle/>
          <a:p>
            <a:pPr>
              <a:lnSpc>
                <a:spcPct val="80000"/>
              </a:lnSpc>
            </a:pPr>
            <a:r>
              <a:rPr lang="en-US" altLang="en-US" sz="1800" b="1" dirty="0"/>
              <a:t>The Casualty Actuarial Society is committed to adhering strictly to the letter and spirit of the antitrust laws.  Seminars conducted under the auspices of the CAS are designed solely to provide a forum for the expression of various points of view on topics described in the programs or agendas for such meetings.</a:t>
            </a:r>
            <a:r>
              <a:rPr lang="en-US" altLang="en-US" sz="1800" dirty="0"/>
              <a:t>  </a:t>
            </a:r>
          </a:p>
          <a:p>
            <a:pPr>
              <a:lnSpc>
                <a:spcPct val="80000"/>
              </a:lnSpc>
            </a:pPr>
            <a:endParaRPr lang="en-US" altLang="en-US" sz="1800" dirty="0"/>
          </a:p>
          <a:p>
            <a:pPr>
              <a:lnSpc>
                <a:spcPct val="80000"/>
              </a:lnSpc>
            </a:pPr>
            <a:r>
              <a:rPr lang="en-US" altLang="en-US" sz="1800" b="1" dirty="0"/>
              <a:t>Under no circumstances shall CAS seminars be used as a means for competing companies or firms to reach any understanding – expressed or implied – that restricts competition or in any way impairs the ability of members to exercise independent business judgment regarding matters affecting competition.</a:t>
            </a:r>
            <a:r>
              <a:rPr lang="en-US" altLang="en-US" sz="1800" dirty="0"/>
              <a:t>  </a:t>
            </a:r>
          </a:p>
          <a:p>
            <a:pPr>
              <a:lnSpc>
                <a:spcPct val="80000"/>
              </a:lnSpc>
            </a:pPr>
            <a:endParaRPr lang="en-US" altLang="en-US" sz="1800" dirty="0"/>
          </a:p>
          <a:p>
            <a:pPr>
              <a:lnSpc>
                <a:spcPct val="80000"/>
              </a:lnSpc>
            </a:pPr>
            <a:r>
              <a:rPr lang="en-US" altLang="en-US" sz="1800" b="1" dirty="0"/>
              <a:t>It is the responsibility of all seminar participants to be aware of antitrust regulations, to prevent any written or verbal discussions that appear to violate these laws, and to adhere in every respect to the CAS antitrust compliance policy.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7ABD-BE88-D042-5997-22F660D5947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33662A3-4DD5-0500-C0E1-EA5CF57A5ABC}"/>
              </a:ext>
            </a:extLst>
          </p:cNvPr>
          <p:cNvSpPr>
            <a:spLocks noGrp="1"/>
          </p:cNvSpPr>
          <p:nvPr>
            <p:ph idx="1"/>
          </p:nvPr>
        </p:nvSpPr>
        <p:spPr/>
        <p:txBody>
          <a:bodyPr/>
          <a:lstStyle/>
          <a:p>
            <a:endParaRPr lang="en-US" sz="1600" b="1" dirty="0"/>
          </a:p>
          <a:p>
            <a:r>
              <a:rPr lang="en-US" sz="3600" b="1" dirty="0"/>
              <a:t>Seeing is Believing</a:t>
            </a:r>
          </a:p>
          <a:p>
            <a:endParaRPr lang="en-US" sz="2800" b="1" dirty="0"/>
          </a:p>
          <a:p>
            <a:r>
              <a:rPr lang="en-US" sz="3600" b="1" dirty="0"/>
              <a:t>Decoding Complexity</a:t>
            </a:r>
          </a:p>
          <a:p>
            <a:endParaRPr lang="en-US" sz="2800" b="1" dirty="0"/>
          </a:p>
          <a:p>
            <a:r>
              <a:rPr lang="en-US" sz="3600" b="1" dirty="0"/>
              <a:t>The Power of Persuasion</a:t>
            </a:r>
          </a:p>
          <a:p>
            <a:endParaRPr lang="en-US" sz="3600" b="1" dirty="0"/>
          </a:p>
        </p:txBody>
      </p:sp>
    </p:spTree>
    <p:extLst>
      <p:ext uri="{BB962C8B-B14F-4D97-AF65-F5344CB8AC3E}">
        <p14:creationId xmlns:p14="http://schemas.microsoft.com/office/powerpoint/2010/main" val="249553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A08-7CBF-A761-E02D-33DAFF697330}"/>
              </a:ext>
            </a:extLst>
          </p:cNvPr>
          <p:cNvSpPr>
            <a:spLocks noGrp="1"/>
          </p:cNvSpPr>
          <p:nvPr>
            <p:ph type="title"/>
          </p:nvPr>
        </p:nvSpPr>
        <p:spPr/>
        <p:txBody>
          <a:bodyPr/>
          <a:lstStyle/>
          <a:p>
            <a:r>
              <a:rPr lang="en-US" dirty="0"/>
              <a:t>Seeing is believing</a:t>
            </a:r>
          </a:p>
        </p:txBody>
      </p:sp>
      <p:sp>
        <p:nvSpPr>
          <p:cNvPr id="3" name="Text Placeholder 2">
            <a:extLst>
              <a:ext uri="{FF2B5EF4-FFF2-40B4-BE49-F238E27FC236}">
                <a16:creationId xmlns:a16="http://schemas.microsoft.com/office/drawing/2014/main" id="{4B1F8AE9-444E-BC75-AA22-A6E4BADDF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064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Seeing is Believing</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6BCF7F9-C050-C1EC-CD19-FD4AB58ABEA3}"/>
                  </a:ext>
                </a:extLst>
              </p:cNvPr>
              <p:cNvSpPr/>
              <p:nvPr/>
            </p:nvSpPr>
            <p:spPr>
              <a:xfrm>
                <a:off x="1789890" y="2590800"/>
                <a:ext cx="5564221"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Imagine you have two datasets with two variables each (x, y). Suppose the datasets have the same:</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means (</a:t>
                </a:r>
                <a14:m>
                  <m:oMath xmlns:m="http://schemas.openxmlformats.org/officeDocument/2006/math">
                    <m:acc>
                      <m:accPr>
                        <m:chr m:val="̅"/>
                        <m:ctrlPr>
                          <a:rPr lang="en-US" sz="2400" i="1" dirty="0">
                            <a:solidFill>
                              <a:schemeClr val="tx1"/>
                            </a:solidFill>
                            <a:latin typeface="Cambria Math" panose="02040503050406030204" pitchFamily="18" charset="0"/>
                          </a:rPr>
                        </m:ctrlPr>
                      </m:accPr>
                      <m:e>
                        <m:r>
                          <a:rPr lang="en-US" sz="2400" b="0" i="1" dirty="0">
                            <a:solidFill>
                              <a:schemeClr val="tx1"/>
                            </a:solidFill>
                            <a:latin typeface="Cambria Math" panose="02040503050406030204" pitchFamily="18" charset="0"/>
                          </a:rPr>
                          <m:t>𝑥</m:t>
                        </m:r>
                      </m:e>
                    </m:acc>
                  </m:oMath>
                </a14:m>
                <a:r>
                  <a:rPr lang="en-US" sz="2400" dirty="0">
                    <a:solidFill>
                      <a:schemeClr val="tx1"/>
                    </a:solidFill>
                  </a:rPr>
                  <a:t>, </a:t>
                </a:r>
                <a14:m>
                  <m:oMath xmlns:m="http://schemas.openxmlformats.org/officeDocument/2006/math">
                    <m:acc>
                      <m:accPr>
                        <m:chr m:val="̅"/>
                        <m:ctrlPr>
                          <a:rPr lang="en-US" sz="2400" i="1" dirty="0">
                            <a:solidFill>
                              <a:schemeClr val="tx1"/>
                            </a:solidFill>
                            <a:latin typeface="Cambria Math" panose="02040503050406030204" pitchFamily="18" charset="0"/>
                          </a:rPr>
                        </m:ctrlPr>
                      </m:accPr>
                      <m:e>
                        <m:r>
                          <a:rPr lang="en-US" sz="2400" b="0" i="1" dirty="0">
                            <a:solidFill>
                              <a:schemeClr val="tx1"/>
                            </a:solidFill>
                            <a:latin typeface="Cambria Math" panose="02040503050406030204" pitchFamily="18" charset="0"/>
                          </a:rPr>
                          <m:t>𝑦</m:t>
                        </m:r>
                      </m:e>
                    </m:acc>
                  </m:oMath>
                </a14:m>
                <a:r>
                  <a:rPr lang="en-US" sz="2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sample variances (</a:t>
                </a:r>
                <a14:m>
                  <m:oMath xmlns:m="http://schemas.openxmlformats.org/officeDocument/2006/math">
                    <m:sSubSup>
                      <m:sSubSupPr>
                        <m:ctrlPr>
                          <a:rPr lang="en-US" sz="2400" i="1" dirty="0">
                            <a:solidFill>
                              <a:schemeClr val="tx1"/>
                            </a:solidFill>
                            <a:latin typeface="Cambria Math" panose="02040503050406030204" pitchFamily="18" charset="0"/>
                          </a:rPr>
                        </m:ctrlPr>
                      </m:sSubSupPr>
                      <m:e>
                        <m:r>
                          <a:rPr lang="en-US" sz="2400" b="0" i="1" dirty="0">
                            <a:solidFill>
                              <a:schemeClr val="tx1"/>
                            </a:solidFill>
                            <a:latin typeface="Cambria Math" panose="02040503050406030204" pitchFamily="18" charset="0"/>
                          </a:rPr>
                          <m:t>𝑠</m:t>
                        </m:r>
                      </m:e>
                      <m:sub>
                        <m:r>
                          <a:rPr lang="en-US" sz="2400" b="0" i="1" dirty="0">
                            <a:solidFill>
                              <a:schemeClr val="tx1"/>
                            </a:solidFill>
                            <a:latin typeface="Cambria Math" panose="02040503050406030204" pitchFamily="18" charset="0"/>
                          </a:rPr>
                          <m:t>𝑥</m:t>
                        </m:r>
                      </m:sub>
                      <m:sup>
                        <m:r>
                          <a:rPr lang="en-US" sz="2400" b="0" i="1" dirty="0">
                            <a:solidFill>
                              <a:schemeClr val="tx1"/>
                            </a:solidFill>
                            <a:latin typeface="Cambria Math" panose="02040503050406030204" pitchFamily="18" charset="0"/>
                          </a:rPr>
                          <m:t>2</m:t>
                        </m:r>
                      </m:sup>
                    </m:sSubSup>
                  </m:oMath>
                </a14:m>
                <a:r>
                  <a:rPr lang="en-US" sz="2400" dirty="0">
                    <a:solidFill>
                      <a:schemeClr val="tx1"/>
                    </a:solidFill>
                  </a:rPr>
                  <a:t>, </a:t>
                </a:r>
                <a14:m>
                  <m:oMath xmlns:m="http://schemas.openxmlformats.org/officeDocument/2006/math">
                    <m:sSubSup>
                      <m:sSubSupPr>
                        <m:ctrlPr>
                          <a:rPr lang="en-US" sz="2400" i="1" dirty="0">
                            <a:solidFill>
                              <a:schemeClr val="tx1"/>
                            </a:solidFill>
                            <a:latin typeface="Cambria Math" panose="02040503050406030204" pitchFamily="18" charset="0"/>
                          </a:rPr>
                        </m:ctrlPr>
                      </m:sSubSupPr>
                      <m:e>
                        <m:r>
                          <a:rPr lang="en-US" sz="2400" b="0" i="1" dirty="0">
                            <a:solidFill>
                              <a:schemeClr val="tx1"/>
                            </a:solidFill>
                            <a:latin typeface="Cambria Math" panose="02040503050406030204" pitchFamily="18" charset="0"/>
                          </a:rPr>
                          <m:t>𝑠</m:t>
                        </m:r>
                      </m:e>
                      <m:sub>
                        <m:r>
                          <a:rPr lang="en-US" sz="2400" b="0" i="1" dirty="0">
                            <a:solidFill>
                              <a:schemeClr val="tx1"/>
                            </a:solidFill>
                            <a:latin typeface="Cambria Math" panose="02040503050406030204" pitchFamily="18" charset="0"/>
                          </a:rPr>
                          <m:t>𝑦</m:t>
                        </m:r>
                      </m:sub>
                      <m:sup>
                        <m:r>
                          <a:rPr lang="en-US" sz="2400" b="0" i="1" dirty="0">
                            <a:solidFill>
                              <a:schemeClr val="tx1"/>
                            </a:solidFill>
                            <a:latin typeface="Cambria Math" panose="02040503050406030204" pitchFamily="18" charset="0"/>
                          </a:rPr>
                          <m:t>2</m:t>
                        </m:r>
                      </m:sup>
                    </m:sSubSup>
                  </m:oMath>
                </a14:m>
                <a:r>
                  <a:rPr lang="en-US" sz="2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correlation (</a:t>
                </a:r>
                <a14:m>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ea typeface="Cambria Math" panose="02040503050406030204" pitchFamily="18" charset="0"/>
                          </a:rPr>
                          <m:t>𝜌</m:t>
                        </m:r>
                      </m:e>
                      <m:sub>
                        <m:r>
                          <a:rPr lang="en-US" sz="2400" b="0" i="1" dirty="0" smtClean="0">
                            <a:solidFill>
                              <a:schemeClr val="tx1"/>
                            </a:solidFill>
                            <a:latin typeface="Cambria Math" panose="02040503050406030204" pitchFamily="18" charset="0"/>
                          </a:rPr>
                          <m:t>𝑥𝑦</m:t>
                        </m:r>
                      </m:sub>
                    </m:sSub>
                  </m:oMath>
                </a14:m>
                <a:r>
                  <a:rPr lang="en-US" sz="2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coefficient of determination (</a:t>
                </a:r>
                <a14:m>
                  <m:oMath xmlns:m="http://schemas.openxmlformats.org/officeDocument/2006/math">
                    <m:sSup>
                      <m:sSupPr>
                        <m:ctrlPr>
                          <a:rPr lang="en-US" sz="2400" i="1" dirty="0">
                            <a:solidFill>
                              <a:schemeClr val="tx1"/>
                            </a:solidFill>
                            <a:latin typeface="Cambria Math" panose="02040503050406030204" pitchFamily="18" charset="0"/>
                          </a:rPr>
                        </m:ctrlPr>
                      </m:sSupPr>
                      <m:e>
                        <m:r>
                          <a:rPr lang="en-US" sz="2400" b="0" i="1" dirty="0">
                            <a:solidFill>
                              <a:schemeClr val="tx1"/>
                            </a:solidFill>
                            <a:latin typeface="Cambria Math" panose="02040503050406030204" pitchFamily="18" charset="0"/>
                          </a:rPr>
                          <m:t>𝑅</m:t>
                        </m:r>
                      </m:e>
                      <m:sup>
                        <m:r>
                          <a:rPr lang="en-US" sz="2400" b="0" i="1" dirty="0">
                            <a:solidFill>
                              <a:schemeClr val="tx1"/>
                            </a:solidFill>
                            <a:latin typeface="Cambria Math" panose="02040503050406030204" pitchFamily="18" charset="0"/>
                          </a:rPr>
                          <m:t>2</m:t>
                        </m:r>
                      </m:sup>
                    </m:sSup>
                  </m:oMath>
                </a14:m>
                <a:r>
                  <a:rPr lang="en-US" sz="2400" dirty="0">
                    <a:solidFill>
                      <a:schemeClr val="tx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fitted regression line</a:t>
                </a:r>
              </a:p>
              <a:p>
                <a:pPr algn="ctr"/>
                <a:br>
                  <a:rPr lang="en-US" sz="2400" b="1" dirty="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How similar might these datasets be?</a:t>
                </a:r>
                <a:endParaRPr lang="en-US" sz="2400" dirty="0">
                  <a:solidFill>
                    <a:schemeClr val="tx1"/>
                  </a:solidFill>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C6BCF7F9-C050-C1EC-CD19-FD4AB58ABEA3}"/>
                  </a:ext>
                </a:extLst>
              </p:cNvPr>
              <p:cNvSpPr>
                <a:spLocks noRot="1" noChangeAspect="1" noMove="1" noResize="1" noEditPoints="1" noAdjustHandles="1" noChangeArrowheads="1" noChangeShapeType="1" noTextEdit="1"/>
              </p:cNvSpPr>
              <p:nvPr/>
            </p:nvSpPr>
            <p:spPr>
              <a:xfrm>
                <a:off x="1789890" y="2590800"/>
                <a:ext cx="5564221" cy="2667000"/>
              </a:xfrm>
              <a:prstGeom prst="rect">
                <a:avLst/>
              </a:prstGeom>
              <a:blipFill>
                <a:blip r:embed="rId2"/>
                <a:stretch>
                  <a:fillRect l="-1535" t="-29909" r="-1316" b="-3356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50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Anscombe’s Quartet</a:t>
            </a:r>
          </a:p>
        </p:txBody>
      </p:sp>
      <p:pic>
        <p:nvPicPr>
          <p:cNvPr id="3" name="Picture 2">
            <a:extLst>
              <a:ext uri="{FF2B5EF4-FFF2-40B4-BE49-F238E27FC236}">
                <a16:creationId xmlns:a16="http://schemas.microsoft.com/office/drawing/2014/main" id="{A7EF95ED-D8F3-6D8A-77DF-8B91594C2B97}"/>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264268" y="2133600"/>
            <a:ext cx="6674643" cy="444976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6BCF7F9-C050-C1EC-CD19-FD4AB58ABEA3}"/>
                  </a:ext>
                </a:extLst>
              </p:cNvPr>
              <p:cNvSpPr/>
              <p:nvPr/>
            </p:nvSpPr>
            <p:spPr>
              <a:xfrm>
                <a:off x="7086600" y="2140085"/>
                <a:ext cx="1982821"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Descriptive Statistics Shared:</a:t>
                </a:r>
                <a:endParaRPr lang="en-US" sz="2000" i="1"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𝑥</m:t>
                        </m:r>
                      </m:e>
                    </m:acc>
                  </m:oMath>
                </a14:m>
                <a:r>
                  <a:rPr lang="en-US" sz="2000" dirty="0">
                    <a:solidFill>
                      <a:schemeClr val="tx1"/>
                    </a:solidFill>
                  </a:rPr>
                  <a:t>, </a:t>
                </a: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𝑦</m:t>
                        </m:r>
                      </m:e>
                    </m:acc>
                  </m:oMath>
                </a14:m>
                <a:endParaRPr lang="en-US" sz="2000"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𝑥</m:t>
                        </m:r>
                      </m:sub>
                      <m:sup>
                        <m:r>
                          <a:rPr lang="en-US" sz="2000" b="0" i="1" dirty="0" smtClean="0">
                            <a:solidFill>
                              <a:schemeClr val="tx1"/>
                            </a:solidFill>
                            <a:latin typeface="Cambria Math" panose="02040503050406030204" pitchFamily="18" charset="0"/>
                          </a:rPr>
                          <m:t>2</m:t>
                        </m:r>
                      </m:sup>
                    </m:sSubSup>
                  </m:oMath>
                </a14:m>
                <a:r>
                  <a:rPr lang="en-US" sz="2000" dirty="0">
                    <a:solidFill>
                      <a:schemeClr val="tx1"/>
                    </a:solidFill>
                  </a:rPr>
                  <a:t>, </a:t>
                </a: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𝑦</m:t>
                        </m:r>
                      </m:sub>
                      <m:sup>
                        <m:r>
                          <a:rPr lang="en-US" sz="2000" b="0" i="1" dirty="0" smtClean="0">
                            <a:solidFill>
                              <a:schemeClr val="tx1"/>
                            </a:solidFill>
                            <a:latin typeface="Cambria Math" panose="02040503050406030204" pitchFamily="18" charset="0"/>
                          </a:rPr>
                          <m:t>2</m:t>
                        </m:r>
                      </m:sup>
                    </m:sSubSup>
                  </m:oMath>
                </a14:m>
                <a:endParaRPr lang="en-US" sz="200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ea typeface="Cambria Math" panose="02040503050406030204" pitchFamily="18" charset="0"/>
                            </a:rPr>
                            <m:t>𝜌</m:t>
                          </m:r>
                        </m:e>
                        <m:sub>
                          <m:r>
                            <a:rPr lang="en-US" sz="2000" b="0" i="1" dirty="0" smtClean="0">
                              <a:solidFill>
                                <a:schemeClr val="tx1"/>
                              </a:solidFill>
                              <a:latin typeface="Cambria Math" panose="02040503050406030204" pitchFamily="18" charset="0"/>
                            </a:rPr>
                            <m:t>𝑥𝑦</m:t>
                          </m:r>
                        </m:sub>
                      </m:sSub>
                    </m:oMath>
                  </m:oMathPara>
                </a14:m>
                <a:endParaRPr lang="en-US" sz="200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p>
                        <m:sSupPr>
                          <m:ctrlPr>
                            <a:rPr lang="en-US" sz="2000" b="0" i="1" dirty="0" smtClean="0">
                              <a:solidFill>
                                <a:schemeClr val="tx1"/>
                              </a:solidFill>
                              <a:latin typeface="Cambria Math" panose="02040503050406030204" pitchFamily="18" charset="0"/>
                            </a:rPr>
                          </m:ctrlPr>
                        </m:sSupPr>
                        <m:e>
                          <m:r>
                            <a:rPr lang="en-US" sz="2000" b="0" i="1" dirty="0" smtClean="0">
                              <a:solidFill>
                                <a:schemeClr val="tx1"/>
                              </a:solidFill>
                              <a:latin typeface="Cambria Math" panose="02040503050406030204" pitchFamily="18" charset="0"/>
                            </a:rPr>
                            <m:t>𝑅</m:t>
                          </m:r>
                        </m:e>
                        <m:sup>
                          <m:r>
                            <a:rPr lang="en-US" sz="2000" b="0" i="1" dirty="0" smtClean="0">
                              <a:solidFill>
                                <a:schemeClr val="tx1"/>
                              </a:solidFill>
                              <a:latin typeface="Cambria Math" panose="02040503050406030204" pitchFamily="18" charset="0"/>
                            </a:rPr>
                            <m:t>2</m:t>
                          </m:r>
                        </m:sup>
                      </m:sSup>
                    </m:oMath>
                  </m:oMathPara>
                </a14:m>
                <a:endParaRPr lang="en-US" sz="2000"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acc>
                          <m:accPr>
                            <m:chr m:val="̂"/>
                            <m:ctrlPr>
                              <a:rPr lang="en-US" sz="2000" b="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ea typeface="Cambria Math" panose="02040503050406030204" pitchFamily="18" charset="0"/>
                              </a:rPr>
                              <m:t>𝛽</m:t>
                            </m:r>
                          </m:e>
                        </m:acc>
                      </m:e>
                      <m:sub>
                        <m:r>
                          <a:rPr lang="en-US" sz="2000" b="0" i="1" dirty="0" smtClean="0">
                            <a:solidFill>
                              <a:schemeClr val="tx1"/>
                            </a:solidFill>
                            <a:latin typeface="Cambria Math" panose="02040503050406030204" pitchFamily="18" charset="0"/>
                          </a:rPr>
                          <m:t>0</m:t>
                        </m:r>
                      </m:sub>
                    </m:sSub>
                  </m:oMath>
                </a14:m>
                <a:r>
                  <a:rPr lang="en-US" sz="2000" dirty="0">
                    <a:solidFill>
                      <a:schemeClr val="tx1"/>
                    </a:solidFill>
                  </a:rPr>
                  <a:t> and </a:t>
                </a: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acc>
                          <m:accPr>
                            <m:chr m:val="̂"/>
                            <m:ctrlPr>
                              <a:rPr lang="en-US" sz="2000" i="1" dirty="0">
                                <a:solidFill>
                                  <a:schemeClr val="tx1"/>
                                </a:solidFill>
                                <a:latin typeface="Cambria Math" panose="02040503050406030204" pitchFamily="18" charset="0"/>
                              </a:rPr>
                            </m:ctrlPr>
                          </m:accPr>
                          <m:e>
                            <m:r>
                              <a:rPr lang="en-US" sz="2000" i="1" dirty="0">
                                <a:solidFill>
                                  <a:schemeClr val="tx1"/>
                                </a:solidFill>
                                <a:latin typeface="Cambria Math" panose="02040503050406030204" pitchFamily="18" charset="0"/>
                                <a:ea typeface="Cambria Math" panose="02040503050406030204" pitchFamily="18" charset="0"/>
                              </a:rPr>
                              <m:t>𝛽</m:t>
                            </m:r>
                          </m:e>
                        </m:acc>
                      </m:e>
                      <m:sub>
                        <m:r>
                          <a:rPr lang="en-US" sz="2000" b="0" i="1" dirty="0" smtClean="0">
                            <a:solidFill>
                              <a:schemeClr val="tx1"/>
                            </a:solidFill>
                            <a:latin typeface="Cambria Math" panose="02040503050406030204" pitchFamily="18" charset="0"/>
                            <a:ea typeface="Cambria Math" panose="02040503050406030204" pitchFamily="18" charset="0"/>
                          </a:rPr>
                          <m:t>1</m:t>
                        </m:r>
                      </m:sub>
                    </m:sSub>
                  </m:oMath>
                </a14:m>
                <a:endParaRPr lang="en-US" sz="2000" dirty="0">
                  <a:solidFill>
                    <a:schemeClr val="tx1"/>
                  </a:solidFill>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C6BCF7F9-C050-C1EC-CD19-FD4AB58ABEA3}"/>
                  </a:ext>
                </a:extLst>
              </p:cNvPr>
              <p:cNvSpPr>
                <a:spLocks noRot="1" noChangeAspect="1" noMove="1" noResize="1" noEditPoints="1" noAdjustHandles="1" noChangeArrowheads="1" noChangeShapeType="1" noTextEdit="1"/>
              </p:cNvSpPr>
              <p:nvPr/>
            </p:nvSpPr>
            <p:spPr>
              <a:xfrm>
                <a:off x="7086600" y="2140085"/>
                <a:ext cx="1982821" cy="2667000"/>
              </a:xfrm>
              <a:prstGeom prst="rect">
                <a:avLst/>
              </a:prstGeom>
              <a:blipFill>
                <a:blip r:embed="rId4"/>
                <a:stretch>
                  <a:fillRect b="-296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7671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9BF5-0288-FD7C-1739-0C8672F3D7F8}"/>
              </a:ext>
            </a:extLst>
          </p:cNvPr>
          <p:cNvSpPr>
            <a:spLocks noGrp="1"/>
          </p:cNvSpPr>
          <p:nvPr>
            <p:ph type="title"/>
          </p:nvPr>
        </p:nvSpPr>
        <p:spPr/>
        <p:txBody>
          <a:bodyPr/>
          <a:lstStyle/>
          <a:p>
            <a:r>
              <a:rPr lang="en-US" dirty="0"/>
              <a:t>The </a:t>
            </a:r>
            <a:r>
              <a:rPr lang="en-US" dirty="0" err="1"/>
              <a:t>Datasaurus</a:t>
            </a:r>
            <a:r>
              <a:rPr lang="en-US" dirty="0"/>
              <a:t> Dozen</a:t>
            </a:r>
          </a:p>
        </p:txBody>
      </p:sp>
      <p:pic>
        <p:nvPicPr>
          <p:cNvPr id="5" name="Picture 4">
            <a:extLst>
              <a:ext uri="{FF2B5EF4-FFF2-40B4-BE49-F238E27FC236}">
                <a16:creationId xmlns:a16="http://schemas.microsoft.com/office/drawing/2014/main" id="{A1D04C52-BC0A-838E-54F5-E8696FD6985E}"/>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a:xfrm>
            <a:off x="533400" y="1524000"/>
            <a:ext cx="4953000" cy="4953000"/>
          </a:xfrm>
          <a:prstGeom prst="rect">
            <a:avLst/>
          </a:prstGeom>
        </p:spPr>
      </p:pic>
      <p:pic>
        <p:nvPicPr>
          <p:cNvPr id="6" name="Picture 5">
            <a:extLst>
              <a:ext uri="{FF2B5EF4-FFF2-40B4-BE49-F238E27FC236}">
                <a16:creationId xmlns:a16="http://schemas.microsoft.com/office/drawing/2014/main" id="{CE698ADA-9C8C-7B61-3790-8F932AD3F29C}"/>
              </a:ext>
            </a:extLst>
          </p:cNvPr>
          <p:cNvPicPr>
            <a:picLocks noChangeAspect="1"/>
          </p:cNvPicPr>
          <p:nvPr/>
        </p:nvPicPr>
        <p:blipFill>
          <a:blip r:link="rId4"/>
          <a:srcRect/>
          <a:stretch>
            <a:fillRect/>
          </a:stretch>
        </p:blipFill>
        <p:spPr>
          <a:xfrm>
            <a:off x="5786336" y="1524000"/>
            <a:ext cx="2819400" cy="2819400"/>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BD48443-35CC-D91F-4F82-55F6715FFF7C}"/>
                  </a:ext>
                </a:extLst>
              </p:cNvPr>
              <p:cNvSpPr/>
              <p:nvPr/>
            </p:nvSpPr>
            <p:spPr>
              <a:xfrm>
                <a:off x="5900636" y="4191000"/>
                <a:ext cx="259080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Descriptive Statistics Shared:</a:t>
                </a:r>
                <a:endParaRPr lang="en-US" sz="2000" i="1"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𝑥</m:t>
                        </m:r>
                      </m:e>
                    </m:acc>
                  </m:oMath>
                </a14:m>
                <a:r>
                  <a:rPr lang="en-US" sz="2000" dirty="0">
                    <a:solidFill>
                      <a:schemeClr val="tx1"/>
                    </a:solidFill>
                  </a:rPr>
                  <a:t>, </a:t>
                </a:r>
                <a14:m>
                  <m:oMath xmlns:m="http://schemas.openxmlformats.org/officeDocument/2006/math">
                    <m:acc>
                      <m:accPr>
                        <m:chr m:val="̅"/>
                        <m:ctrlPr>
                          <a:rPr lang="en-US" sz="200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𝑦</m:t>
                        </m:r>
                      </m:e>
                    </m:acc>
                  </m:oMath>
                </a14:m>
                <a:endParaRPr lang="en-US" sz="2000" dirty="0">
                  <a:solidFill>
                    <a:schemeClr val="tx1"/>
                  </a:solidFill>
                  <a:latin typeface="Arial" panose="020B0604020202020204" pitchFamily="34" charset="0"/>
                  <a:cs typeface="Arial" panose="020B0604020202020204" pitchFamily="34" charset="0"/>
                </a:endParaRPr>
              </a:p>
              <a:p>
                <a:pPr algn="ct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𝑥</m:t>
                        </m:r>
                      </m:sub>
                      <m:sup>
                        <m:r>
                          <a:rPr lang="en-US" sz="2000" b="0" i="1" dirty="0" smtClean="0">
                            <a:solidFill>
                              <a:schemeClr val="tx1"/>
                            </a:solidFill>
                            <a:latin typeface="Cambria Math" panose="02040503050406030204" pitchFamily="18" charset="0"/>
                          </a:rPr>
                          <m:t>2</m:t>
                        </m:r>
                      </m:sup>
                    </m:sSubSup>
                  </m:oMath>
                </a14:m>
                <a:r>
                  <a:rPr lang="en-US" sz="2000" dirty="0">
                    <a:solidFill>
                      <a:schemeClr val="tx1"/>
                    </a:solidFill>
                  </a:rPr>
                  <a:t>, </a:t>
                </a:r>
                <a14:m>
                  <m:oMath xmlns:m="http://schemas.openxmlformats.org/officeDocument/2006/math">
                    <m:sSubSup>
                      <m:sSubSupPr>
                        <m:ctrlPr>
                          <a:rPr lang="en-US" sz="2000" b="0" i="1" dirty="0" smtClean="0">
                            <a:solidFill>
                              <a:schemeClr val="tx1"/>
                            </a:solidFill>
                            <a:latin typeface="Cambria Math" panose="02040503050406030204" pitchFamily="18" charset="0"/>
                          </a:rPr>
                        </m:ctrlPr>
                      </m:sSubSupPr>
                      <m:e>
                        <m:r>
                          <a:rPr lang="en-US" sz="2000" b="0" i="1" dirty="0" smtClean="0">
                            <a:solidFill>
                              <a:schemeClr val="tx1"/>
                            </a:solidFill>
                            <a:latin typeface="Cambria Math" panose="02040503050406030204" pitchFamily="18" charset="0"/>
                          </a:rPr>
                          <m:t>𝑠</m:t>
                        </m:r>
                      </m:e>
                      <m:sub>
                        <m:r>
                          <a:rPr lang="en-US" sz="2000" b="0" i="1" dirty="0" smtClean="0">
                            <a:solidFill>
                              <a:schemeClr val="tx1"/>
                            </a:solidFill>
                            <a:latin typeface="Cambria Math" panose="02040503050406030204" pitchFamily="18" charset="0"/>
                          </a:rPr>
                          <m:t>𝑦</m:t>
                        </m:r>
                      </m:sub>
                      <m:sup>
                        <m:r>
                          <a:rPr lang="en-US" sz="2000" b="0" i="1" dirty="0" smtClean="0">
                            <a:solidFill>
                              <a:schemeClr val="tx1"/>
                            </a:solidFill>
                            <a:latin typeface="Cambria Math" panose="02040503050406030204" pitchFamily="18" charset="0"/>
                          </a:rPr>
                          <m:t>2</m:t>
                        </m:r>
                      </m:sup>
                    </m:sSubSup>
                  </m:oMath>
                </a14:m>
                <a:endParaRPr lang="en-US" sz="200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ea typeface="Cambria Math" panose="02040503050406030204" pitchFamily="18" charset="0"/>
                            </a:rPr>
                            <m:t>𝜌</m:t>
                          </m:r>
                        </m:e>
                        <m:sub>
                          <m:r>
                            <a:rPr lang="en-US" sz="2000" b="0" i="1" dirty="0" smtClean="0">
                              <a:solidFill>
                                <a:schemeClr val="tx1"/>
                              </a:solidFill>
                              <a:latin typeface="Cambria Math" panose="02040503050406030204" pitchFamily="18" charset="0"/>
                            </a:rPr>
                            <m:t>𝑥𝑦</m:t>
                          </m:r>
                        </m:sub>
                      </m:sSub>
                    </m:oMath>
                  </m:oMathPara>
                </a14:m>
                <a:endParaRPr lang="en-US" sz="2000" dirty="0">
                  <a:solidFill>
                    <a:schemeClr val="tx1"/>
                  </a:solidFill>
                  <a:latin typeface="Arial" panose="020B0604020202020204" pitchFamily="34" charset="0"/>
                  <a:cs typeface="Arial" panose="020B0604020202020204" pitchFamily="34" charset="0"/>
                </a:endParaRPr>
              </a:p>
            </p:txBody>
          </p:sp>
        </mc:Choice>
        <mc:Fallback xmlns="">
          <p:sp>
            <p:nvSpPr>
              <p:cNvPr id="3" name="Rectangle 2">
                <a:extLst>
                  <a:ext uri="{FF2B5EF4-FFF2-40B4-BE49-F238E27FC236}">
                    <a16:creationId xmlns:a16="http://schemas.microsoft.com/office/drawing/2014/main" id="{3BD48443-35CC-D91F-4F82-55F6715FFF7C}"/>
                  </a:ext>
                </a:extLst>
              </p:cNvPr>
              <p:cNvSpPr>
                <a:spLocks noRot="1" noChangeAspect="1" noMove="1" noResize="1" noEditPoints="1" noAdjustHandles="1" noChangeArrowheads="1" noChangeShapeType="1" noTextEdit="1"/>
              </p:cNvSpPr>
              <p:nvPr/>
            </p:nvSpPr>
            <p:spPr>
              <a:xfrm>
                <a:off x="5900636" y="4191000"/>
                <a:ext cx="2590800" cy="2667000"/>
              </a:xfrm>
              <a:prstGeom prst="rect">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30879661"/>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1007</Words>
  <Application>Microsoft Office PowerPoint</Application>
  <PresentationFormat>On-screen Show (4:3)</PresentationFormat>
  <Paragraphs>137</Paragraphs>
  <Slides>30</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Arial</vt:lpstr>
      <vt:lpstr>Calibri</vt:lpstr>
      <vt:lpstr>Cambria Math</vt:lpstr>
      <vt:lpstr>Consolas</vt:lpstr>
      <vt:lpstr>Garamond</vt:lpstr>
      <vt:lpstr>Custom Design</vt:lpstr>
      <vt:lpstr>1_Custom Design</vt:lpstr>
      <vt:lpstr>3_Custom Design</vt:lpstr>
      <vt:lpstr>2_Custom Design</vt:lpstr>
      <vt:lpstr>Proposed Content</vt:lpstr>
      <vt:lpstr>Ideas for Interactivity</vt:lpstr>
      <vt:lpstr>Effective Data Visualization for Actuaries</vt:lpstr>
      <vt:lpstr>Antitrust Notice</vt:lpstr>
      <vt:lpstr>Agenda</vt:lpstr>
      <vt:lpstr>Seeing is believing</vt:lpstr>
      <vt:lpstr>Seeing is Believing</vt:lpstr>
      <vt:lpstr>Anscombe’s Quartet</vt:lpstr>
      <vt:lpstr>The Datasaurus Dozen</vt:lpstr>
      <vt:lpstr>Why Seeing is Believing:</vt:lpstr>
      <vt:lpstr>Better Pattern Identification</vt:lpstr>
      <vt:lpstr>Identifying Outliers</vt:lpstr>
      <vt:lpstr>Spotting the “Big Picture”</vt:lpstr>
      <vt:lpstr>Memory Retention</vt:lpstr>
      <vt:lpstr>Decoding Complexity</vt:lpstr>
      <vt:lpstr>Decoding Complexity</vt:lpstr>
      <vt:lpstr>The power of persuasion</vt:lpstr>
      <vt:lpstr>The Power of Persuasion</vt:lpstr>
      <vt:lpstr>Initial Example: Fitted Severity</vt:lpstr>
      <vt:lpstr>Titles &amp; Renaming Variables</vt:lpstr>
      <vt:lpstr>Cleaning Axes</vt:lpstr>
      <vt:lpstr>Text Size &amp; Theme</vt:lpstr>
      <vt:lpstr>Color</vt:lpstr>
      <vt:lpstr>Comparison</vt:lpstr>
      <vt:lpstr>Appendix</vt:lpstr>
      <vt:lpstr>Two Axes vs Two Charts</vt:lpstr>
      <vt:lpstr>Two Axes vs Two Charts</vt:lpstr>
      <vt:lpstr>Example Plot A</vt:lpstr>
      <vt:lpstr>Example Plot B</vt:lpstr>
      <vt:lpstr>Example Plot C</vt:lpstr>
    </vt:vector>
  </TitlesOfParts>
  <Company>Cas Casualty Actuarial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Dan Magnolia</dc:creator>
  <cp:lastModifiedBy>Bonner Jordan - Hartford-Remote-HSB</cp:lastModifiedBy>
  <cp:revision>57</cp:revision>
  <dcterms:created xsi:type="dcterms:W3CDTF">2004-02-25T21:25:20Z</dcterms:created>
  <dcterms:modified xsi:type="dcterms:W3CDTF">2023-04-06T04:28:38Z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dace53-bb26-49c1-b263-21baa9bbd689_Enabled">
    <vt:lpwstr>true</vt:lpwstr>
  </property>
  <property fmtid="{D5CDD505-2E9C-101B-9397-08002B2CF9AE}" pid="3" name="MSIP_Label_c6dace53-bb26-49c1-b263-21baa9bbd689_SetDate">
    <vt:lpwstr>2023-02-23T00:53:26Z</vt:lpwstr>
  </property>
  <property fmtid="{D5CDD505-2E9C-101B-9397-08002B2CF9AE}" pid="4" name="MSIP_Label_c6dace53-bb26-49c1-b263-21baa9bbd689_Method">
    <vt:lpwstr>Privileged</vt:lpwstr>
  </property>
  <property fmtid="{D5CDD505-2E9C-101B-9397-08002B2CF9AE}" pid="5" name="MSIP_Label_c6dace53-bb26-49c1-b263-21baa9bbd689_Name">
    <vt:lpwstr>c6dace53-bb26-49c1-b263-21baa9bbd689</vt:lpwstr>
  </property>
  <property fmtid="{D5CDD505-2E9C-101B-9397-08002B2CF9AE}" pid="6" name="MSIP_Label_c6dace53-bb26-49c1-b263-21baa9bbd689_SiteId">
    <vt:lpwstr>582259a1-dcaa-4cca-b1cf-e60d3f045ecd</vt:lpwstr>
  </property>
  <property fmtid="{D5CDD505-2E9C-101B-9397-08002B2CF9AE}" pid="7" name="MSIP_Label_c6dace53-bb26-49c1-b263-21baa9bbd689_ActionId">
    <vt:lpwstr>d4ea2801-5705-4283-9378-8a0d6a771fe2</vt:lpwstr>
  </property>
  <property fmtid="{D5CDD505-2E9C-101B-9397-08002B2CF9AE}" pid="8" name="MSIP_Label_c6dace53-bb26-49c1-b263-21baa9bbd689_ContentBits">
    <vt:lpwstr>0</vt:lpwstr>
  </property>
</Properties>
</file>