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40"/>
  </p:notesMasterIdLst>
  <p:sldIdLst>
    <p:sldId id="262" r:id="rId5"/>
    <p:sldId id="257" r:id="rId6"/>
    <p:sldId id="268" r:id="rId7"/>
    <p:sldId id="256" r:id="rId8"/>
    <p:sldId id="265" r:id="rId9"/>
    <p:sldId id="294" r:id="rId10"/>
    <p:sldId id="264" r:id="rId11"/>
    <p:sldId id="281" r:id="rId12"/>
    <p:sldId id="270" r:id="rId13"/>
    <p:sldId id="271" r:id="rId14"/>
    <p:sldId id="272" r:id="rId15"/>
    <p:sldId id="273" r:id="rId16"/>
    <p:sldId id="274" r:id="rId17"/>
    <p:sldId id="275" r:id="rId18"/>
    <p:sldId id="276" r:id="rId19"/>
    <p:sldId id="277" r:id="rId20"/>
    <p:sldId id="278" r:id="rId21"/>
    <p:sldId id="279" r:id="rId22"/>
    <p:sldId id="280" r:id="rId23"/>
    <p:sldId id="287" r:id="rId24"/>
    <p:sldId id="288" r:id="rId25"/>
    <p:sldId id="283" r:id="rId26"/>
    <p:sldId id="285" r:id="rId27"/>
    <p:sldId id="289" r:id="rId28"/>
    <p:sldId id="291" r:id="rId29"/>
    <p:sldId id="292" r:id="rId30"/>
    <p:sldId id="293" r:id="rId31"/>
    <p:sldId id="298" r:id="rId32"/>
    <p:sldId id="295" r:id="rId33"/>
    <p:sldId id="296" r:id="rId34"/>
    <p:sldId id="297" r:id="rId35"/>
    <p:sldId id="267" r:id="rId36"/>
    <p:sldId id="259" r:id="rId37"/>
    <p:sldId id="260" r:id="rId38"/>
    <p:sldId id="261"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varScale="1">
        <p:scale>
          <a:sx n="94" d="100"/>
          <a:sy n="94" d="100"/>
        </p:scale>
        <p:origin x="18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r Jordan - Hartford-Remote-HSB" userId="e82d229e-6edb-4e20-9ecc-a487e5c63362" providerId="ADAL" clId="{28A72D4B-4855-4526-8442-D42DD59588DA}"/>
    <pc:docChg chg="undo custSel addSld delSld modSld sldOrd">
      <pc:chgData name="Bonner Jordan - Hartford-Remote-HSB" userId="e82d229e-6edb-4e20-9ecc-a487e5c63362" providerId="ADAL" clId="{28A72D4B-4855-4526-8442-D42DD59588DA}" dt="2023-03-01T19:52:50.233" v="874" actId="47"/>
      <pc:docMkLst>
        <pc:docMk/>
      </pc:docMkLst>
      <pc:sldChg chg="modSp mod">
        <pc:chgData name="Bonner Jordan - Hartford-Remote-HSB" userId="e82d229e-6edb-4e20-9ecc-a487e5c63362" providerId="ADAL" clId="{28A72D4B-4855-4526-8442-D42DD59588DA}" dt="2023-03-01T04:43:55.007" v="244" actId="1035"/>
        <pc:sldMkLst>
          <pc:docMk/>
          <pc:sldMk cId="265096747" sldId="259"/>
        </pc:sldMkLst>
        <pc:picChg chg="mod">
          <ac:chgData name="Bonner Jordan - Hartford-Remote-HSB" userId="e82d229e-6edb-4e20-9ecc-a487e5c63362" providerId="ADAL" clId="{28A72D4B-4855-4526-8442-D42DD59588DA}" dt="2023-03-01T04:43:55.007" v="244" actId="1035"/>
          <ac:picMkLst>
            <pc:docMk/>
            <pc:sldMk cId="265096747" sldId="259"/>
            <ac:picMk id="5" creationId="{D06BE20D-1734-A4E5-07FB-1D8F60C84269}"/>
          </ac:picMkLst>
        </pc:picChg>
      </pc:sldChg>
      <pc:sldChg chg="modSp mod">
        <pc:chgData name="Bonner Jordan - Hartford-Remote-HSB" userId="e82d229e-6edb-4e20-9ecc-a487e5c63362" providerId="ADAL" clId="{28A72D4B-4855-4526-8442-D42DD59588DA}" dt="2023-03-01T19:47:38.873" v="845" actId="20577"/>
        <pc:sldMkLst>
          <pc:docMk/>
          <pc:sldMk cId="177268762" sldId="283"/>
        </pc:sldMkLst>
        <pc:spChg chg="mod">
          <ac:chgData name="Bonner Jordan - Hartford-Remote-HSB" userId="e82d229e-6edb-4e20-9ecc-a487e5c63362" providerId="ADAL" clId="{28A72D4B-4855-4526-8442-D42DD59588DA}" dt="2023-03-01T19:47:38.873" v="845" actId="20577"/>
          <ac:spMkLst>
            <pc:docMk/>
            <pc:sldMk cId="177268762" sldId="283"/>
            <ac:spMk id="2" creationId="{FABAA41A-77E6-2FBA-A297-38D8E88EA1EE}"/>
          </ac:spMkLst>
        </pc:spChg>
      </pc:sldChg>
      <pc:sldChg chg="modSp del mod">
        <pc:chgData name="Bonner Jordan - Hartford-Remote-HSB" userId="e82d229e-6edb-4e20-9ecc-a487e5c63362" providerId="ADAL" clId="{28A72D4B-4855-4526-8442-D42DD59588DA}" dt="2023-03-01T04:45:05.497" v="266" actId="47"/>
        <pc:sldMkLst>
          <pc:docMk/>
          <pc:sldMk cId="1481048253" sldId="284"/>
        </pc:sldMkLst>
        <pc:spChg chg="mod">
          <ac:chgData name="Bonner Jordan - Hartford-Remote-HSB" userId="e82d229e-6edb-4e20-9ecc-a487e5c63362" providerId="ADAL" clId="{28A72D4B-4855-4526-8442-D42DD59588DA}" dt="2023-03-01T03:54:08.200" v="238" actId="20577"/>
          <ac:spMkLst>
            <pc:docMk/>
            <pc:sldMk cId="1481048253" sldId="284"/>
            <ac:spMk id="2" creationId="{18969BF5-0288-FD7C-1739-0C8672F3D7F8}"/>
          </ac:spMkLst>
        </pc:spChg>
      </pc:sldChg>
      <pc:sldChg chg="addSp delSp modSp mod">
        <pc:chgData name="Bonner Jordan - Hartford-Remote-HSB" userId="e82d229e-6edb-4e20-9ecc-a487e5c63362" providerId="ADAL" clId="{28A72D4B-4855-4526-8442-D42DD59588DA}" dt="2023-03-01T12:57:12.337" v="345" actId="20577"/>
        <pc:sldMkLst>
          <pc:docMk/>
          <pc:sldMk cId="3241427914" sldId="285"/>
        </pc:sldMkLst>
        <pc:spChg chg="mod">
          <ac:chgData name="Bonner Jordan - Hartford-Remote-HSB" userId="e82d229e-6edb-4e20-9ecc-a487e5c63362" providerId="ADAL" clId="{28A72D4B-4855-4526-8442-D42DD59588DA}" dt="2023-03-01T03:48:04.301" v="142" actId="14100"/>
          <ac:spMkLst>
            <pc:docMk/>
            <pc:sldMk cId="3241427914" sldId="285"/>
            <ac:spMk id="2" creationId="{18969BF5-0288-FD7C-1739-0C8672F3D7F8}"/>
          </ac:spMkLst>
        </pc:spChg>
        <pc:spChg chg="del">
          <ac:chgData name="Bonner Jordan - Hartford-Remote-HSB" userId="e82d229e-6edb-4e20-9ecc-a487e5c63362" providerId="ADAL" clId="{28A72D4B-4855-4526-8442-D42DD59588DA}" dt="2023-03-01T03:48:08.235" v="143" actId="478"/>
          <ac:spMkLst>
            <pc:docMk/>
            <pc:sldMk cId="3241427914" sldId="285"/>
            <ac:spMk id="3" creationId="{39176E43-0115-E50B-D268-5E00760022A7}"/>
          </ac:spMkLst>
        </pc:spChg>
        <pc:spChg chg="add mod">
          <ac:chgData name="Bonner Jordan - Hartford-Remote-HSB" userId="e82d229e-6edb-4e20-9ecc-a487e5c63362" providerId="ADAL" clId="{28A72D4B-4855-4526-8442-D42DD59588DA}" dt="2023-03-01T12:57:12.337" v="345" actId="20577"/>
          <ac:spMkLst>
            <pc:docMk/>
            <pc:sldMk cId="3241427914" sldId="285"/>
            <ac:spMk id="3" creationId="{D90ECCA0-06AB-B8AB-4B22-AA383E47AE34}"/>
          </ac:spMkLst>
        </pc:spChg>
        <pc:spChg chg="add mod">
          <ac:chgData name="Bonner Jordan - Hartford-Remote-HSB" userId="e82d229e-6edb-4e20-9ecc-a487e5c63362" providerId="ADAL" clId="{28A72D4B-4855-4526-8442-D42DD59588DA}" dt="2023-03-01T03:49:48.792" v="203" actId="1076"/>
          <ac:spMkLst>
            <pc:docMk/>
            <pc:sldMk cId="3241427914" sldId="285"/>
            <ac:spMk id="5" creationId="{2CA6CE52-CDE9-6BD5-D02A-0B9CDE177F35}"/>
          </ac:spMkLst>
        </pc:spChg>
        <pc:picChg chg="add mod">
          <ac:chgData name="Bonner Jordan - Hartford-Remote-HSB" userId="e82d229e-6edb-4e20-9ecc-a487e5c63362" providerId="ADAL" clId="{28A72D4B-4855-4526-8442-D42DD59588DA}" dt="2023-03-01T12:49:46.711" v="289" actId="14826"/>
          <ac:picMkLst>
            <pc:docMk/>
            <pc:sldMk cId="3241427914" sldId="285"/>
            <ac:picMk id="4" creationId="{E725ABD2-C6D9-F502-2921-0DC1A1664FD0}"/>
          </ac:picMkLst>
        </pc:picChg>
      </pc:sldChg>
      <pc:sldChg chg="del">
        <pc:chgData name="Bonner Jordan - Hartford-Remote-HSB" userId="e82d229e-6edb-4e20-9ecc-a487e5c63362" providerId="ADAL" clId="{28A72D4B-4855-4526-8442-D42DD59588DA}" dt="2023-03-01T12:51:30.435" v="302" actId="47"/>
        <pc:sldMkLst>
          <pc:docMk/>
          <pc:sldMk cId="2002468093" sldId="286"/>
        </pc:sldMkLst>
      </pc:sldChg>
      <pc:sldChg chg="addSp delSp modSp add mod">
        <pc:chgData name="Bonner Jordan - Hartford-Remote-HSB" userId="e82d229e-6edb-4e20-9ecc-a487e5c63362" providerId="ADAL" clId="{28A72D4B-4855-4526-8442-D42DD59588DA}" dt="2023-03-01T02:49:17.425" v="52" actId="14826"/>
        <pc:sldMkLst>
          <pc:docMk/>
          <pc:sldMk cId="913523918" sldId="287"/>
        </pc:sldMkLst>
        <pc:spChg chg="mod">
          <ac:chgData name="Bonner Jordan - Hartford-Remote-HSB" userId="e82d229e-6edb-4e20-9ecc-a487e5c63362" providerId="ADAL" clId="{28A72D4B-4855-4526-8442-D42DD59588DA}" dt="2023-03-01T02:47:26.214" v="33" actId="20577"/>
          <ac:spMkLst>
            <pc:docMk/>
            <pc:sldMk cId="913523918" sldId="287"/>
            <ac:spMk id="2" creationId="{18969BF5-0288-FD7C-1739-0C8672F3D7F8}"/>
          </ac:spMkLst>
        </pc:spChg>
        <pc:spChg chg="del mod">
          <ac:chgData name="Bonner Jordan - Hartford-Remote-HSB" userId="e82d229e-6edb-4e20-9ecc-a487e5c63362" providerId="ADAL" clId="{28A72D4B-4855-4526-8442-D42DD59588DA}" dt="2023-03-01T02:47:33.434" v="35" actId="478"/>
          <ac:spMkLst>
            <pc:docMk/>
            <pc:sldMk cId="913523918" sldId="287"/>
            <ac:spMk id="3" creationId="{39176E43-0115-E50B-D268-5E00760022A7}"/>
          </ac:spMkLst>
        </pc:spChg>
        <pc:picChg chg="add mod">
          <ac:chgData name="Bonner Jordan - Hartford-Remote-HSB" userId="e82d229e-6edb-4e20-9ecc-a487e5c63362" providerId="ADAL" clId="{28A72D4B-4855-4526-8442-D42DD59588DA}" dt="2023-03-01T02:48:50.214" v="50" actId="14826"/>
          <ac:picMkLst>
            <pc:docMk/>
            <pc:sldMk cId="913523918" sldId="287"/>
            <ac:picMk id="4" creationId="{A2EC8706-13D3-34C0-88D2-7EFE786C048F}"/>
          </ac:picMkLst>
        </pc:picChg>
        <pc:picChg chg="add mod">
          <ac:chgData name="Bonner Jordan - Hartford-Remote-HSB" userId="e82d229e-6edb-4e20-9ecc-a487e5c63362" providerId="ADAL" clId="{28A72D4B-4855-4526-8442-D42DD59588DA}" dt="2023-03-01T02:49:17.425" v="52" actId="14826"/>
          <ac:picMkLst>
            <pc:docMk/>
            <pc:sldMk cId="913523918" sldId="287"/>
            <ac:picMk id="5" creationId="{0183E975-398D-49AA-4FFE-0DD7A11833F4}"/>
          </ac:picMkLst>
        </pc:picChg>
      </pc:sldChg>
      <pc:sldChg chg="addSp delSp modSp add mod">
        <pc:chgData name="Bonner Jordan - Hartford-Remote-HSB" userId="e82d229e-6edb-4e20-9ecc-a487e5c63362" providerId="ADAL" clId="{28A72D4B-4855-4526-8442-D42DD59588DA}" dt="2023-03-01T02:50:04.593" v="62" actId="1036"/>
        <pc:sldMkLst>
          <pc:docMk/>
          <pc:sldMk cId="2704861902" sldId="288"/>
        </pc:sldMkLst>
        <pc:picChg chg="add mod">
          <ac:chgData name="Bonner Jordan - Hartford-Remote-HSB" userId="e82d229e-6edb-4e20-9ecc-a487e5c63362" providerId="ADAL" clId="{28A72D4B-4855-4526-8442-D42DD59588DA}" dt="2023-03-01T02:50:04.593" v="62" actId="1036"/>
          <ac:picMkLst>
            <pc:docMk/>
            <pc:sldMk cId="2704861902" sldId="288"/>
            <ac:picMk id="3" creationId="{A7EF95ED-D8F3-6D8A-77DF-8B91594C2B97}"/>
          </ac:picMkLst>
        </pc:picChg>
        <pc:picChg chg="del">
          <ac:chgData name="Bonner Jordan - Hartford-Remote-HSB" userId="e82d229e-6edb-4e20-9ecc-a487e5c63362" providerId="ADAL" clId="{28A72D4B-4855-4526-8442-D42DD59588DA}" dt="2023-03-01T02:49:25.719" v="54" actId="478"/>
          <ac:picMkLst>
            <pc:docMk/>
            <pc:sldMk cId="2704861902" sldId="288"/>
            <ac:picMk id="4" creationId="{A2EC8706-13D3-34C0-88D2-7EFE786C048F}"/>
          </ac:picMkLst>
        </pc:picChg>
        <pc:picChg chg="del">
          <ac:chgData name="Bonner Jordan - Hartford-Remote-HSB" userId="e82d229e-6edb-4e20-9ecc-a487e5c63362" providerId="ADAL" clId="{28A72D4B-4855-4526-8442-D42DD59588DA}" dt="2023-03-01T02:49:25.719" v="54" actId="478"/>
          <ac:picMkLst>
            <pc:docMk/>
            <pc:sldMk cId="2704861902" sldId="288"/>
            <ac:picMk id="5" creationId="{0183E975-398D-49AA-4FFE-0DD7A11833F4}"/>
          </ac:picMkLst>
        </pc:picChg>
      </pc:sldChg>
      <pc:sldChg chg="addSp delSp modSp add mod">
        <pc:chgData name="Bonner Jordan - Hartford-Remote-HSB" userId="e82d229e-6edb-4e20-9ecc-a487e5c63362" providerId="ADAL" clId="{28A72D4B-4855-4526-8442-D42DD59588DA}" dt="2023-03-01T13:01:44.279" v="506" actId="20577"/>
        <pc:sldMkLst>
          <pc:docMk/>
          <pc:sldMk cId="2442441093" sldId="289"/>
        </pc:sldMkLst>
        <pc:spChg chg="del">
          <ac:chgData name="Bonner Jordan - Hartford-Remote-HSB" userId="e82d229e-6edb-4e20-9ecc-a487e5c63362" providerId="ADAL" clId="{28A72D4B-4855-4526-8442-D42DD59588DA}" dt="2023-03-01T04:44:06.255" v="246" actId="478"/>
          <ac:spMkLst>
            <pc:docMk/>
            <pc:sldMk cId="2442441093" sldId="289"/>
            <ac:spMk id="3" creationId="{39176E43-0115-E50B-D268-5E00760022A7}"/>
          </ac:spMkLst>
        </pc:spChg>
        <pc:spChg chg="add mod">
          <ac:chgData name="Bonner Jordan - Hartford-Remote-HSB" userId="e82d229e-6edb-4e20-9ecc-a487e5c63362" providerId="ADAL" clId="{28A72D4B-4855-4526-8442-D42DD59588DA}" dt="2023-03-01T12:58:45.789" v="373" actId="20577"/>
          <ac:spMkLst>
            <pc:docMk/>
            <pc:sldMk cId="2442441093" sldId="289"/>
            <ac:spMk id="3" creationId="{5CA26C35-36C9-ADDC-3107-CF1F9C4ABAD9}"/>
          </ac:spMkLst>
        </pc:spChg>
        <pc:spChg chg="add mod">
          <ac:chgData name="Bonner Jordan - Hartford-Remote-HSB" userId="e82d229e-6edb-4e20-9ecc-a487e5c63362" providerId="ADAL" clId="{28A72D4B-4855-4526-8442-D42DD59588DA}" dt="2023-03-01T13:01:44.279" v="506" actId="20577"/>
          <ac:spMkLst>
            <pc:docMk/>
            <pc:sldMk cId="2442441093" sldId="289"/>
            <ac:spMk id="5" creationId="{04AF6261-B4B1-D761-810B-AACA39E89170}"/>
          </ac:spMkLst>
        </pc:spChg>
        <pc:picChg chg="add mod">
          <ac:chgData name="Bonner Jordan - Hartford-Remote-HSB" userId="e82d229e-6edb-4e20-9ecc-a487e5c63362" providerId="ADAL" clId="{28A72D4B-4855-4526-8442-D42DD59588DA}" dt="2023-03-01T12:50:04.045" v="291" actId="14826"/>
          <ac:picMkLst>
            <pc:docMk/>
            <pc:sldMk cId="2442441093" sldId="289"/>
            <ac:picMk id="4" creationId="{4A0037C9-EB90-2900-D4EC-DF813BC908A7}"/>
          </ac:picMkLst>
        </pc:picChg>
      </pc:sldChg>
      <pc:sldChg chg="add del">
        <pc:chgData name="Bonner Jordan - Hartford-Remote-HSB" userId="e82d229e-6edb-4e20-9ecc-a487e5c63362" providerId="ADAL" clId="{28A72D4B-4855-4526-8442-D42DD59588DA}" dt="2023-03-01T12:51:11.396" v="294" actId="47"/>
        <pc:sldMkLst>
          <pc:docMk/>
          <pc:sldMk cId="1280462283" sldId="290"/>
        </pc:sldMkLst>
      </pc:sldChg>
      <pc:sldChg chg="addSp delSp modSp add mod">
        <pc:chgData name="Bonner Jordan - Hartford-Remote-HSB" userId="e82d229e-6edb-4e20-9ecc-a487e5c63362" providerId="ADAL" clId="{28A72D4B-4855-4526-8442-D42DD59588DA}" dt="2023-03-01T13:02:17.551" v="584" actId="1076"/>
        <pc:sldMkLst>
          <pc:docMk/>
          <pc:sldMk cId="2236211018" sldId="291"/>
        </pc:sldMkLst>
        <pc:spChg chg="mod">
          <ac:chgData name="Bonner Jordan - Hartford-Remote-HSB" userId="e82d229e-6edb-4e20-9ecc-a487e5c63362" providerId="ADAL" clId="{28A72D4B-4855-4526-8442-D42DD59588DA}" dt="2023-03-01T04:44:32.899" v="264" actId="20577"/>
          <ac:spMkLst>
            <pc:docMk/>
            <pc:sldMk cId="2236211018" sldId="291"/>
            <ac:spMk id="2" creationId="{18969BF5-0288-FD7C-1739-0C8672F3D7F8}"/>
          </ac:spMkLst>
        </pc:spChg>
        <pc:spChg chg="add del mod">
          <ac:chgData name="Bonner Jordan - Hartford-Remote-HSB" userId="e82d229e-6edb-4e20-9ecc-a487e5c63362" providerId="ADAL" clId="{28A72D4B-4855-4526-8442-D42DD59588DA}" dt="2023-03-01T12:58:30.106" v="360" actId="478"/>
          <ac:spMkLst>
            <pc:docMk/>
            <pc:sldMk cId="2236211018" sldId="291"/>
            <ac:spMk id="3" creationId="{43D5C90E-B532-652C-4B65-FBC34DD549F8}"/>
          </ac:spMkLst>
        </pc:spChg>
        <pc:spChg chg="mod">
          <ac:chgData name="Bonner Jordan - Hartford-Remote-HSB" userId="e82d229e-6edb-4e20-9ecc-a487e5c63362" providerId="ADAL" clId="{28A72D4B-4855-4526-8442-D42DD59588DA}" dt="2023-03-01T13:02:17.551" v="584" actId="1076"/>
          <ac:spMkLst>
            <pc:docMk/>
            <pc:sldMk cId="2236211018" sldId="291"/>
            <ac:spMk id="5" creationId="{04AF6261-B4B1-D761-810B-AACA39E89170}"/>
          </ac:spMkLst>
        </pc:spChg>
        <pc:spChg chg="add mod ord">
          <ac:chgData name="Bonner Jordan - Hartford-Remote-HSB" userId="e82d229e-6edb-4e20-9ecc-a487e5c63362" providerId="ADAL" clId="{28A72D4B-4855-4526-8442-D42DD59588DA}" dt="2023-03-01T12:58:54.562" v="378" actId="20577"/>
          <ac:spMkLst>
            <pc:docMk/>
            <pc:sldMk cId="2236211018" sldId="291"/>
            <ac:spMk id="6" creationId="{5B20AD6F-D343-29FB-9824-B7DD8F4A2DDB}"/>
          </ac:spMkLst>
        </pc:spChg>
        <pc:picChg chg="mod">
          <ac:chgData name="Bonner Jordan - Hartford-Remote-HSB" userId="e82d229e-6edb-4e20-9ecc-a487e5c63362" providerId="ADAL" clId="{28A72D4B-4855-4526-8442-D42DD59588DA}" dt="2023-03-01T12:50:15.343" v="292" actId="14826"/>
          <ac:picMkLst>
            <pc:docMk/>
            <pc:sldMk cId="2236211018" sldId="291"/>
            <ac:picMk id="4" creationId="{4A0037C9-EB90-2900-D4EC-DF813BC908A7}"/>
          </ac:picMkLst>
        </pc:picChg>
      </pc:sldChg>
      <pc:sldChg chg="addSp modSp add mod">
        <pc:chgData name="Bonner Jordan - Hartford-Remote-HSB" userId="e82d229e-6edb-4e20-9ecc-a487e5c63362" providerId="ADAL" clId="{28A72D4B-4855-4526-8442-D42DD59588DA}" dt="2023-03-01T13:02:37.594" v="644" actId="1076"/>
        <pc:sldMkLst>
          <pc:docMk/>
          <pc:sldMk cId="3053040336" sldId="292"/>
        </pc:sldMkLst>
        <pc:spChg chg="mod">
          <ac:chgData name="Bonner Jordan - Hartford-Remote-HSB" userId="e82d229e-6edb-4e20-9ecc-a487e5c63362" providerId="ADAL" clId="{28A72D4B-4855-4526-8442-D42DD59588DA}" dt="2023-03-01T12:45:29.789" v="288" actId="20577"/>
          <ac:spMkLst>
            <pc:docMk/>
            <pc:sldMk cId="3053040336" sldId="292"/>
            <ac:spMk id="2" creationId="{18969BF5-0288-FD7C-1739-0C8672F3D7F8}"/>
          </ac:spMkLst>
        </pc:spChg>
        <pc:spChg chg="add mod">
          <ac:chgData name="Bonner Jordan - Hartford-Remote-HSB" userId="e82d229e-6edb-4e20-9ecc-a487e5c63362" providerId="ADAL" clId="{28A72D4B-4855-4526-8442-D42DD59588DA}" dt="2023-03-01T12:59:38.779" v="393" actId="20577"/>
          <ac:spMkLst>
            <pc:docMk/>
            <pc:sldMk cId="3053040336" sldId="292"/>
            <ac:spMk id="3" creationId="{6C6ADEAB-5768-68AB-60CA-2FE1BC43C7E3}"/>
          </ac:spMkLst>
        </pc:spChg>
        <pc:spChg chg="mod">
          <ac:chgData name="Bonner Jordan - Hartford-Remote-HSB" userId="e82d229e-6edb-4e20-9ecc-a487e5c63362" providerId="ADAL" clId="{28A72D4B-4855-4526-8442-D42DD59588DA}" dt="2023-03-01T13:02:37.594" v="644" actId="1076"/>
          <ac:spMkLst>
            <pc:docMk/>
            <pc:sldMk cId="3053040336" sldId="292"/>
            <ac:spMk id="5" creationId="{04AF6261-B4B1-D761-810B-AACA39E89170}"/>
          </ac:spMkLst>
        </pc:spChg>
        <pc:picChg chg="mod">
          <ac:chgData name="Bonner Jordan - Hartford-Remote-HSB" userId="e82d229e-6edb-4e20-9ecc-a487e5c63362" providerId="ADAL" clId="{28A72D4B-4855-4526-8442-D42DD59588DA}" dt="2023-03-01T12:50:34.730" v="293" actId="14826"/>
          <ac:picMkLst>
            <pc:docMk/>
            <pc:sldMk cId="3053040336" sldId="292"/>
            <ac:picMk id="4" creationId="{4A0037C9-EB90-2900-D4EC-DF813BC908A7}"/>
          </ac:picMkLst>
        </pc:picChg>
      </pc:sldChg>
      <pc:sldChg chg="addSp modSp add mod">
        <pc:chgData name="Bonner Jordan - Hartford-Remote-HSB" userId="e82d229e-6edb-4e20-9ecc-a487e5c63362" providerId="ADAL" clId="{28A72D4B-4855-4526-8442-D42DD59588DA}" dt="2023-03-01T13:02:49.107" v="686" actId="20577"/>
        <pc:sldMkLst>
          <pc:docMk/>
          <pc:sldMk cId="1956384913" sldId="293"/>
        </pc:sldMkLst>
        <pc:spChg chg="mod">
          <ac:chgData name="Bonner Jordan - Hartford-Remote-HSB" userId="e82d229e-6edb-4e20-9ecc-a487e5c63362" providerId="ADAL" clId="{28A72D4B-4855-4526-8442-D42DD59588DA}" dt="2023-03-01T12:51:16.233" v="300" actId="20577"/>
          <ac:spMkLst>
            <pc:docMk/>
            <pc:sldMk cId="1956384913" sldId="293"/>
            <ac:spMk id="2" creationId="{18969BF5-0288-FD7C-1739-0C8672F3D7F8}"/>
          </ac:spMkLst>
        </pc:spChg>
        <pc:spChg chg="add mod">
          <ac:chgData name="Bonner Jordan - Hartford-Remote-HSB" userId="e82d229e-6edb-4e20-9ecc-a487e5c63362" providerId="ADAL" clId="{28A72D4B-4855-4526-8442-D42DD59588DA}" dt="2023-03-01T13:01:17.103" v="438" actId="20577"/>
          <ac:spMkLst>
            <pc:docMk/>
            <pc:sldMk cId="1956384913" sldId="293"/>
            <ac:spMk id="3" creationId="{4FD38AA8-E08D-AFDB-588A-1A0A6FD4205A}"/>
          </ac:spMkLst>
        </pc:spChg>
        <pc:spChg chg="mod">
          <ac:chgData name="Bonner Jordan - Hartford-Remote-HSB" userId="e82d229e-6edb-4e20-9ecc-a487e5c63362" providerId="ADAL" clId="{28A72D4B-4855-4526-8442-D42DD59588DA}" dt="2023-03-01T13:02:49.107" v="686" actId="20577"/>
          <ac:spMkLst>
            <pc:docMk/>
            <pc:sldMk cId="1956384913" sldId="293"/>
            <ac:spMk id="5" creationId="{04AF6261-B4B1-D761-810B-AACA39E89170}"/>
          </ac:spMkLst>
        </pc:spChg>
        <pc:picChg chg="mod">
          <ac:chgData name="Bonner Jordan - Hartford-Remote-HSB" userId="e82d229e-6edb-4e20-9ecc-a487e5c63362" providerId="ADAL" clId="{28A72D4B-4855-4526-8442-D42DD59588DA}" dt="2023-03-01T12:51:26.489" v="301" actId="14826"/>
          <ac:picMkLst>
            <pc:docMk/>
            <pc:sldMk cId="1956384913" sldId="293"/>
            <ac:picMk id="4" creationId="{4A0037C9-EB90-2900-D4EC-DF813BC908A7}"/>
          </ac:picMkLst>
        </pc:picChg>
      </pc:sldChg>
      <pc:sldChg chg="modSp add mod">
        <pc:chgData name="Bonner Jordan - Hartford-Remote-HSB" userId="e82d229e-6edb-4e20-9ecc-a487e5c63362" providerId="ADAL" clId="{28A72D4B-4855-4526-8442-D42DD59588DA}" dt="2023-03-01T19:46:58.361" v="809" actId="404"/>
        <pc:sldMkLst>
          <pc:docMk/>
          <pc:sldMk cId="1338125014" sldId="294"/>
        </pc:sldMkLst>
        <pc:spChg chg="mod">
          <ac:chgData name="Bonner Jordan - Hartford-Remote-HSB" userId="e82d229e-6edb-4e20-9ecc-a487e5c63362" providerId="ADAL" clId="{28A72D4B-4855-4526-8442-D42DD59588DA}" dt="2023-03-01T19:45:52.833" v="693" actId="20577"/>
          <ac:spMkLst>
            <pc:docMk/>
            <pc:sldMk cId="1338125014" sldId="294"/>
            <ac:spMk id="2" creationId="{10B17ABD-BE88-D042-5997-22F660D5947A}"/>
          </ac:spMkLst>
        </pc:spChg>
        <pc:spChg chg="mod">
          <ac:chgData name="Bonner Jordan - Hartford-Remote-HSB" userId="e82d229e-6edb-4e20-9ecc-a487e5c63362" providerId="ADAL" clId="{28A72D4B-4855-4526-8442-D42DD59588DA}" dt="2023-03-01T19:46:58.361" v="809" actId="404"/>
          <ac:spMkLst>
            <pc:docMk/>
            <pc:sldMk cId="1338125014" sldId="294"/>
            <ac:spMk id="3" creationId="{F33662A3-4DD5-0500-C0E1-EA5CF57A5ABC}"/>
          </ac:spMkLst>
        </pc:spChg>
      </pc:sldChg>
      <pc:sldChg chg="add">
        <pc:chgData name="Bonner Jordan - Hartford-Remote-HSB" userId="e82d229e-6edb-4e20-9ecc-a487e5c63362" providerId="ADAL" clId="{28A72D4B-4855-4526-8442-D42DD59588DA}" dt="2023-03-01T19:47:23.621" v="810"/>
        <pc:sldMkLst>
          <pc:docMk/>
          <pc:sldMk cId="4002762296" sldId="295"/>
        </pc:sldMkLst>
      </pc:sldChg>
      <pc:sldChg chg="add">
        <pc:chgData name="Bonner Jordan - Hartford-Remote-HSB" userId="e82d229e-6edb-4e20-9ecc-a487e5c63362" providerId="ADAL" clId="{28A72D4B-4855-4526-8442-D42DD59588DA}" dt="2023-03-01T19:47:23.621" v="810"/>
        <pc:sldMkLst>
          <pc:docMk/>
          <pc:sldMk cId="1608165928" sldId="296"/>
        </pc:sldMkLst>
      </pc:sldChg>
      <pc:sldChg chg="add">
        <pc:chgData name="Bonner Jordan - Hartford-Remote-HSB" userId="e82d229e-6edb-4e20-9ecc-a487e5c63362" providerId="ADAL" clId="{28A72D4B-4855-4526-8442-D42DD59588DA}" dt="2023-03-01T19:47:23.621" v="810"/>
        <pc:sldMkLst>
          <pc:docMk/>
          <pc:sldMk cId="1443684485" sldId="297"/>
        </pc:sldMkLst>
      </pc:sldChg>
      <pc:sldChg chg="add del ord">
        <pc:chgData name="Bonner Jordan - Hartford-Remote-HSB" userId="e82d229e-6edb-4e20-9ecc-a487e5c63362" providerId="ADAL" clId="{28A72D4B-4855-4526-8442-D42DD59588DA}" dt="2023-03-01T19:47:31.540" v="814" actId="47"/>
        <pc:sldMkLst>
          <pc:docMk/>
          <pc:sldMk cId="1702470165" sldId="298"/>
        </pc:sldMkLst>
      </pc:sldChg>
      <pc:sldChg chg="addSp delSp modSp add mod">
        <pc:chgData name="Bonner Jordan - Hartford-Remote-HSB" userId="e82d229e-6edb-4e20-9ecc-a487e5c63362" providerId="ADAL" clId="{28A72D4B-4855-4526-8442-D42DD59588DA}" dt="2023-03-01T19:52:39.395" v="873" actId="478"/>
        <pc:sldMkLst>
          <pc:docMk/>
          <pc:sldMk cId="2934773690" sldId="298"/>
        </pc:sldMkLst>
        <pc:spChg chg="mod">
          <ac:chgData name="Bonner Jordan - Hartford-Remote-HSB" userId="e82d229e-6edb-4e20-9ecc-a487e5c63362" providerId="ADAL" clId="{28A72D4B-4855-4526-8442-D42DD59588DA}" dt="2023-03-01T19:51:26.010" v="856" actId="20577"/>
          <ac:spMkLst>
            <pc:docMk/>
            <pc:sldMk cId="2934773690" sldId="298"/>
            <ac:spMk id="2" creationId="{18969BF5-0288-FD7C-1739-0C8672F3D7F8}"/>
          </ac:spMkLst>
        </pc:spChg>
        <pc:spChg chg="del">
          <ac:chgData name="Bonner Jordan - Hartford-Remote-HSB" userId="e82d229e-6edb-4e20-9ecc-a487e5c63362" providerId="ADAL" clId="{28A72D4B-4855-4526-8442-D42DD59588DA}" dt="2023-03-01T19:51:30.187" v="858" actId="478"/>
          <ac:spMkLst>
            <pc:docMk/>
            <pc:sldMk cId="2934773690" sldId="298"/>
            <ac:spMk id="3" creationId="{4FD38AA8-E08D-AFDB-588A-1A0A6FD4205A}"/>
          </ac:spMkLst>
        </pc:spChg>
        <pc:spChg chg="del">
          <ac:chgData name="Bonner Jordan - Hartford-Remote-HSB" userId="e82d229e-6edb-4e20-9ecc-a487e5c63362" providerId="ADAL" clId="{28A72D4B-4855-4526-8442-D42DD59588DA}" dt="2023-03-01T19:51:28.375" v="857" actId="478"/>
          <ac:spMkLst>
            <pc:docMk/>
            <pc:sldMk cId="2934773690" sldId="298"/>
            <ac:spMk id="5" creationId="{04AF6261-B4B1-D761-810B-AACA39E89170}"/>
          </ac:spMkLst>
        </pc:spChg>
        <pc:picChg chg="mod">
          <ac:chgData name="Bonner Jordan - Hartford-Remote-HSB" userId="e82d229e-6edb-4e20-9ecc-a487e5c63362" providerId="ADAL" clId="{28A72D4B-4855-4526-8442-D42DD59588DA}" dt="2023-03-01T19:52:35.863" v="871" actId="555"/>
          <ac:picMkLst>
            <pc:docMk/>
            <pc:sldMk cId="2934773690" sldId="298"/>
            <ac:picMk id="4" creationId="{4A0037C9-EB90-2900-D4EC-DF813BC908A7}"/>
          </ac:picMkLst>
        </pc:picChg>
        <pc:picChg chg="add mod">
          <ac:chgData name="Bonner Jordan - Hartford-Remote-HSB" userId="e82d229e-6edb-4e20-9ecc-a487e5c63362" providerId="ADAL" clId="{28A72D4B-4855-4526-8442-D42DD59588DA}" dt="2023-03-01T19:52:30.565" v="870" actId="555"/>
          <ac:picMkLst>
            <pc:docMk/>
            <pc:sldMk cId="2934773690" sldId="298"/>
            <ac:picMk id="6" creationId="{D8447591-D830-A3F2-DC0D-858B0C9B5E06}"/>
          </ac:picMkLst>
        </pc:picChg>
        <pc:picChg chg="add del mod">
          <ac:chgData name="Bonner Jordan - Hartford-Remote-HSB" userId="e82d229e-6edb-4e20-9ecc-a487e5c63362" providerId="ADAL" clId="{28A72D4B-4855-4526-8442-D42DD59588DA}" dt="2023-03-01T19:52:39.395" v="873" actId="478"/>
          <ac:picMkLst>
            <pc:docMk/>
            <pc:sldMk cId="2934773690" sldId="298"/>
            <ac:picMk id="7" creationId="{1BA4302A-0527-65BF-65A8-F122A0EFB3C6}"/>
          </ac:picMkLst>
        </pc:picChg>
        <pc:picChg chg="add del mod">
          <ac:chgData name="Bonner Jordan - Hartford-Remote-HSB" userId="e82d229e-6edb-4e20-9ecc-a487e5c63362" providerId="ADAL" clId="{28A72D4B-4855-4526-8442-D42DD59588DA}" dt="2023-03-01T19:52:39.395" v="873" actId="478"/>
          <ac:picMkLst>
            <pc:docMk/>
            <pc:sldMk cId="2934773690" sldId="298"/>
            <ac:picMk id="8" creationId="{28361197-4891-DE0D-3D52-E5B55D2D7BD8}"/>
          </ac:picMkLst>
        </pc:picChg>
      </pc:sldChg>
      <pc:sldChg chg="modSp add del mod">
        <pc:chgData name="Bonner Jordan - Hartford-Remote-HSB" userId="e82d229e-6edb-4e20-9ecc-a487e5c63362" providerId="ADAL" clId="{28A72D4B-4855-4526-8442-D42DD59588DA}" dt="2023-03-01T19:52:50.233" v="874" actId="47"/>
        <pc:sldMkLst>
          <pc:docMk/>
          <pc:sldMk cId="2514743276" sldId="299"/>
        </pc:sldMkLst>
        <pc:picChg chg="mod">
          <ac:chgData name="Bonner Jordan - Hartford-Remote-HSB" userId="e82d229e-6edb-4e20-9ecc-a487e5c63362" providerId="ADAL" clId="{28A72D4B-4855-4526-8442-D42DD59588DA}" dt="2023-03-01T19:52:10.063" v="866" actId="1582"/>
          <ac:picMkLst>
            <pc:docMk/>
            <pc:sldMk cId="2514743276" sldId="299"/>
            <ac:picMk id="4" creationId="{A2EC8706-13D3-34C0-88D2-7EFE786C048F}"/>
          </ac:picMkLst>
        </pc:picChg>
        <pc:picChg chg="mod">
          <ac:chgData name="Bonner Jordan - Hartford-Remote-HSB" userId="e82d229e-6edb-4e20-9ecc-a487e5c63362" providerId="ADAL" clId="{28A72D4B-4855-4526-8442-D42DD59588DA}" dt="2023-03-01T19:52:10.063" v="866" actId="1582"/>
          <ac:picMkLst>
            <pc:docMk/>
            <pc:sldMk cId="2514743276" sldId="299"/>
            <ac:picMk id="5" creationId="{0183E975-398D-49AA-4FFE-0DD7A11833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4</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3/1/2023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3/1/2023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3/1/2023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3/1/2023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3/1/2023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3/1/2023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3/1/2023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3/1/2023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3/1/2023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only.png" TargetMode="External"/><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ee_only.png"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and_ee.p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3_better.pn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4_even_better.png"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F28-4700-7326-7DE7-E6683E4893F1}"/>
              </a:ext>
            </a:extLst>
          </p:cNvPr>
          <p:cNvSpPr>
            <a:spLocks noGrp="1"/>
          </p:cNvSpPr>
          <p:nvPr>
            <p:ph type="title"/>
          </p:nvPr>
        </p:nvSpPr>
        <p:spPr/>
        <p:txBody>
          <a:bodyPr/>
          <a:lstStyle/>
          <a:p>
            <a:r>
              <a:rPr lang="en-US" dirty="0"/>
              <a:t>Original Proposed Content</a:t>
            </a:r>
          </a:p>
        </p:txBody>
      </p:sp>
      <p:sp>
        <p:nvSpPr>
          <p:cNvPr id="3" name="Content Placeholder 2">
            <a:extLst>
              <a:ext uri="{FF2B5EF4-FFF2-40B4-BE49-F238E27FC236}">
                <a16:creationId xmlns:a16="http://schemas.microsoft.com/office/drawing/2014/main" id="{AEA73732-7C01-D2DF-814F-02669711A8AF}"/>
              </a:ext>
            </a:extLst>
          </p:cNvPr>
          <p:cNvSpPr>
            <a:spLocks noGrp="1"/>
          </p:cNvSpPr>
          <p:nvPr>
            <p:ph idx="1"/>
          </p:nvPr>
        </p:nvSpPr>
        <p:spPr>
          <a:xfrm>
            <a:off x="152400" y="1417638"/>
            <a:ext cx="7924800" cy="4708525"/>
          </a:xfrm>
        </p:spPr>
        <p:txBody>
          <a:bodyPr/>
          <a:lstStyle/>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Title</a:t>
            </a:r>
            <a:r>
              <a:rPr lang="en-US" sz="105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Description: </a:t>
            </a:r>
            <a:endParaRPr lang="en-US" sz="105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Actuaries often need to regularly communicate trends, diagnostics, and findings to stakeholders (other actuaries, their business partners, or clients).</a:t>
            </a:r>
            <a:endParaRPr lang="en-US" sz="105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400" dirty="0">
              <a:solidFill>
                <a:srgbClr val="0072BC"/>
              </a:solidFill>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Two questions arise:</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create visualizations that let actuaries focus on interpreting rather than doing?</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re-structure these visualizations to tell a better story?</a:t>
            </a:r>
            <a:endParaRPr lang="en-US" sz="1050" dirty="0">
              <a:solidFill>
                <a:srgbClr val="0072BC"/>
              </a:solidFill>
              <a:ea typeface="SimSun" panose="02010600030101010101" pitchFamily="2" charset="-122"/>
            </a:endParaRPr>
          </a:p>
          <a:p>
            <a:pPr marL="685800" lvl="1" indent="-171450">
              <a:lnSpc>
                <a:spcPct val="110000"/>
              </a:lnSpc>
              <a:spcBef>
                <a:spcPts val="0"/>
              </a:spcBef>
              <a:spcAft>
                <a:spcPts val="0"/>
              </a:spcAft>
            </a:pPr>
            <a:endParaRPr lang="en-US" sz="40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In this session Brian and I will examine some common actuarial analysis problems (e.g. loss development, trend/inflation, mix shift exhibits, and model diagnostics) through the lens of visualization. Using R’s </a:t>
            </a:r>
            <a:r>
              <a:rPr lang="en-US" sz="1050" dirty="0">
                <a:effectLst/>
                <a:latin typeface="Arial" panose="020B0604020202020204" pitchFamily="34" charset="0"/>
                <a:ea typeface="SimSun" panose="02010600030101010101" pitchFamily="2" charset="-122"/>
              </a:rPr>
              <a:t>`ggplot2` </a:t>
            </a:r>
            <a:r>
              <a:rPr lang="en-US" sz="1050" dirty="0">
                <a:solidFill>
                  <a:srgbClr val="00589A"/>
                </a:solidFill>
                <a:effectLst/>
                <a:latin typeface="Arial" panose="020B0604020202020204" pitchFamily="34" charset="0"/>
                <a:ea typeface="SimSun" panose="02010600030101010101" pitchFamily="2" charset="-122"/>
              </a:rPr>
              <a:t>package, we’ll show how these visualizations can be improved to better communicate the story. For example, reserve loss development can be manipulated with</a:t>
            </a:r>
            <a:r>
              <a:rPr lang="en-US" sz="1050" dirty="0">
                <a:effectLst/>
                <a:latin typeface="Arial" panose="020B0604020202020204" pitchFamily="34" charset="0"/>
                <a:ea typeface="SimSun" panose="02010600030101010101" pitchFamily="2" charset="-122"/>
              </a:rPr>
              <a:t> `</a:t>
            </a:r>
            <a:r>
              <a:rPr lang="en-US" sz="1050" dirty="0" err="1">
                <a:effectLst/>
                <a:latin typeface="Arial" panose="020B0604020202020204" pitchFamily="34" charset="0"/>
                <a:ea typeface="SimSun" panose="02010600030101010101" pitchFamily="2" charset="-122"/>
              </a:rPr>
              <a:t>dplyr</a:t>
            </a:r>
            <a:r>
              <a:rPr lang="en-US" sz="1050" dirty="0">
                <a:effectLst/>
                <a:latin typeface="Arial" panose="020B0604020202020204" pitchFamily="34" charset="0"/>
                <a:ea typeface="SimSun" panose="02010600030101010101" pitchFamily="2" charset="-122"/>
              </a:rPr>
              <a:t>`</a:t>
            </a:r>
            <a:r>
              <a:rPr lang="en-US" sz="1050" dirty="0">
                <a:solidFill>
                  <a:srgbClr val="00589A"/>
                </a:solidFill>
                <a:effectLst/>
                <a:latin typeface="Arial" panose="020B0604020202020204" pitchFamily="34" charset="0"/>
                <a:ea typeface="SimSun" panose="02010600030101010101" pitchFamily="2" charset="-122"/>
              </a:rPr>
              <a:t> to show cumulative losses on the x-axis and incremental amounts on the y-axis to better highlight the loss development factor. After demoing a few visualization examples, we’ll show how some formatting tricks can be used to make your visualizations look polished.</a:t>
            </a:r>
            <a:endParaRPr lang="en-US" sz="105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Learning Objectives:</a:t>
            </a:r>
            <a:endParaRPr lang="en-US" sz="1050" b="1"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Demonstrate when alternative representations of common actuarial visualizations are helpful</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Basic use of the </a:t>
            </a:r>
            <a:r>
              <a:rPr lang="en-US" sz="1050" dirty="0">
                <a:effectLst/>
                <a:latin typeface="Arial" panose="020B0604020202020204" pitchFamily="34" charset="0"/>
                <a:ea typeface="SimSun" panose="02010600030101010101" pitchFamily="2" charset="-122"/>
              </a:rPr>
              <a:t>`ggplot2`</a:t>
            </a:r>
            <a:r>
              <a:rPr lang="en-US" sz="1050" dirty="0">
                <a:solidFill>
                  <a:srgbClr val="00589A"/>
                </a:solidFill>
                <a:effectLst/>
                <a:latin typeface="Arial" panose="020B0604020202020204" pitchFamily="34" charset="0"/>
                <a:ea typeface="SimSun" panose="02010600030101010101" pitchFamily="2" charset="-122"/>
              </a:rPr>
              <a:t> package</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When and how to use non-data formatting to customize a visualization for your audience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Format</a:t>
            </a:r>
            <a:r>
              <a:rPr lang="en-US" sz="1050" dirty="0">
                <a:solidFill>
                  <a:srgbClr val="00589A"/>
                </a:solidFill>
                <a:effectLst/>
                <a:latin typeface="Arial" panose="020B0604020202020204" pitchFamily="34" charset="0"/>
                <a:ea typeface="SimSun" panose="02010600030101010101" pitchFamily="2" charset="-122"/>
              </a:rPr>
              <a:t>: Concurrent Session, 50-60 minutes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Theme</a:t>
            </a:r>
            <a:r>
              <a:rPr lang="en-US" sz="1050" dirty="0">
                <a:solidFill>
                  <a:srgbClr val="00589A"/>
                </a:solidFill>
                <a:effectLst/>
                <a:latin typeface="Arial" panose="020B0604020202020204" pitchFamily="34" charset="0"/>
                <a:ea typeface="SimSun" panose="02010600030101010101" pitchFamily="2" charset="-122"/>
              </a:rPr>
              <a:t>: Navigate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Applicable Areas</a:t>
            </a:r>
            <a:r>
              <a:rPr lang="en-US" sz="1050" dirty="0">
                <a:solidFill>
                  <a:srgbClr val="00589A"/>
                </a:solidFill>
                <a:effectLst/>
                <a:latin typeface="Arial" panose="020B0604020202020204" pitchFamily="34" charset="0"/>
                <a:ea typeface="SimSun" panose="02010600030101010101" pitchFamily="2" charset="-122"/>
              </a:rPr>
              <a:t>: Actuarial Toolkit: Programming Software, Data Manipulation Tools, and Data Visualization Tools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Knowledge Level</a:t>
            </a:r>
            <a:r>
              <a:rPr lang="en-US" sz="1050" dirty="0">
                <a:solidFill>
                  <a:srgbClr val="00589A"/>
                </a:solidFill>
                <a:effectLst/>
                <a:latin typeface="Arial" panose="020B0604020202020204" pitchFamily="34" charset="0"/>
                <a:ea typeface="SimSun" panose="02010600030101010101" pitchFamily="2" charset="-122"/>
              </a:rPr>
              <a:t>: Level 2: General Knowledge of the Subject (6-9 years)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Interactive Elements</a:t>
            </a:r>
            <a:r>
              <a:rPr lang="en-US" sz="1050" dirty="0">
                <a:solidFill>
                  <a:srgbClr val="00589A"/>
                </a:solidFill>
                <a:effectLst/>
                <a:latin typeface="Arial" panose="020B0604020202020204" pitchFamily="34" charset="0"/>
                <a:ea typeface="SimSun" panose="02010600030101010101" pitchFamily="2" charset="-122"/>
              </a:rPr>
              <a:t>: There will be one or two discussion prompts, as well live voting to compare different means of visualizing data analysis</a:t>
            </a:r>
            <a:endParaRPr lang="en-US" sz="1050" dirty="0">
              <a:effectLst/>
              <a:latin typeface="Arial" panose="020B0604020202020204" pitchFamily="34" charset="0"/>
              <a:ea typeface="SimSun" panose="02010600030101010101" pitchFamily="2" charset="-122"/>
            </a:endParaRPr>
          </a:p>
          <a:p>
            <a:endParaRPr lang="en-US" sz="1050" dirty="0"/>
          </a:p>
        </p:txBody>
      </p:sp>
      <p:sp>
        <p:nvSpPr>
          <p:cNvPr id="4" name="Rectangle 3">
            <a:extLst>
              <a:ext uri="{FF2B5EF4-FFF2-40B4-BE49-F238E27FC236}">
                <a16:creationId xmlns:a16="http://schemas.microsoft.com/office/drawing/2014/main" id="{9BEF9406-5BE2-272B-C07C-310932DEEE05}"/>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2821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61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856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9668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3454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Rate Indications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432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Rate Indications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3711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45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9590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Model Diagnostics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2686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Model Diagnostics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8175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BFB3-50B7-CB64-9D6F-632F86BE2902}"/>
              </a:ext>
            </a:extLst>
          </p:cNvPr>
          <p:cNvSpPr>
            <a:spLocks noGrp="1"/>
          </p:cNvSpPr>
          <p:nvPr>
            <p:ph type="ctrTitle"/>
          </p:nvPr>
        </p:nvSpPr>
        <p:spPr>
          <a:xfrm>
            <a:off x="1485900" y="2130425"/>
            <a:ext cx="6172200" cy="1470025"/>
          </a:xfrm>
        </p:spPr>
        <p:txBody>
          <a:bodyPr/>
          <a:lstStyle/>
          <a:p>
            <a:pPr algn="ctr"/>
            <a:r>
              <a:rPr lang="en-US" sz="5400" dirty="0"/>
              <a:t>Effective</a:t>
            </a:r>
            <a:br>
              <a:rPr lang="en-US" sz="5400" dirty="0"/>
            </a:br>
            <a:r>
              <a:rPr lang="en-US" sz="5400" dirty="0"/>
              <a:t>Data Visualization</a:t>
            </a:r>
            <a:br>
              <a:rPr lang="en-US" sz="5400" dirty="0"/>
            </a:br>
            <a:r>
              <a:rPr lang="en-US" sz="5400" dirty="0"/>
              <a:t>for Actuaries</a:t>
            </a:r>
          </a:p>
        </p:txBody>
      </p:sp>
      <p:sp>
        <p:nvSpPr>
          <p:cNvPr id="3" name="Subtitle 2">
            <a:extLst>
              <a:ext uri="{FF2B5EF4-FFF2-40B4-BE49-F238E27FC236}">
                <a16:creationId xmlns:a16="http://schemas.microsoft.com/office/drawing/2014/main" id="{9AF04EAA-821F-B55D-E8F7-C5651E6F8F40}"/>
              </a:ext>
            </a:extLst>
          </p:cNvPr>
          <p:cNvSpPr>
            <a:spLocks noGrp="1"/>
          </p:cNvSpPr>
          <p:nvPr>
            <p:ph type="subTitle" idx="1"/>
          </p:nvPr>
        </p:nvSpPr>
        <p:spPr>
          <a:xfrm>
            <a:off x="1371600" y="4495800"/>
            <a:ext cx="6400800" cy="1752600"/>
          </a:xfrm>
        </p:spPr>
        <p:txBody>
          <a:bodyPr/>
          <a:lstStyle/>
          <a:p>
            <a:r>
              <a:rPr lang="en-US" dirty="0"/>
              <a:t>Brian Fannin</a:t>
            </a:r>
          </a:p>
          <a:p>
            <a:r>
              <a:rPr lang="en-US" dirty="0"/>
              <a:t>Jordan Bonner</a:t>
            </a:r>
          </a:p>
        </p:txBody>
      </p:sp>
    </p:spTree>
    <p:extLst>
      <p:ext uri="{BB962C8B-B14F-4D97-AF65-F5344CB8AC3E}">
        <p14:creationId xmlns:p14="http://schemas.microsoft.com/office/powerpoint/2010/main" val="357564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4" name="Picture 3">
            <a:extLst>
              <a:ext uri="{FF2B5EF4-FFF2-40B4-BE49-F238E27FC236}">
                <a16:creationId xmlns:a16="http://schemas.microsoft.com/office/drawing/2014/main" id="{A2EC8706-13D3-34C0-88D2-7EFE786C048F}"/>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152401" y="2209800"/>
            <a:ext cx="4389118" cy="2926079"/>
          </a:xfrm>
          <a:prstGeom prst="rect">
            <a:avLst/>
          </a:prstGeom>
        </p:spPr>
      </p:pic>
      <p:pic>
        <p:nvPicPr>
          <p:cNvPr id="5" name="Picture 4">
            <a:extLst>
              <a:ext uri="{FF2B5EF4-FFF2-40B4-BE49-F238E27FC236}">
                <a16:creationId xmlns:a16="http://schemas.microsoft.com/office/drawing/2014/main" id="{0183E975-398D-49AA-4FFE-0DD7A11833F4}"/>
              </a:ext>
            </a:extLst>
          </p:cNvPr>
          <p:cNvPicPr>
            <a:picLocks noChangeAspect="1"/>
          </p:cNvPicPr>
          <p:nvPr/>
        </p:nvPicPr>
        <p:blipFill>
          <a:blip r:embed="rId4" r:link="rId5">
            <a:extLst>
              <a:ext uri="{28A0092B-C50C-407E-A947-70E740481C1C}">
                <a14:useLocalDpi xmlns:a14="http://schemas.microsoft.com/office/drawing/2010/main" val="0"/>
              </a:ext>
            </a:extLst>
          </a:blip>
          <a:srcRect/>
          <a:stretch>
            <a:fillRect/>
          </a:stretch>
        </p:blipFill>
        <p:spPr>
          <a:xfrm>
            <a:off x="4572001" y="2209800"/>
            <a:ext cx="4389118" cy="2926079"/>
          </a:xfrm>
          <a:prstGeom prst="rect">
            <a:avLst/>
          </a:prstGeom>
        </p:spPr>
      </p:pic>
    </p:spTree>
    <p:extLst>
      <p:ext uri="{BB962C8B-B14F-4D97-AF65-F5344CB8AC3E}">
        <p14:creationId xmlns:p14="http://schemas.microsoft.com/office/powerpoint/2010/main" val="91352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1371600" y="1752602"/>
            <a:ext cx="6400799" cy="4267198"/>
          </a:xfrm>
          <a:prstGeom prst="rect">
            <a:avLst/>
          </a:prstGeom>
        </p:spPr>
      </p:pic>
    </p:spTree>
    <p:extLst>
      <p:ext uri="{BB962C8B-B14F-4D97-AF65-F5344CB8AC3E}">
        <p14:creationId xmlns:p14="http://schemas.microsoft.com/office/powerpoint/2010/main" val="2704861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1A-77E6-2FBA-A297-38D8E88EA1EE}"/>
              </a:ext>
            </a:extLst>
          </p:cNvPr>
          <p:cNvSpPr>
            <a:spLocks noGrp="1"/>
          </p:cNvSpPr>
          <p:nvPr>
            <p:ph type="title"/>
          </p:nvPr>
        </p:nvSpPr>
        <p:spPr/>
        <p:txBody>
          <a:bodyPr/>
          <a:lstStyle/>
          <a:p>
            <a:r>
              <a:rPr lang="en-US" dirty="0"/>
              <a:t>Automating</a:t>
            </a:r>
            <a:br>
              <a:rPr lang="en-US" dirty="0"/>
            </a:br>
            <a:r>
              <a:rPr lang="en-US" dirty="0"/>
              <a:t>Actuarial Exhibits</a:t>
            </a:r>
          </a:p>
        </p:txBody>
      </p:sp>
      <p:sp>
        <p:nvSpPr>
          <p:cNvPr id="3" name="Text Placeholder 2">
            <a:extLst>
              <a:ext uri="{FF2B5EF4-FFF2-40B4-BE49-F238E27FC236}">
                <a16:creationId xmlns:a16="http://schemas.microsoft.com/office/drawing/2014/main" id="{CC58DA01-D3BC-9504-0836-D49045D6C0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6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1066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1"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228601" y="2514600"/>
            <a:ext cx="2431673"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260498" y="5181600"/>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324142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1" y="1447801"/>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260498" y="5181600"/>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244244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20AD6F-D343-29FB-9824-B7DD8F4A2DDB}"/>
              </a:ext>
            </a:extLst>
          </p:cNvPr>
          <p:cNvSpPr txBox="1"/>
          <p:nvPr/>
        </p:nvSpPr>
        <p:spPr>
          <a:xfrm>
            <a:off x="260498" y="5181600"/>
            <a:ext cx="7588101" cy="1015663"/>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Cleaning Axes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1" y="1447801"/>
            <a:ext cx="5943596"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176234"/>
            <a:ext cx="2431673" cy="2246769"/>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change the x-axis labels and remove the y-axis.</a:t>
            </a:r>
          </a:p>
        </p:txBody>
      </p:sp>
    </p:spTree>
    <p:extLst>
      <p:ext uri="{BB962C8B-B14F-4D97-AF65-F5344CB8AC3E}">
        <p14:creationId xmlns:p14="http://schemas.microsoft.com/office/powerpoint/2010/main" val="2236211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 &amp; Theme</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2" y="1447801"/>
            <a:ext cx="5943594" cy="3962396"/>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1975873"/>
            <a:ext cx="2431673" cy="2677656"/>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increase text size and select a simpler theme.</a:t>
            </a:r>
          </a:p>
        </p:txBody>
      </p:sp>
      <p:sp>
        <p:nvSpPr>
          <p:cNvPr id="3" name="TextBox 2">
            <a:extLst>
              <a:ext uri="{FF2B5EF4-FFF2-40B4-BE49-F238E27FC236}">
                <a16:creationId xmlns:a16="http://schemas.microsoft.com/office/drawing/2014/main" id="{6C6ADEAB-5768-68AB-60CA-2FE1BC43C7E3}"/>
              </a:ext>
            </a:extLst>
          </p:cNvPr>
          <p:cNvSpPr txBox="1"/>
          <p:nvPr/>
        </p:nvSpPr>
        <p:spPr>
          <a:xfrm>
            <a:off x="260498" y="5181600"/>
            <a:ext cx="7588101" cy="1569660"/>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theme_minimal</a:t>
            </a:r>
            <a:r>
              <a:rPr lang="en-US" sz="1200" dirty="0">
                <a:latin typeface="Consolas" panose="020B0609020204030204" pitchFamily="49" charset="0"/>
              </a:rPr>
              <a:t>(</a:t>
            </a:r>
            <a:r>
              <a:rPr lang="en-US" sz="1200" dirty="0" err="1">
                <a:latin typeface="Consolas" panose="020B0609020204030204" pitchFamily="49" charset="0"/>
              </a:rPr>
              <a:t>base_size</a:t>
            </a:r>
            <a:r>
              <a:rPr lang="en-US" sz="1200" dirty="0">
                <a:latin typeface="Consolas" panose="020B0609020204030204" pitchFamily="49" charset="0"/>
              </a:rPr>
              <a:t> = 20) +</a:t>
            </a:r>
          </a:p>
          <a:p>
            <a:r>
              <a:rPr lang="en-US" sz="1200" dirty="0">
                <a:latin typeface="Consolas" panose="020B0609020204030204" pitchFamily="49" charset="0"/>
              </a:rPr>
              <a:t>  theme(</a:t>
            </a:r>
            <a:r>
              <a:rPr lang="en-US" sz="1200" dirty="0" err="1">
                <a:latin typeface="Consolas" panose="020B0609020204030204" pitchFamily="49" charset="0"/>
              </a:rPr>
              <a:t>panel.grid.major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panel.grid.minor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Tree>
    <p:extLst>
      <p:ext uri="{BB962C8B-B14F-4D97-AF65-F5344CB8AC3E}">
        <p14:creationId xmlns:p14="http://schemas.microsoft.com/office/powerpoint/2010/main" val="3053040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2" y="1447801"/>
            <a:ext cx="5943594" cy="3962395"/>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also update the color, if desired.</a:t>
            </a:r>
          </a:p>
        </p:txBody>
      </p:sp>
      <p:sp>
        <p:nvSpPr>
          <p:cNvPr id="3" name="TextBox 2">
            <a:extLst>
              <a:ext uri="{FF2B5EF4-FFF2-40B4-BE49-F238E27FC236}">
                <a16:creationId xmlns:a16="http://schemas.microsoft.com/office/drawing/2014/main" id="{4FD38AA8-E08D-AFDB-588A-1A0A6FD4205A}"/>
              </a:ext>
            </a:extLst>
          </p:cNvPr>
          <p:cNvSpPr txBox="1"/>
          <p:nvPr/>
        </p:nvSpPr>
        <p:spPr>
          <a:xfrm>
            <a:off x="260498" y="5181600"/>
            <a:ext cx="7588101" cy="1384995"/>
          </a:xfrm>
          <a:prstGeom prst="rect">
            <a:avLst/>
          </a:prstGeom>
          <a:noFill/>
        </p:spPr>
        <p:txBody>
          <a:bodyPr wrap="square"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a:t>
            </a:r>
          </a:p>
          <a:p>
            <a:r>
              <a:rPr lang="en-US" sz="1200" dirty="0">
                <a:latin typeface="Consolas" panose="020B0609020204030204" pitchFamily="49" charset="0"/>
              </a:rPr>
              <a:t>                 fill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light_blue</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a:p>
            <a:r>
              <a:rPr lang="en-US" sz="1200" dirty="0">
                <a:latin typeface="Consolas" panose="020B0609020204030204" pitchFamily="49" charset="0"/>
              </a:rPr>
              <a:t>                color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dark_blue</a:t>
            </a:r>
            <a:r>
              <a:rPr lang="en-US" sz="1200" dirty="0">
                <a:latin typeface="Consolas" panose="020B0609020204030204" pitchFamily="49" charset="0"/>
              </a:rPr>
              <a:t>"]) +</a:t>
            </a:r>
          </a:p>
          <a:p>
            <a:r>
              <a:rPr lang="en-US" sz="1200" dirty="0">
                <a:latin typeface="Consolas" panose="020B0609020204030204" pitchFamily="49" charset="0"/>
              </a:rPr>
              <a:t>...</a:t>
            </a:r>
          </a:p>
        </p:txBody>
      </p:sp>
    </p:spTree>
    <p:extLst>
      <p:ext uri="{BB962C8B-B14F-4D97-AF65-F5344CB8AC3E}">
        <p14:creationId xmlns:p14="http://schemas.microsoft.com/office/powerpoint/2010/main" val="195638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Comparison</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4571998" y="2209799"/>
            <a:ext cx="4389121" cy="2926080"/>
          </a:xfrm>
          <a:prstGeom prst="rect">
            <a:avLst/>
          </a:prstGeom>
        </p:spPr>
      </p:pic>
      <p:pic>
        <p:nvPicPr>
          <p:cNvPr id="6" name="Picture 5">
            <a:extLst>
              <a:ext uri="{FF2B5EF4-FFF2-40B4-BE49-F238E27FC236}">
                <a16:creationId xmlns:a16="http://schemas.microsoft.com/office/drawing/2014/main" id="{D8447591-D830-A3F2-DC0D-858B0C9B5E06}"/>
              </a:ext>
            </a:extLst>
          </p:cNvPr>
          <p:cNvPicPr>
            <a:picLocks noChangeAspect="1"/>
          </p:cNvPicPr>
          <p:nvPr/>
        </p:nvPicPr>
        <p:blipFill>
          <a:blip r:embed="rId4" r:link="rId5">
            <a:extLst>
              <a:ext uri="{28A0092B-C50C-407E-A947-70E740481C1C}">
                <a14:useLocalDpi xmlns:a14="http://schemas.microsoft.com/office/drawing/2010/main" val="0"/>
              </a:ext>
            </a:extLst>
          </a:blip>
          <a:srcRect/>
          <a:stretch>
            <a:fillRect/>
          </a:stretch>
        </p:blipFill>
        <p:spPr>
          <a:xfrm>
            <a:off x="152401" y="2209799"/>
            <a:ext cx="4389120" cy="2926080"/>
          </a:xfrm>
          <a:prstGeom prst="rect">
            <a:avLst/>
          </a:prstGeom>
        </p:spPr>
      </p:pic>
    </p:spTree>
    <p:extLst>
      <p:ext uri="{BB962C8B-B14F-4D97-AF65-F5344CB8AC3E}">
        <p14:creationId xmlns:p14="http://schemas.microsoft.com/office/powerpoint/2010/main" val="293477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1A-77E6-2FBA-A297-38D8E88EA1EE}"/>
              </a:ext>
            </a:extLst>
          </p:cNvPr>
          <p:cNvSpPr>
            <a:spLocks noGrp="1"/>
          </p:cNvSpPr>
          <p:nvPr>
            <p:ph type="title"/>
          </p:nvPr>
        </p:nvSpPr>
        <p:spPr/>
        <p:txBody>
          <a:bodyPr/>
          <a:lstStyle/>
          <a:p>
            <a:r>
              <a:rPr lang="en-US" dirty="0"/>
              <a:t>Practical formatting tricks</a:t>
            </a:r>
          </a:p>
        </p:txBody>
      </p:sp>
      <p:sp>
        <p:nvSpPr>
          <p:cNvPr id="3" name="Text Placeholder 2">
            <a:extLst>
              <a:ext uri="{FF2B5EF4-FFF2-40B4-BE49-F238E27FC236}">
                <a16:creationId xmlns:a16="http://schemas.microsoft.com/office/drawing/2014/main" id="{CC58DA01-D3BC-9504-0836-D49045D6C0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276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D85-8C9D-388F-E1FC-561F624F73D8}"/>
              </a:ext>
            </a:extLst>
          </p:cNvPr>
          <p:cNvSpPr>
            <a:spLocks noGrp="1"/>
          </p:cNvSpPr>
          <p:nvPr>
            <p:ph type="ctrTitle"/>
          </p:nvPr>
        </p:nvSpPr>
        <p:spPr/>
        <p:txBody>
          <a:bodyPr/>
          <a:lstStyle/>
          <a:p>
            <a:r>
              <a:rPr lang="en-US" dirty="0"/>
              <a:t>Effective</a:t>
            </a:r>
            <a:br>
              <a:rPr lang="en-US" dirty="0"/>
            </a:br>
            <a:r>
              <a:rPr lang="en-US" dirty="0"/>
              <a:t>Data Visualization</a:t>
            </a:r>
            <a:br>
              <a:rPr lang="en-US" dirty="0"/>
            </a:br>
            <a:r>
              <a:rPr lang="en-US" dirty="0"/>
              <a:t>for Actuaries</a:t>
            </a:r>
          </a:p>
        </p:txBody>
      </p:sp>
      <p:sp>
        <p:nvSpPr>
          <p:cNvPr id="3" name="Subtitle 2">
            <a:extLst>
              <a:ext uri="{FF2B5EF4-FFF2-40B4-BE49-F238E27FC236}">
                <a16:creationId xmlns:a16="http://schemas.microsoft.com/office/drawing/2014/main" id="{4053B939-82C6-7883-3378-EEEF2C23A74B}"/>
              </a:ext>
            </a:extLst>
          </p:cNvPr>
          <p:cNvSpPr>
            <a:spLocks noGrp="1"/>
          </p:cNvSpPr>
          <p:nvPr>
            <p:ph type="subTitle" idx="1"/>
          </p:nvPr>
        </p:nvSpPr>
        <p:spPr/>
        <p:txBody>
          <a:bodyPr/>
          <a:lstStyle/>
          <a:p>
            <a:r>
              <a:rPr lang="en-US" dirty="0"/>
              <a:t>Brian Fannin</a:t>
            </a:r>
          </a:p>
          <a:p>
            <a:r>
              <a:rPr lang="en-US" dirty="0"/>
              <a:t>Jordan Bonner</a:t>
            </a:r>
          </a:p>
        </p:txBody>
      </p:sp>
    </p:spTree>
    <p:extLst>
      <p:ext uri="{BB962C8B-B14F-4D97-AF65-F5344CB8AC3E}">
        <p14:creationId xmlns:p14="http://schemas.microsoft.com/office/powerpoint/2010/main" val="392538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1066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1"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228601" y="2514600"/>
            <a:ext cx="2431673"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260498" y="5181600"/>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1608165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971801" y="1447801"/>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260498" y="5181600"/>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144368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46C-160A-13B4-DED2-2C2A2470264C}"/>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0E763E03-4660-8CF9-6C32-6D09D78F6F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084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Visualizations should:</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endParaRPr lang="en-US" sz="4000" dirty="0"/>
          </a:p>
          <a:p>
            <a:r>
              <a:rPr lang="en-US" sz="4000" b="1" dirty="0"/>
              <a:t>Be Easily Interpreted</a:t>
            </a:r>
          </a:p>
          <a:p>
            <a:endParaRPr lang="en-US" sz="2400" b="1" dirty="0"/>
          </a:p>
          <a:p>
            <a:r>
              <a:rPr lang="en-US" sz="4000" b="1" dirty="0"/>
              <a:t>Tell a Story</a:t>
            </a:r>
          </a:p>
        </p:txBody>
      </p:sp>
    </p:spTree>
    <p:extLst>
      <p:ext uri="{BB962C8B-B14F-4D97-AF65-F5344CB8AC3E}">
        <p14:creationId xmlns:p14="http://schemas.microsoft.com/office/powerpoint/2010/main" val="274156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3600" b="1" dirty="0"/>
              <a:t>Data Storytelling</a:t>
            </a:r>
          </a:p>
          <a:p>
            <a:endParaRPr lang="en-US" sz="2800" b="1" dirty="0"/>
          </a:p>
          <a:p>
            <a:r>
              <a:rPr lang="en-US" sz="3600" b="1" dirty="0"/>
              <a:t>Actuarial Visualization</a:t>
            </a:r>
          </a:p>
          <a:p>
            <a:endParaRPr lang="en-US" sz="2800" b="1" dirty="0"/>
          </a:p>
          <a:p>
            <a:r>
              <a:rPr lang="en-US" sz="3600" b="1" dirty="0"/>
              <a:t>Automating Actuarial Exhibits</a:t>
            </a:r>
          </a:p>
          <a:p>
            <a:endParaRPr lang="en-US" sz="3600" b="1" dirty="0"/>
          </a:p>
        </p:txBody>
      </p:sp>
    </p:spTree>
    <p:extLst>
      <p:ext uri="{BB962C8B-B14F-4D97-AF65-F5344CB8AC3E}">
        <p14:creationId xmlns:p14="http://schemas.microsoft.com/office/powerpoint/2010/main" val="133812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Icebreaker Examples</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r>
              <a:rPr lang="en-US" dirty="0"/>
              <a:t>A slide or two that are difficult to interpret, then a slide or two that are easy to interpret?</a:t>
            </a:r>
          </a:p>
        </p:txBody>
      </p:sp>
    </p:spTree>
    <p:extLst>
      <p:ext uri="{BB962C8B-B14F-4D97-AF65-F5344CB8AC3E}">
        <p14:creationId xmlns:p14="http://schemas.microsoft.com/office/powerpoint/2010/main" val="33031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Revisiting common Actuarial Exhibits</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533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Common Actuarial Exhibits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Loss Development Triangles</a:t>
            </a:r>
          </a:p>
          <a:p>
            <a:r>
              <a:rPr lang="en-US" dirty="0"/>
              <a:t>Trend Selection</a:t>
            </a:r>
          </a:p>
          <a:p>
            <a:r>
              <a:rPr lang="en-US" dirty="0"/>
              <a:t>Rate Indications</a:t>
            </a:r>
          </a:p>
          <a:p>
            <a:r>
              <a:rPr lang="en-US" dirty="0"/>
              <a:t>Mix Shift Exhibits</a:t>
            </a:r>
          </a:p>
          <a:p>
            <a:r>
              <a:rPr lang="en-US" dirty="0"/>
              <a:t>Model Diagnostics</a:t>
            </a:r>
          </a:p>
        </p:txBody>
      </p:sp>
    </p:spTree>
    <p:extLst>
      <p:ext uri="{BB962C8B-B14F-4D97-AF65-F5344CB8AC3E}">
        <p14:creationId xmlns:p14="http://schemas.microsoft.com/office/powerpoint/2010/main" val="1365436568"/>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1022</Words>
  <Application>Microsoft Office PowerPoint</Application>
  <PresentationFormat>On-screen Show (4:3)</PresentationFormat>
  <Paragraphs>127</Paragraphs>
  <Slides>35</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35</vt:i4>
      </vt:variant>
    </vt:vector>
  </HeadingPairs>
  <TitlesOfParts>
    <vt:vector size="43" baseType="lpstr">
      <vt:lpstr>Arial</vt:lpstr>
      <vt:lpstr>Calibri</vt:lpstr>
      <vt:lpstr>Consolas</vt:lpstr>
      <vt:lpstr>Garamond</vt:lpstr>
      <vt:lpstr>Custom Design</vt:lpstr>
      <vt:lpstr>1_Custom Design</vt:lpstr>
      <vt:lpstr>3_Custom Design</vt:lpstr>
      <vt:lpstr>2_Custom Design</vt:lpstr>
      <vt:lpstr>Original Proposed Content</vt:lpstr>
      <vt:lpstr>Effective Data Visualization for Actuaries</vt:lpstr>
      <vt:lpstr>Effective Data Visualization for Actuaries</vt:lpstr>
      <vt:lpstr>Antitrust Notice</vt:lpstr>
      <vt:lpstr>Visualizations should:</vt:lpstr>
      <vt:lpstr>Agenda</vt:lpstr>
      <vt:lpstr>Icebreaker Examples</vt:lpstr>
      <vt:lpstr>Revisiting common Actuarial Exhibits</vt:lpstr>
      <vt:lpstr>Common Actuarial Exhibits</vt:lpstr>
      <vt:lpstr>Loss Development Triangles</vt:lpstr>
      <vt:lpstr>Loss Development Triangles</vt:lpstr>
      <vt:lpstr>Trend Selection</vt:lpstr>
      <vt:lpstr>Trend Selection</vt:lpstr>
      <vt:lpstr>Rate Indications</vt:lpstr>
      <vt:lpstr>Rate Indications</vt:lpstr>
      <vt:lpstr>Mix Shift</vt:lpstr>
      <vt:lpstr>Mix Shift</vt:lpstr>
      <vt:lpstr>Model Diagnostics</vt:lpstr>
      <vt:lpstr>Model Diagnostics</vt:lpstr>
      <vt:lpstr>Two Axes vs Two Charts</vt:lpstr>
      <vt:lpstr>Two Axes vs Two Charts</vt:lpstr>
      <vt:lpstr>Automating Actuarial Exhibits</vt:lpstr>
      <vt:lpstr>Initial Example: Fitted Severity</vt:lpstr>
      <vt:lpstr>Titles &amp; Renaming Variables</vt:lpstr>
      <vt:lpstr>Cleaning Axes</vt:lpstr>
      <vt:lpstr>Text Size &amp; Theme</vt:lpstr>
      <vt:lpstr>Color</vt:lpstr>
      <vt:lpstr>Comparison</vt:lpstr>
      <vt:lpstr>Practical formatting tricks</vt:lpstr>
      <vt:lpstr>Initial Example: Fitted Severity</vt:lpstr>
      <vt:lpstr>Titles &amp; Renaming Variables</vt:lpstr>
      <vt:lpstr>Appendix</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55</cp:revision>
  <dcterms:created xsi:type="dcterms:W3CDTF">2004-02-25T21:25:20Z</dcterms:created>
  <dcterms:modified xsi:type="dcterms:W3CDTF">2023-03-01T19:53:39Z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