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 id="2147483689" r:id="rId2"/>
    <p:sldMasterId id="2147483735" r:id="rId3"/>
    <p:sldMasterId id="2147483701" r:id="rId4"/>
  </p:sldMasterIdLst>
  <p:notesMasterIdLst>
    <p:notesMasterId r:id="rId7"/>
  </p:notesMasterIdLst>
  <p:sldIdLst>
    <p:sldId id="257" r:id="rId5"/>
    <p:sldId id="256" r:id="rId6"/>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Garamond" pitchFamily="18" charset="0"/>
        <a:ea typeface="+mn-ea"/>
        <a:cs typeface="+mn-cs"/>
      </a:defRPr>
    </a:lvl1pPr>
    <a:lvl2pPr marL="457200" algn="l" rtl="0" eaLnBrk="0" fontAlgn="base" hangingPunct="0">
      <a:spcBef>
        <a:spcPct val="0"/>
      </a:spcBef>
      <a:spcAft>
        <a:spcPct val="0"/>
      </a:spcAft>
      <a:defRPr kern="1200">
        <a:solidFill>
          <a:schemeClr val="tx1"/>
        </a:solidFill>
        <a:latin typeface="Garamond" pitchFamily="18" charset="0"/>
        <a:ea typeface="+mn-ea"/>
        <a:cs typeface="+mn-cs"/>
      </a:defRPr>
    </a:lvl2pPr>
    <a:lvl3pPr marL="914400" algn="l" rtl="0" eaLnBrk="0" fontAlgn="base" hangingPunct="0">
      <a:spcBef>
        <a:spcPct val="0"/>
      </a:spcBef>
      <a:spcAft>
        <a:spcPct val="0"/>
      </a:spcAft>
      <a:defRPr kern="1200">
        <a:solidFill>
          <a:schemeClr val="tx1"/>
        </a:solidFill>
        <a:latin typeface="Garamond" pitchFamily="18" charset="0"/>
        <a:ea typeface="+mn-ea"/>
        <a:cs typeface="+mn-cs"/>
      </a:defRPr>
    </a:lvl3pPr>
    <a:lvl4pPr marL="1371600" algn="l" rtl="0" eaLnBrk="0" fontAlgn="base" hangingPunct="0">
      <a:spcBef>
        <a:spcPct val="0"/>
      </a:spcBef>
      <a:spcAft>
        <a:spcPct val="0"/>
      </a:spcAft>
      <a:defRPr kern="1200">
        <a:solidFill>
          <a:schemeClr val="tx1"/>
        </a:solidFill>
        <a:latin typeface="Garamond" pitchFamily="18" charset="0"/>
        <a:ea typeface="+mn-ea"/>
        <a:cs typeface="+mn-cs"/>
      </a:defRPr>
    </a:lvl4pPr>
    <a:lvl5pPr marL="1828800" algn="l" rtl="0" eaLnBrk="0" fontAlgn="base" hangingPunct="0">
      <a:spcBef>
        <a:spcPct val="0"/>
      </a:spcBef>
      <a:spcAft>
        <a:spcPct val="0"/>
      </a:spcAft>
      <a:defRPr kern="1200">
        <a:solidFill>
          <a:schemeClr val="tx1"/>
        </a:solidFill>
        <a:latin typeface="Garamond" pitchFamily="18" charset="0"/>
        <a:ea typeface="+mn-ea"/>
        <a:cs typeface="+mn-cs"/>
      </a:defRPr>
    </a:lvl5pPr>
    <a:lvl6pPr marL="2286000" algn="l" defTabSz="914400" rtl="0" eaLnBrk="1" latinLnBrk="0" hangingPunct="1">
      <a:defRPr kern="1200">
        <a:solidFill>
          <a:schemeClr val="tx1"/>
        </a:solidFill>
        <a:latin typeface="Garamond" pitchFamily="18" charset="0"/>
        <a:ea typeface="+mn-ea"/>
        <a:cs typeface="+mn-cs"/>
      </a:defRPr>
    </a:lvl6pPr>
    <a:lvl7pPr marL="2743200" algn="l" defTabSz="914400" rtl="0" eaLnBrk="1" latinLnBrk="0" hangingPunct="1">
      <a:defRPr kern="1200">
        <a:solidFill>
          <a:schemeClr val="tx1"/>
        </a:solidFill>
        <a:latin typeface="Garamond" pitchFamily="18" charset="0"/>
        <a:ea typeface="+mn-ea"/>
        <a:cs typeface="+mn-cs"/>
      </a:defRPr>
    </a:lvl7pPr>
    <a:lvl8pPr marL="3200400" algn="l" defTabSz="914400" rtl="0" eaLnBrk="1" latinLnBrk="0" hangingPunct="1">
      <a:defRPr kern="1200">
        <a:solidFill>
          <a:schemeClr val="tx1"/>
        </a:solidFill>
        <a:latin typeface="Garamond" pitchFamily="18" charset="0"/>
        <a:ea typeface="+mn-ea"/>
        <a:cs typeface="+mn-cs"/>
      </a:defRPr>
    </a:lvl8pPr>
    <a:lvl9pPr marL="3657600" algn="l" defTabSz="914400" rtl="0" eaLnBrk="1" latinLnBrk="0" hangingPunct="1">
      <a:defRPr kern="1200">
        <a:solidFill>
          <a:schemeClr val="tx1"/>
        </a:solidFill>
        <a:latin typeface="Garamond"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72BC"/>
    <a:srgbClr val="001C59"/>
    <a:srgbClr val="001C1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235" autoAdjust="0"/>
    <p:restoredTop sz="92573" autoAdjust="0"/>
  </p:normalViewPr>
  <p:slideViewPr>
    <p:cSldViewPr>
      <p:cViewPr varScale="1">
        <p:scale>
          <a:sx n="72" d="100"/>
          <a:sy n="72" d="100"/>
        </p:scale>
        <p:origin x="1522"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85" d="100"/>
          <a:sy n="85" d="100"/>
        </p:scale>
        <p:origin x="-3150"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Master" Target="slideMasters/slideMaster3.xml"/><Relationship Id="rId7" Type="http://schemas.openxmlformats.org/officeDocument/2006/relationships/notesMaster" Target="notesMasters/notesMaster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349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defRPr>
            </a:lvl1pPr>
          </a:lstStyle>
          <a:p>
            <a:pPr>
              <a:defRPr/>
            </a:pPr>
            <a:endParaRPr lang="en-US"/>
          </a:p>
        </p:txBody>
      </p:sp>
      <p:sp>
        <p:nvSpPr>
          <p:cNvPr id="6349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en-US"/>
          </a:p>
        </p:txBody>
      </p:sp>
      <p:sp>
        <p:nvSpPr>
          <p:cNvPr id="922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6349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349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en-US"/>
          </a:p>
        </p:txBody>
      </p:sp>
      <p:sp>
        <p:nvSpPr>
          <p:cNvPr id="6349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Arial" charset="0"/>
              </a:defRPr>
            </a:lvl1pPr>
          </a:lstStyle>
          <a:p>
            <a:pPr>
              <a:defRPr/>
            </a:pPr>
            <a:fld id="{A1D775D4-8371-4D20-A3D5-2FC6977A2504}" type="slidenum">
              <a:rPr lang="en-US"/>
              <a:pPr>
                <a:defRPr/>
              </a:pPr>
              <a:t>‹#›</a:t>
            </a:fld>
            <a:endParaRPr lang="en-US"/>
          </a:p>
        </p:txBody>
      </p:sp>
    </p:spTree>
    <p:extLst>
      <p:ext uri="{BB962C8B-B14F-4D97-AF65-F5344CB8AC3E}">
        <p14:creationId xmlns:p14="http://schemas.microsoft.com/office/powerpoint/2010/main" val="307625125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p:cNvSpPr>
            <a:spLocks noGrp="1" noChangeArrowheads="1"/>
          </p:cNvSpPr>
          <p:nvPr>
            <p:ph type="sldNum" sz="quarter" idx="5"/>
          </p:nvPr>
        </p:nvSpPr>
        <p:spPr>
          <a:noFill/>
        </p:spPr>
        <p:txBody>
          <a:bodyPr/>
          <a:lstStyle/>
          <a:p>
            <a:fld id="{64B16661-4D50-41DC-A83A-1231FD5B8537}" type="slidenum">
              <a:rPr lang="en-US" smtClean="0"/>
              <a:pPr/>
              <a:t>2</a:t>
            </a:fld>
            <a:endParaRPr lang="en-US"/>
          </a:p>
        </p:txBody>
      </p:sp>
      <p:sp>
        <p:nvSpPr>
          <p:cNvPr id="10243" name="Rectangle 2"/>
          <p:cNvSpPr>
            <a:spLocks noGrp="1" noRot="1" noChangeAspect="1" noChangeArrowheads="1" noTextEdit="1"/>
          </p:cNvSpPr>
          <p:nvPr>
            <p:ph type="sldImg"/>
          </p:nvPr>
        </p:nvSpPr>
        <p:spPr>
          <a:ln/>
        </p:spPr>
      </p:sp>
      <p:sp>
        <p:nvSpPr>
          <p:cNvPr id="10244"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10403767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1600" y="381001"/>
            <a:ext cx="7086600" cy="2666999"/>
          </a:xfrm>
        </p:spPr>
        <p:txBody>
          <a:bodyPr/>
          <a:lstStyle>
            <a:lvl1pPr algn="l">
              <a:defRPr/>
            </a:lvl1pPr>
          </a:lstStyle>
          <a:p>
            <a:r>
              <a:rPr lang="en-US" dirty="0"/>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l">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a:t>Click to edit Master subtitle style</a:t>
            </a:r>
          </a:p>
        </p:txBody>
      </p:sp>
      <p:sp>
        <p:nvSpPr>
          <p:cNvPr id="4" name="Rectangle 17"/>
          <p:cNvSpPr>
            <a:spLocks noGrp="1" noChangeArrowheads="1"/>
          </p:cNvSpPr>
          <p:nvPr>
            <p:ph type="dt" sz="half" idx="10"/>
          </p:nvPr>
        </p:nvSpPr>
        <p:spPr>
          <a:ln/>
        </p:spPr>
        <p:txBody>
          <a:bodyPr/>
          <a:lstStyle>
            <a:lvl1pPr>
              <a:defRPr/>
            </a:lvl1pPr>
          </a:lstStyle>
          <a:p>
            <a:pPr>
              <a:defRPr/>
            </a:pPr>
            <a:endParaRPr lang="en-US"/>
          </a:p>
        </p:txBody>
      </p:sp>
      <p:sp>
        <p:nvSpPr>
          <p:cNvPr id="5" name="Rectangle 18"/>
          <p:cNvSpPr>
            <a:spLocks noGrp="1" noChangeArrowheads="1"/>
          </p:cNvSpPr>
          <p:nvPr>
            <p:ph type="sldNum" sz="quarter" idx="11"/>
          </p:nvPr>
        </p:nvSpPr>
        <p:spPr>
          <a:ln/>
        </p:spPr>
        <p:txBody>
          <a:bodyPr/>
          <a:lstStyle>
            <a:lvl1pPr>
              <a:defRPr/>
            </a:lvl1pPr>
          </a:lstStyle>
          <a:p>
            <a:pPr>
              <a:defRPr/>
            </a:pPr>
            <a:fld id="{8A9DE968-CA19-4FBE-8849-401F8EAA78BE}" type="slidenum">
              <a:rPr lang="en-US"/>
              <a:pPr>
                <a:defRPr/>
              </a:pPr>
              <a:t>‹#›</a:t>
            </a:fld>
            <a:endParaRPr lang="en-US"/>
          </a:p>
        </p:txBody>
      </p:sp>
      <p:sp>
        <p:nvSpPr>
          <p:cNvPr id="6" name="Rectangle 20"/>
          <p:cNvSpPr>
            <a:spLocks noGrp="1" noChangeArrowheads="1"/>
          </p:cNvSpPr>
          <p:nvPr>
            <p:ph type="ftr" sz="quarter" idx="12"/>
          </p:nvPr>
        </p:nvSpPr>
        <p:spPr>
          <a:ln/>
        </p:spPr>
        <p:txBody>
          <a:bodyPr/>
          <a:lstStyle>
            <a:lvl1pPr>
              <a:defRPr/>
            </a:lvl1pPr>
          </a:lstStyle>
          <a:p>
            <a:pPr>
              <a:defRPr/>
            </a:pP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7"/>
          <p:cNvSpPr>
            <a:spLocks noGrp="1" noChangeArrowheads="1"/>
          </p:cNvSpPr>
          <p:nvPr>
            <p:ph type="dt" sz="half" idx="10"/>
          </p:nvPr>
        </p:nvSpPr>
        <p:spPr>
          <a:ln/>
        </p:spPr>
        <p:txBody>
          <a:bodyPr/>
          <a:lstStyle>
            <a:lvl1pPr>
              <a:defRPr/>
            </a:lvl1pPr>
          </a:lstStyle>
          <a:p>
            <a:pPr>
              <a:defRPr/>
            </a:pPr>
            <a:endParaRPr lang="en-US"/>
          </a:p>
        </p:txBody>
      </p:sp>
      <p:sp>
        <p:nvSpPr>
          <p:cNvPr id="5" name="Rectangle 18"/>
          <p:cNvSpPr>
            <a:spLocks noGrp="1" noChangeArrowheads="1"/>
          </p:cNvSpPr>
          <p:nvPr>
            <p:ph type="sldNum" sz="quarter" idx="11"/>
          </p:nvPr>
        </p:nvSpPr>
        <p:spPr>
          <a:ln/>
        </p:spPr>
        <p:txBody>
          <a:bodyPr/>
          <a:lstStyle>
            <a:lvl1pPr>
              <a:defRPr/>
            </a:lvl1pPr>
          </a:lstStyle>
          <a:p>
            <a:pPr>
              <a:defRPr/>
            </a:pPr>
            <a:fld id="{3EA2835F-25E3-4D1B-8A1B-3D4A31FE849B}" type="slidenum">
              <a:rPr lang="en-US"/>
              <a:pPr>
                <a:defRPr/>
              </a:pPr>
              <a:t>‹#›</a:t>
            </a:fld>
            <a:endParaRPr lang="en-US"/>
          </a:p>
        </p:txBody>
      </p:sp>
      <p:sp>
        <p:nvSpPr>
          <p:cNvPr id="6" name="Rectangle 20"/>
          <p:cNvSpPr>
            <a:spLocks noGrp="1" noChangeArrowheads="1"/>
          </p:cNvSpPr>
          <p:nvPr>
            <p:ph type="ftr" sz="quarter" idx="12"/>
          </p:nvPr>
        </p:nvSpPr>
        <p:spPr>
          <a:ln/>
        </p:spPr>
        <p:txBody>
          <a:bodyPr/>
          <a:lstStyle>
            <a:lvl1pPr>
              <a:defRPr/>
            </a:lvl1pPr>
          </a:lstStyle>
          <a:p>
            <a:pPr>
              <a:defRPr/>
            </a:pP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7"/>
          <p:cNvSpPr>
            <a:spLocks noGrp="1" noChangeArrowheads="1"/>
          </p:cNvSpPr>
          <p:nvPr>
            <p:ph type="dt" sz="half" idx="10"/>
          </p:nvPr>
        </p:nvSpPr>
        <p:spPr>
          <a:ln/>
        </p:spPr>
        <p:txBody>
          <a:bodyPr/>
          <a:lstStyle>
            <a:lvl1pPr>
              <a:defRPr/>
            </a:lvl1pPr>
          </a:lstStyle>
          <a:p>
            <a:pPr>
              <a:defRPr/>
            </a:pPr>
            <a:endParaRPr lang="en-US"/>
          </a:p>
        </p:txBody>
      </p:sp>
      <p:sp>
        <p:nvSpPr>
          <p:cNvPr id="5" name="Rectangle 18"/>
          <p:cNvSpPr>
            <a:spLocks noGrp="1" noChangeArrowheads="1"/>
          </p:cNvSpPr>
          <p:nvPr>
            <p:ph type="sldNum" sz="quarter" idx="11"/>
          </p:nvPr>
        </p:nvSpPr>
        <p:spPr>
          <a:ln/>
        </p:spPr>
        <p:txBody>
          <a:bodyPr/>
          <a:lstStyle>
            <a:lvl1pPr>
              <a:defRPr/>
            </a:lvl1pPr>
          </a:lstStyle>
          <a:p>
            <a:pPr>
              <a:defRPr/>
            </a:pPr>
            <a:fld id="{08F0DB28-0B1E-4394-8832-5DF14B8998B1}" type="slidenum">
              <a:rPr lang="en-US"/>
              <a:pPr>
                <a:defRPr/>
              </a:pPr>
              <a:t>‹#›</a:t>
            </a:fld>
            <a:endParaRPr lang="en-US"/>
          </a:p>
        </p:txBody>
      </p:sp>
      <p:sp>
        <p:nvSpPr>
          <p:cNvPr id="6" name="Rectangle 20"/>
          <p:cNvSpPr>
            <a:spLocks noGrp="1" noChangeArrowheads="1"/>
          </p:cNvSpPr>
          <p:nvPr>
            <p:ph type="ftr" sz="quarter" idx="12"/>
          </p:nvPr>
        </p:nvSpPr>
        <p:spPr>
          <a:ln/>
        </p:spPr>
        <p:txBody>
          <a:bodyPr/>
          <a:lstStyle>
            <a:lvl1pPr>
              <a:defRPr/>
            </a:lvl1pPr>
          </a:lstStyle>
          <a:p>
            <a:pPr>
              <a:defRPr/>
            </a:pP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132C38E6-EC18-44F0-85DE-530739A21C8A}" type="datetimeFigureOut">
              <a:rPr lang="en-US"/>
              <a:pPr>
                <a:defRPr/>
              </a:pPr>
              <a:t>2/22/2023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7CB6D72C-33DD-477D-BE17-D37852783FDB}" type="slidenum">
              <a:rPr lang="en-US"/>
              <a:pPr>
                <a:defRPr/>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066800" y="274638"/>
            <a:ext cx="7620000" cy="1143000"/>
          </a:xfrm>
        </p:spPr>
        <p:txBody>
          <a:bodyPr/>
          <a:lstStyle>
            <a:lvl1pPr algn="l">
              <a:defRPr/>
            </a:lvl1p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FB7899E5-A2ED-49E7-802E-FA2930C177ED}" type="datetimeFigureOut">
              <a:rPr lang="en-US"/>
              <a:pPr>
                <a:defRPr/>
              </a:pPr>
              <a:t>2/22/2023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730E2ECF-CF18-48BE-81CA-9D0A5B015EC0}" type="slidenum">
              <a:rPr lang="en-US"/>
              <a:pPr>
                <a:defRPr/>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E90FD3BA-1295-447F-94E0-C0520C4A6C21}" type="datetimeFigureOut">
              <a:rPr lang="en-US"/>
              <a:pPr>
                <a:defRPr/>
              </a:pPr>
              <a:t>2/22/2023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FC78A6DC-1B65-4267-9116-E43854CF415F}" type="slidenum">
              <a:rPr lang="en-US"/>
              <a:pPr>
                <a:defRPr/>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5033C9F3-23EB-4B65-A811-00C373F101AD}" type="datetimeFigureOut">
              <a:rPr lang="en-US"/>
              <a:pPr>
                <a:defRPr/>
              </a:pPr>
              <a:t>2/22/2023</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8EE4C5CB-937A-49DB-BFEB-5A76C22CCECF}" type="slidenum">
              <a:rPr lang="en-US"/>
              <a:pPr>
                <a:defRPr/>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BB147625-5B0B-459A-A944-B54B82628F48}" type="datetimeFigureOut">
              <a:rPr lang="en-US"/>
              <a:pPr>
                <a:defRPr/>
              </a:pPr>
              <a:t>2/22/2023</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466013BF-04D0-4A8C-B051-01A65ED31498}" type="slidenum">
              <a:rPr lang="en-US"/>
              <a:pPr>
                <a:defRPr/>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0AB183E9-A96C-4B7A-917B-817B767817E3}" type="datetimeFigureOut">
              <a:rPr lang="en-US"/>
              <a:pPr>
                <a:defRPr/>
              </a:pPr>
              <a:t>2/22/2023</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10A8ABB5-65A2-41E2-B55D-30B962435DCB}" type="slidenum">
              <a:rPr lang="en-US"/>
              <a:pPr>
                <a:defRPr/>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C06E7646-87DC-413E-925F-43B639A60BA7}" type="datetimeFigureOut">
              <a:rPr lang="en-US"/>
              <a:pPr>
                <a:defRPr/>
              </a:pPr>
              <a:t>2/22/2023</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701953A1-8C2B-4DB8-8709-6419E2F09212}" type="slidenum">
              <a:rPr lang="en-US"/>
              <a:pPr>
                <a:defRPr/>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22FAFA42-14C3-464B-A4E0-972932033477}" type="datetimeFigureOut">
              <a:rPr lang="en-US"/>
              <a:pPr>
                <a:defRPr/>
              </a:pPr>
              <a:t>2/22/2023</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81BC2A64-F13B-4F0F-883C-7433664C8945}"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7"/>
          <p:cNvSpPr>
            <a:spLocks noGrp="1" noChangeArrowheads="1"/>
          </p:cNvSpPr>
          <p:nvPr>
            <p:ph type="dt" sz="half" idx="10"/>
          </p:nvPr>
        </p:nvSpPr>
        <p:spPr>
          <a:ln/>
        </p:spPr>
        <p:txBody>
          <a:bodyPr/>
          <a:lstStyle>
            <a:lvl1pPr>
              <a:defRPr/>
            </a:lvl1pPr>
          </a:lstStyle>
          <a:p>
            <a:pPr>
              <a:defRPr/>
            </a:pPr>
            <a:endParaRPr lang="en-US"/>
          </a:p>
        </p:txBody>
      </p:sp>
      <p:sp>
        <p:nvSpPr>
          <p:cNvPr id="5" name="Rectangle 18"/>
          <p:cNvSpPr>
            <a:spLocks noGrp="1" noChangeArrowheads="1"/>
          </p:cNvSpPr>
          <p:nvPr>
            <p:ph type="sldNum" sz="quarter" idx="11"/>
          </p:nvPr>
        </p:nvSpPr>
        <p:spPr>
          <a:ln/>
        </p:spPr>
        <p:txBody>
          <a:bodyPr/>
          <a:lstStyle>
            <a:lvl1pPr>
              <a:defRPr/>
            </a:lvl1pPr>
          </a:lstStyle>
          <a:p>
            <a:pPr>
              <a:defRPr/>
            </a:pPr>
            <a:fld id="{F1002359-7540-4176-AE20-E0141907A550}" type="slidenum">
              <a:rPr lang="en-US"/>
              <a:pPr>
                <a:defRPr/>
              </a:pPr>
              <a:t>‹#›</a:t>
            </a:fld>
            <a:endParaRPr lang="en-US"/>
          </a:p>
        </p:txBody>
      </p:sp>
      <p:sp>
        <p:nvSpPr>
          <p:cNvPr id="6" name="Rectangle 20"/>
          <p:cNvSpPr>
            <a:spLocks noGrp="1" noChangeArrowheads="1"/>
          </p:cNvSpPr>
          <p:nvPr>
            <p:ph type="ftr" sz="quarter" idx="12"/>
          </p:nvPr>
        </p:nvSpPr>
        <p:spPr>
          <a:ln/>
        </p:spPr>
        <p:txBody>
          <a:bodyPr/>
          <a:lstStyle>
            <a:lvl1pPr>
              <a:defRPr/>
            </a:lvl1pPr>
          </a:lstStyle>
          <a:p>
            <a:pPr>
              <a:defRPr/>
            </a:pPr>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4EECDD6D-8B4C-4801-8AA2-79BF4F4B9502}" type="datetimeFigureOut">
              <a:rPr lang="en-US"/>
              <a:pPr>
                <a:defRPr/>
              </a:pPr>
              <a:t>2/22/2023</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CC1C190E-C99E-47F3-9902-FDDA3A81ADC7}" type="slidenum">
              <a:rPr lang="en-US"/>
              <a:pPr>
                <a:defRPr/>
              </a:pPr>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D9AFC01E-AF29-4F15-8938-25963AF3DDB6}" type="datetimeFigureOut">
              <a:rPr lang="en-US"/>
              <a:pPr>
                <a:defRPr/>
              </a:pPr>
              <a:t>2/22/2023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1E3D517B-376E-446C-B71D-CA0E9EF7B199}" type="slidenum">
              <a:rPr lang="en-US"/>
              <a:pPr>
                <a:defRPr/>
              </a:pPr>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5F500CA4-F048-449E-AC42-559C27D71F2E}" type="datetimeFigureOut">
              <a:rPr lang="en-US"/>
              <a:pPr>
                <a:defRPr/>
              </a:pPr>
              <a:t>2/22/2023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E460097-9688-462E-9901-9F341FE5ECFD}" type="slidenum">
              <a:rPr lang="en-US"/>
              <a:pPr>
                <a:defRPr/>
              </a:pPr>
              <a:t>‹#›</a:t>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1BC4E2B5-5238-42C5-9338-5073ACEC47C2}" type="datetimeFigureOut">
              <a:rPr lang="en-US"/>
              <a:pPr>
                <a:defRPr/>
              </a:pPr>
              <a:t>2/22/2023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939D4D5-3FB3-4F16-A017-C379A8D9E29F}" type="slidenum">
              <a:rPr lang="en-US"/>
              <a:pPr>
                <a:defRPr/>
              </a:pPr>
              <a:t>‹#›</a:t>
            </a:fld>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lgn="l">
              <a:defRPr/>
            </a:lvl1p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F34EC84A-0E78-4D50-B188-3BA17998A0DD}" type="datetimeFigureOut">
              <a:rPr lang="en-US"/>
              <a:pPr>
                <a:defRPr/>
              </a:pPr>
              <a:t>2/22/2023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A9A9A126-4468-402D-9F6A-7605FA296C93}" type="slidenum">
              <a:rPr lang="en-US"/>
              <a:pPr>
                <a:defRPr/>
              </a:pPr>
              <a:t>‹#›</a:t>
            </a:fld>
            <a:endParaRPr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9795CAB5-DA3F-4E9F-8987-8DFEB551645F}" type="datetimeFigureOut">
              <a:rPr lang="en-US"/>
              <a:pPr>
                <a:defRPr/>
              </a:pPr>
              <a:t>2/22/2023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2687C317-0BE6-4701-A612-34DBF50AA7AE}" type="slidenum">
              <a:rPr lang="en-US"/>
              <a:pPr>
                <a:defRPr/>
              </a:pPr>
              <a:t>‹#›</a:t>
            </a:fld>
            <a:endParaRPr 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D61D9346-44D4-40C6-B8F2-C1029FC9995A}" type="datetimeFigureOut">
              <a:rPr lang="en-US"/>
              <a:pPr>
                <a:defRPr/>
              </a:pPr>
              <a:t>2/22/2023</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3FE808B2-3549-43F4-B571-D0EE028518AC}" type="slidenum">
              <a:rPr lang="en-US"/>
              <a:pPr>
                <a:defRPr/>
              </a:pPr>
              <a:t>‹#›</a:t>
            </a:fld>
            <a:endParaRPr 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0C95E471-39E4-4CE4-B852-C01B78C109C2}" type="datetimeFigureOut">
              <a:rPr lang="en-US"/>
              <a:pPr>
                <a:defRPr/>
              </a:pPr>
              <a:t>2/22/2023</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0A04EC12-51E5-4388-A43E-E814A9714DE8}" type="slidenum">
              <a:rPr lang="en-US"/>
              <a:pPr>
                <a:defRPr/>
              </a:pPr>
              <a:t>‹#›</a:t>
            </a:fld>
            <a:endParaRPr 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04EA3B87-4BDC-4FA6-9960-F575B3605AFA}" type="datetimeFigureOut">
              <a:rPr lang="en-US"/>
              <a:pPr>
                <a:defRPr/>
              </a:pPr>
              <a:t>2/22/2023</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EE10F67A-5D2B-452A-8194-9CA5D960D0B1}" type="slidenum">
              <a:rPr lang="en-US"/>
              <a:pPr>
                <a:defRPr/>
              </a:pPr>
              <a:t>‹#›</a:t>
            </a:fld>
            <a:endParaRPr 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89EEBBF1-D670-44C0-923D-CF2A3F3B677D}" type="datetimeFigureOut">
              <a:rPr lang="en-US"/>
              <a:pPr>
                <a:defRPr/>
              </a:pPr>
              <a:t>2/22/2023</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9248587B-B189-456F-BABB-7C76CBBA55F2}"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7"/>
          <p:cNvSpPr>
            <a:spLocks noGrp="1" noChangeArrowheads="1"/>
          </p:cNvSpPr>
          <p:nvPr>
            <p:ph type="dt" sz="half" idx="10"/>
          </p:nvPr>
        </p:nvSpPr>
        <p:spPr>
          <a:ln/>
        </p:spPr>
        <p:txBody>
          <a:bodyPr/>
          <a:lstStyle>
            <a:lvl1pPr>
              <a:defRPr/>
            </a:lvl1pPr>
          </a:lstStyle>
          <a:p>
            <a:pPr>
              <a:defRPr/>
            </a:pPr>
            <a:endParaRPr lang="en-US"/>
          </a:p>
        </p:txBody>
      </p:sp>
      <p:sp>
        <p:nvSpPr>
          <p:cNvPr id="5" name="Rectangle 18"/>
          <p:cNvSpPr>
            <a:spLocks noGrp="1" noChangeArrowheads="1"/>
          </p:cNvSpPr>
          <p:nvPr>
            <p:ph type="sldNum" sz="quarter" idx="11"/>
          </p:nvPr>
        </p:nvSpPr>
        <p:spPr>
          <a:ln/>
        </p:spPr>
        <p:txBody>
          <a:bodyPr/>
          <a:lstStyle>
            <a:lvl1pPr>
              <a:defRPr/>
            </a:lvl1pPr>
          </a:lstStyle>
          <a:p>
            <a:pPr>
              <a:defRPr/>
            </a:pPr>
            <a:fld id="{5E0EF019-741E-4C0F-951D-854108479421}" type="slidenum">
              <a:rPr lang="en-US"/>
              <a:pPr>
                <a:defRPr/>
              </a:pPr>
              <a:t>‹#›</a:t>
            </a:fld>
            <a:endParaRPr lang="en-US"/>
          </a:p>
        </p:txBody>
      </p:sp>
      <p:sp>
        <p:nvSpPr>
          <p:cNvPr id="6" name="Rectangle 20"/>
          <p:cNvSpPr>
            <a:spLocks noGrp="1" noChangeArrowheads="1"/>
          </p:cNvSpPr>
          <p:nvPr>
            <p:ph type="ftr" sz="quarter" idx="12"/>
          </p:nvPr>
        </p:nvSpPr>
        <p:spPr>
          <a:ln/>
        </p:spPr>
        <p:txBody>
          <a:bodyPr/>
          <a:lstStyle>
            <a:lvl1pPr>
              <a:defRPr/>
            </a:lvl1pPr>
          </a:lstStyle>
          <a:p>
            <a:pPr>
              <a:defRPr/>
            </a:pPr>
            <a:endParaRPr 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06DFFF92-6544-4314-87A8-8627A603D612}" type="datetimeFigureOut">
              <a:rPr lang="en-US"/>
              <a:pPr>
                <a:defRPr/>
              </a:pPr>
              <a:t>2/22/2023</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CD3C31A7-9DEC-48E7-B5BC-197CAACAB8FC}" type="slidenum">
              <a:rPr lang="en-US"/>
              <a:pPr>
                <a:defRPr/>
              </a:pPr>
              <a:t>‹#›</a:t>
            </a:fld>
            <a:endParaRPr 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68097D2E-57F3-4A83-A7A9-987745DC7991}" type="datetimeFigureOut">
              <a:rPr lang="en-US"/>
              <a:pPr>
                <a:defRPr/>
              </a:pPr>
              <a:t>2/22/2023</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4F1F8E72-759F-46F9-A86D-5A8E768DA464}" type="slidenum">
              <a:rPr lang="en-US"/>
              <a:pPr>
                <a:defRPr/>
              </a:pPr>
              <a:t>‹#›</a:t>
            </a:fld>
            <a:endParaRPr 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6D736673-1DD0-41D2-A12D-8B4F954F34DE}" type="datetimeFigureOut">
              <a:rPr lang="en-US"/>
              <a:pPr>
                <a:defRPr/>
              </a:pPr>
              <a:t>2/22/2023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D3E3311E-4845-4260-8346-0581E282AF74}" type="slidenum">
              <a:rPr lang="en-US"/>
              <a:pPr>
                <a:defRPr/>
              </a:pPr>
              <a:t>‹#›</a:t>
            </a:fld>
            <a:endParaRPr 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61430C80-5F25-40C8-ACFA-DEBAB5048F15}" type="datetimeFigureOut">
              <a:rPr lang="en-US"/>
              <a:pPr>
                <a:defRPr/>
              </a:pPr>
              <a:t>2/22/2023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682D01F7-1CE1-4917-BFB7-B9BFC67012A2}" type="slidenum">
              <a:rPr lang="en-US"/>
              <a:pPr>
                <a:defRPr/>
              </a:pPr>
              <a:t>‹#›</a:t>
            </a:fld>
            <a:endParaRPr 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2CD26463-5505-48ED-B5F9-CF16DAC26F4E}" type="datetimeFigureOut">
              <a:rPr lang="en-US"/>
              <a:pPr>
                <a:defRPr/>
              </a:pPr>
              <a:t>2/22/2023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331E7E94-A707-441A-BA1D-B2E9BC21DA70}" type="slidenum">
              <a:rPr lang="en-US"/>
              <a:pPr>
                <a:defRPr/>
              </a:pPr>
              <a:t>‹#›</a:t>
            </a:fld>
            <a:endParaRPr lang="en-U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96B98931-E634-446D-A28B-FF40A5F4B4F2}" type="datetimeFigureOut">
              <a:rPr lang="en-US"/>
              <a:pPr>
                <a:defRPr/>
              </a:pPr>
              <a:t>2/22/2023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EC628EF0-9BFB-46AE-A971-CDE607F11CD1}" type="slidenum">
              <a:rPr lang="en-US"/>
              <a:pPr>
                <a:defRPr/>
              </a:pPr>
              <a:t>‹#›</a:t>
            </a:fld>
            <a:endParaRPr lang="en-US"/>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869BE92F-BA64-48BE-BEE8-A09603BCAEF8}" type="datetimeFigureOut">
              <a:rPr lang="en-US"/>
              <a:pPr>
                <a:defRPr/>
              </a:pPr>
              <a:t>2/22/2023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F17BA931-4013-4E3F-9837-6F81CC749E11}" type="slidenum">
              <a:rPr lang="en-US"/>
              <a:pPr>
                <a:defRPr/>
              </a:pPr>
              <a:t>‹#›</a:t>
            </a:fld>
            <a:endParaRPr lang="en-US"/>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1BC4A9E9-137F-4EDC-8D0C-2B1921631F28}" type="datetimeFigureOut">
              <a:rPr lang="en-US"/>
              <a:pPr>
                <a:defRPr/>
              </a:pPr>
              <a:t>2/22/2023</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624605BD-7CF3-4585-BD30-32C22315B7C5}" type="slidenum">
              <a:rPr lang="en-US"/>
              <a:pPr>
                <a:defRPr/>
              </a:pPr>
              <a:t>‹#›</a:t>
            </a:fld>
            <a:endParaRPr lang="en-US"/>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D054DAE7-49AA-4176-B81D-E17593DEA303}" type="datetimeFigureOut">
              <a:rPr lang="en-US"/>
              <a:pPr>
                <a:defRPr/>
              </a:pPr>
              <a:t>2/22/2023</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F93D0BA7-5F14-4796-90EF-E005DE057A1E}" type="slidenum">
              <a:rPr lang="en-US"/>
              <a:pPr>
                <a:defRPr/>
              </a:pPr>
              <a:t>‹#›</a:t>
            </a:fld>
            <a:endParaRPr lang="en-US"/>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7A1D3B1F-7DEE-4ED6-AE64-F8AE10B7A2DA}" type="datetimeFigureOut">
              <a:rPr lang="en-US"/>
              <a:pPr>
                <a:defRPr/>
              </a:pPr>
              <a:t>2/22/2023</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110C1B90-2DF2-4EB9-AC10-5CE36FC87D14}"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752600"/>
            <a:ext cx="4038600" cy="43735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752600"/>
            <a:ext cx="4038600" cy="43735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7"/>
          <p:cNvSpPr>
            <a:spLocks noGrp="1" noChangeArrowheads="1"/>
          </p:cNvSpPr>
          <p:nvPr>
            <p:ph type="dt" sz="half" idx="10"/>
          </p:nvPr>
        </p:nvSpPr>
        <p:spPr>
          <a:ln/>
        </p:spPr>
        <p:txBody>
          <a:bodyPr/>
          <a:lstStyle>
            <a:lvl1pPr>
              <a:defRPr/>
            </a:lvl1pPr>
          </a:lstStyle>
          <a:p>
            <a:pPr>
              <a:defRPr/>
            </a:pPr>
            <a:endParaRPr lang="en-US"/>
          </a:p>
        </p:txBody>
      </p:sp>
      <p:sp>
        <p:nvSpPr>
          <p:cNvPr id="6" name="Rectangle 18"/>
          <p:cNvSpPr>
            <a:spLocks noGrp="1" noChangeArrowheads="1"/>
          </p:cNvSpPr>
          <p:nvPr>
            <p:ph type="sldNum" sz="quarter" idx="11"/>
          </p:nvPr>
        </p:nvSpPr>
        <p:spPr>
          <a:ln/>
        </p:spPr>
        <p:txBody>
          <a:bodyPr/>
          <a:lstStyle>
            <a:lvl1pPr>
              <a:defRPr/>
            </a:lvl1pPr>
          </a:lstStyle>
          <a:p>
            <a:pPr>
              <a:defRPr/>
            </a:pPr>
            <a:fld id="{F880B568-7E10-4B33-A22D-8B24DD042651}" type="slidenum">
              <a:rPr lang="en-US"/>
              <a:pPr>
                <a:defRPr/>
              </a:pPr>
              <a:t>‹#›</a:t>
            </a:fld>
            <a:endParaRPr lang="en-US"/>
          </a:p>
        </p:txBody>
      </p:sp>
      <p:sp>
        <p:nvSpPr>
          <p:cNvPr id="7" name="Rectangle 20"/>
          <p:cNvSpPr>
            <a:spLocks noGrp="1" noChangeArrowheads="1"/>
          </p:cNvSpPr>
          <p:nvPr>
            <p:ph type="ftr" sz="quarter" idx="12"/>
          </p:nvPr>
        </p:nvSpPr>
        <p:spPr>
          <a:ln/>
        </p:spPr>
        <p:txBody>
          <a:bodyPr/>
          <a:lstStyle>
            <a:lvl1pPr>
              <a:defRPr/>
            </a:lvl1pPr>
          </a:lstStyle>
          <a:p>
            <a:pPr>
              <a:defRPr/>
            </a:pPr>
            <a:endParaRPr 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51C4AE8D-977A-4915-B575-055EDF3094BE}" type="datetimeFigureOut">
              <a:rPr lang="en-US"/>
              <a:pPr>
                <a:defRPr/>
              </a:pPr>
              <a:t>2/22/2023</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17AEDB0B-6CCF-4EF6-BA14-C0044227B589}" type="slidenum">
              <a:rPr lang="en-US"/>
              <a:pPr>
                <a:defRPr/>
              </a:pPr>
              <a:t>‹#›</a:t>
            </a:fld>
            <a:endParaRPr lang="en-US"/>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267B3229-3881-43E4-A30C-FB05E90141A9}" type="datetimeFigureOut">
              <a:rPr lang="en-US"/>
              <a:pPr>
                <a:defRPr/>
              </a:pPr>
              <a:t>2/22/2023</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20C6EC81-0FD2-476F-8160-352AEB30EB47}" type="slidenum">
              <a:rPr lang="en-US"/>
              <a:pPr>
                <a:defRPr/>
              </a:pPr>
              <a:t>‹#›</a:t>
            </a:fld>
            <a:endParaRPr lang="en-US"/>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521CD11C-1F73-4F09-8B76-507FB05FC2A4}" type="datetimeFigureOut">
              <a:rPr lang="en-US"/>
              <a:pPr>
                <a:defRPr/>
              </a:pPr>
              <a:t>2/22/2023</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ECF4E969-EDAB-48A8-B3DF-B582D4E8C169}" type="slidenum">
              <a:rPr lang="en-US"/>
              <a:pPr>
                <a:defRPr/>
              </a:pPr>
              <a:t>‹#›</a:t>
            </a:fld>
            <a:endParaRPr lang="en-US"/>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38D02E5C-71A5-4159-B489-116C80681FA0}" type="datetimeFigureOut">
              <a:rPr lang="en-US"/>
              <a:pPr>
                <a:defRPr/>
              </a:pPr>
              <a:t>2/22/2023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3C67E78B-435D-4F19-AFCA-E6691686B99A}" type="slidenum">
              <a:rPr lang="en-US"/>
              <a:pPr>
                <a:defRPr/>
              </a:pPr>
              <a:t>‹#›</a:t>
            </a:fld>
            <a:endParaRPr lang="en-US"/>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35E2A040-FD08-4544-A397-BBF98FCBAA8A}" type="datetimeFigureOut">
              <a:rPr lang="en-US"/>
              <a:pPr>
                <a:defRPr/>
              </a:pPr>
              <a:t>2/22/2023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AE5410A6-C8F2-4D68-B12D-87D80F599575}"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7"/>
          <p:cNvSpPr>
            <a:spLocks noGrp="1" noChangeArrowheads="1"/>
          </p:cNvSpPr>
          <p:nvPr>
            <p:ph type="dt" sz="half" idx="10"/>
          </p:nvPr>
        </p:nvSpPr>
        <p:spPr>
          <a:ln/>
        </p:spPr>
        <p:txBody>
          <a:bodyPr/>
          <a:lstStyle>
            <a:lvl1pPr>
              <a:defRPr/>
            </a:lvl1pPr>
          </a:lstStyle>
          <a:p>
            <a:pPr>
              <a:defRPr/>
            </a:pPr>
            <a:endParaRPr lang="en-US"/>
          </a:p>
        </p:txBody>
      </p:sp>
      <p:sp>
        <p:nvSpPr>
          <p:cNvPr id="8" name="Rectangle 18"/>
          <p:cNvSpPr>
            <a:spLocks noGrp="1" noChangeArrowheads="1"/>
          </p:cNvSpPr>
          <p:nvPr>
            <p:ph type="sldNum" sz="quarter" idx="11"/>
          </p:nvPr>
        </p:nvSpPr>
        <p:spPr>
          <a:ln/>
        </p:spPr>
        <p:txBody>
          <a:bodyPr/>
          <a:lstStyle>
            <a:lvl1pPr>
              <a:defRPr/>
            </a:lvl1pPr>
          </a:lstStyle>
          <a:p>
            <a:pPr>
              <a:defRPr/>
            </a:pPr>
            <a:fld id="{8F003A3D-B8B4-4F48-8CE7-6C8BF529B492}" type="slidenum">
              <a:rPr lang="en-US"/>
              <a:pPr>
                <a:defRPr/>
              </a:pPr>
              <a:t>‹#›</a:t>
            </a:fld>
            <a:endParaRPr lang="en-US"/>
          </a:p>
        </p:txBody>
      </p:sp>
      <p:sp>
        <p:nvSpPr>
          <p:cNvPr id="9" name="Rectangle 20"/>
          <p:cNvSpPr>
            <a:spLocks noGrp="1" noChangeArrowheads="1"/>
          </p:cNvSpPr>
          <p:nvPr>
            <p:ph type="ftr" sz="quarter" idx="12"/>
          </p:nvPr>
        </p:nvSpPr>
        <p:spPr>
          <a:ln/>
        </p:spPr>
        <p:txBody>
          <a:bodyPr/>
          <a:lstStyle>
            <a:lvl1pPr>
              <a:defRPr/>
            </a:lvl1pPr>
          </a:lstStyle>
          <a:p>
            <a:pPr>
              <a:defRPr/>
            </a:pP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7"/>
          <p:cNvSpPr>
            <a:spLocks noGrp="1" noChangeArrowheads="1"/>
          </p:cNvSpPr>
          <p:nvPr>
            <p:ph type="dt" sz="half" idx="10"/>
          </p:nvPr>
        </p:nvSpPr>
        <p:spPr>
          <a:ln/>
        </p:spPr>
        <p:txBody>
          <a:bodyPr/>
          <a:lstStyle>
            <a:lvl1pPr>
              <a:defRPr/>
            </a:lvl1pPr>
          </a:lstStyle>
          <a:p>
            <a:pPr>
              <a:defRPr/>
            </a:pPr>
            <a:endParaRPr lang="en-US"/>
          </a:p>
        </p:txBody>
      </p:sp>
      <p:sp>
        <p:nvSpPr>
          <p:cNvPr id="4" name="Rectangle 18"/>
          <p:cNvSpPr>
            <a:spLocks noGrp="1" noChangeArrowheads="1"/>
          </p:cNvSpPr>
          <p:nvPr>
            <p:ph type="sldNum" sz="quarter" idx="11"/>
          </p:nvPr>
        </p:nvSpPr>
        <p:spPr>
          <a:ln/>
        </p:spPr>
        <p:txBody>
          <a:bodyPr/>
          <a:lstStyle>
            <a:lvl1pPr>
              <a:defRPr/>
            </a:lvl1pPr>
          </a:lstStyle>
          <a:p>
            <a:pPr>
              <a:defRPr/>
            </a:pPr>
            <a:fld id="{83D1CB6E-7EA4-4468-98EC-66FC3788490B}" type="slidenum">
              <a:rPr lang="en-US"/>
              <a:pPr>
                <a:defRPr/>
              </a:pPr>
              <a:t>‹#›</a:t>
            </a:fld>
            <a:endParaRPr lang="en-US"/>
          </a:p>
        </p:txBody>
      </p:sp>
      <p:sp>
        <p:nvSpPr>
          <p:cNvPr id="5" name="Rectangle 20"/>
          <p:cNvSpPr>
            <a:spLocks noGrp="1" noChangeArrowheads="1"/>
          </p:cNvSpPr>
          <p:nvPr>
            <p:ph type="ftr" sz="quarter" idx="12"/>
          </p:nvPr>
        </p:nvSpPr>
        <p:spPr>
          <a:ln/>
        </p:spPr>
        <p:txBody>
          <a:bodyPr/>
          <a:lstStyle>
            <a:lvl1pPr>
              <a:defRPr/>
            </a:lvl1pPr>
          </a:lstStyle>
          <a:p>
            <a:pPr>
              <a:defRPr/>
            </a:pP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7"/>
          <p:cNvSpPr>
            <a:spLocks noGrp="1" noChangeArrowheads="1"/>
          </p:cNvSpPr>
          <p:nvPr>
            <p:ph type="dt" sz="half" idx="10"/>
          </p:nvPr>
        </p:nvSpPr>
        <p:spPr>
          <a:ln/>
        </p:spPr>
        <p:txBody>
          <a:bodyPr/>
          <a:lstStyle>
            <a:lvl1pPr>
              <a:defRPr/>
            </a:lvl1pPr>
          </a:lstStyle>
          <a:p>
            <a:pPr>
              <a:defRPr/>
            </a:pPr>
            <a:endParaRPr lang="en-US"/>
          </a:p>
        </p:txBody>
      </p:sp>
      <p:sp>
        <p:nvSpPr>
          <p:cNvPr id="3" name="Rectangle 18"/>
          <p:cNvSpPr>
            <a:spLocks noGrp="1" noChangeArrowheads="1"/>
          </p:cNvSpPr>
          <p:nvPr>
            <p:ph type="sldNum" sz="quarter" idx="11"/>
          </p:nvPr>
        </p:nvSpPr>
        <p:spPr>
          <a:ln/>
        </p:spPr>
        <p:txBody>
          <a:bodyPr/>
          <a:lstStyle>
            <a:lvl1pPr>
              <a:defRPr/>
            </a:lvl1pPr>
          </a:lstStyle>
          <a:p>
            <a:pPr>
              <a:defRPr/>
            </a:pPr>
            <a:fld id="{EF4415CD-F485-4DC2-ABB0-966230041FEE}" type="slidenum">
              <a:rPr lang="en-US"/>
              <a:pPr>
                <a:defRPr/>
              </a:pPr>
              <a:t>‹#›</a:t>
            </a:fld>
            <a:endParaRPr lang="en-US"/>
          </a:p>
        </p:txBody>
      </p:sp>
      <p:sp>
        <p:nvSpPr>
          <p:cNvPr id="4" name="Rectangle 20"/>
          <p:cNvSpPr>
            <a:spLocks noGrp="1" noChangeArrowheads="1"/>
          </p:cNvSpPr>
          <p:nvPr>
            <p:ph type="ftr" sz="quarter" idx="12"/>
          </p:nvPr>
        </p:nvSpPr>
        <p:spPr>
          <a:ln/>
        </p:spPr>
        <p:txBody>
          <a:bodyPr/>
          <a:lstStyle>
            <a:lvl1pPr>
              <a:defRPr/>
            </a:lvl1pPr>
          </a:lstStyle>
          <a:p>
            <a:pPr>
              <a:defRPr/>
            </a:pPr>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7"/>
          <p:cNvSpPr>
            <a:spLocks noGrp="1" noChangeArrowheads="1"/>
          </p:cNvSpPr>
          <p:nvPr>
            <p:ph type="dt" sz="half" idx="10"/>
          </p:nvPr>
        </p:nvSpPr>
        <p:spPr>
          <a:ln/>
        </p:spPr>
        <p:txBody>
          <a:bodyPr/>
          <a:lstStyle>
            <a:lvl1pPr>
              <a:defRPr/>
            </a:lvl1pPr>
          </a:lstStyle>
          <a:p>
            <a:pPr>
              <a:defRPr/>
            </a:pPr>
            <a:endParaRPr lang="en-US"/>
          </a:p>
        </p:txBody>
      </p:sp>
      <p:sp>
        <p:nvSpPr>
          <p:cNvPr id="6" name="Rectangle 18"/>
          <p:cNvSpPr>
            <a:spLocks noGrp="1" noChangeArrowheads="1"/>
          </p:cNvSpPr>
          <p:nvPr>
            <p:ph type="sldNum" sz="quarter" idx="11"/>
          </p:nvPr>
        </p:nvSpPr>
        <p:spPr>
          <a:ln/>
        </p:spPr>
        <p:txBody>
          <a:bodyPr/>
          <a:lstStyle>
            <a:lvl1pPr>
              <a:defRPr/>
            </a:lvl1pPr>
          </a:lstStyle>
          <a:p>
            <a:pPr>
              <a:defRPr/>
            </a:pPr>
            <a:fld id="{D6071900-14A8-4818-8B05-C0D82C98A17A}" type="slidenum">
              <a:rPr lang="en-US"/>
              <a:pPr>
                <a:defRPr/>
              </a:pPr>
              <a:t>‹#›</a:t>
            </a:fld>
            <a:endParaRPr lang="en-US"/>
          </a:p>
        </p:txBody>
      </p:sp>
      <p:sp>
        <p:nvSpPr>
          <p:cNvPr id="7" name="Rectangle 20"/>
          <p:cNvSpPr>
            <a:spLocks noGrp="1" noChangeArrowheads="1"/>
          </p:cNvSpPr>
          <p:nvPr>
            <p:ph type="ftr" sz="quarter" idx="12"/>
          </p:nvPr>
        </p:nvSpPr>
        <p:spPr>
          <a:ln/>
        </p:spPr>
        <p:txBody>
          <a:bodyPr/>
          <a:lstStyle>
            <a:lvl1pPr>
              <a:defRPr/>
            </a:lvl1pPr>
          </a:lstStyle>
          <a:p>
            <a:pPr>
              <a:defRPr/>
            </a:pP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7"/>
          <p:cNvSpPr>
            <a:spLocks noGrp="1" noChangeArrowheads="1"/>
          </p:cNvSpPr>
          <p:nvPr>
            <p:ph type="dt" sz="half" idx="10"/>
          </p:nvPr>
        </p:nvSpPr>
        <p:spPr>
          <a:ln/>
        </p:spPr>
        <p:txBody>
          <a:bodyPr/>
          <a:lstStyle>
            <a:lvl1pPr>
              <a:defRPr/>
            </a:lvl1pPr>
          </a:lstStyle>
          <a:p>
            <a:pPr>
              <a:defRPr/>
            </a:pPr>
            <a:endParaRPr lang="en-US"/>
          </a:p>
        </p:txBody>
      </p:sp>
      <p:sp>
        <p:nvSpPr>
          <p:cNvPr id="6" name="Rectangle 18"/>
          <p:cNvSpPr>
            <a:spLocks noGrp="1" noChangeArrowheads="1"/>
          </p:cNvSpPr>
          <p:nvPr>
            <p:ph type="sldNum" sz="quarter" idx="11"/>
          </p:nvPr>
        </p:nvSpPr>
        <p:spPr>
          <a:ln/>
        </p:spPr>
        <p:txBody>
          <a:bodyPr/>
          <a:lstStyle>
            <a:lvl1pPr>
              <a:defRPr/>
            </a:lvl1pPr>
          </a:lstStyle>
          <a:p>
            <a:pPr>
              <a:defRPr/>
            </a:pPr>
            <a:fld id="{0795EAE4-7A13-4D96-9285-C0D22D0130D3}" type="slidenum">
              <a:rPr lang="en-US"/>
              <a:pPr>
                <a:defRPr/>
              </a:pPr>
              <a:t>‹#›</a:t>
            </a:fld>
            <a:endParaRPr lang="en-US"/>
          </a:p>
        </p:txBody>
      </p:sp>
      <p:sp>
        <p:nvSpPr>
          <p:cNvPr id="7" name="Rectangle 20"/>
          <p:cNvSpPr>
            <a:spLocks noGrp="1" noChangeArrowheads="1"/>
          </p:cNvSpPr>
          <p:nvPr>
            <p:ph type="ftr" sz="quarter" idx="12"/>
          </p:nvPr>
        </p:nvSpPr>
        <p:spPr>
          <a:ln/>
        </p:spPr>
        <p:txBody>
          <a:bodyPr/>
          <a:lstStyle>
            <a:lvl1pPr>
              <a:defRPr/>
            </a:lvl1pPr>
          </a:lstStyle>
          <a:p>
            <a:pPr>
              <a:defRPr/>
            </a:pP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3.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2.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4.jpe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image" Target="../media/image2.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image" Target="../media/image2.png"/><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77841" name="Rectangle 17"/>
          <p:cNvSpPr>
            <a:spLocks noGrp="1" noChangeArrowheads="1"/>
          </p:cNvSpPr>
          <p:nvPr>
            <p:ph type="dt" sz="half" idx="2"/>
          </p:nvPr>
        </p:nvSpPr>
        <p:spPr bwMode="auto">
          <a:xfrm>
            <a:off x="457200" y="6251575"/>
            <a:ext cx="2133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mn-lt"/>
              </a:defRPr>
            </a:lvl1pPr>
          </a:lstStyle>
          <a:p>
            <a:pPr>
              <a:defRPr/>
            </a:pPr>
            <a:endParaRPr lang="en-US"/>
          </a:p>
        </p:txBody>
      </p:sp>
      <p:sp>
        <p:nvSpPr>
          <p:cNvPr id="77842" name="Rectangle 18"/>
          <p:cNvSpPr>
            <a:spLocks noGrp="1" noChangeArrowheads="1"/>
          </p:cNvSpPr>
          <p:nvPr>
            <p:ph type="sldNum" sz="quarter" idx="4"/>
          </p:nvPr>
        </p:nvSpPr>
        <p:spPr bwMode="auto">
          <a:xfrm>
            <a:off x="6553200" y="6248400"/>
            <a:ext cx="2133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mn-lt"/>
              </a:defRPr>
            </a:lvl1pPr>
          </a:lstStyle>
          <a:p>
            <a:pPr>
              <a:defRPr/>
            </a:pPr>
            <a:fld id="{A1654BF8-5BB8-4FCF-8C38-11A1303544F6}" type="slidenum">
              <a:rPr lang="en-US"/>
              <a:pPr>
                <a:defRPr/>
              </a:pPr>
              <a:t>‹#›</a:t>
            </a:fld>
            <a:endParaRPr lang="en-US"/>
          </a:p>
        </p:txBody>
      </p:sp>
      <p:sp>
        <p:nvSpPr>
          <p:cNvPr id="1028" name="Rectangle 19"/>
          <p:cNvSpPr>
            <a:spLocks noGrp="1" noRot="1" noChangeArrowheads="1"/>
          </p:cNvSpPr>
          <p:nvPr>
            <p:ph type="title"/>
          </p:nvPr>
        </p:nvSpPr>
        <p:spPr bwMode="auto">
          <a:xfrm>
            <a:off x="1143000" y="274638"/>
            <a:ext cx="75438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77844" name="Rectangle 20"/>
          <p:cNvSpPr>
            <a:spLocks noGrp="1" noChangeArrowheads="1"/>
          </p:cNvSpPr>
          <p:nvPr>
            <p:ph type="ftr" sz="quarter" idx="3"/>
          </p:nvPr>
        </p:nvSpPr>
        <p:spPr bwMode="auto">
          <a:xfrm>
            <a:off x="3124200" y="6248400"/>
            <a:ext cx="2895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sz="1200">
                <a:latin typeface="+mn-lt"/>
              </a:defRPr>
            </a:lvl1pPr>
          </a:lstStyle>
          <a:p>
            <a:pPr>
              <a:defRPr/>
            </a:pPr>
            <a:endParaRPr lang="en-US"/>
          </a:p>
        </p:txBody>
      </p:sp>
      <p:sp>
        <p:nvSpPr>
          <p:cNvPr id="1030" name="Rectangle 21"/>
          <p:cNvSpPr>
            <a:spLocks noGrp="1" noChangeArrowheads="1"/>
          </p:cNvSpPr>
          <p:nvPr>
            <p:ph type="body" idx="1"/>
          </p:nvPr>
        </p:nvSpPr>
        <p:spPr bwMode="auto">
          <a:xfrm>
            <a:off x="1143000" y="1752600"/>
            <a:ext cx="7543800" cy="43735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 bg1="lt1" tx1="dk1" bg2="lt2" tx2="dk2" accent1="accent1" accent2="accent2" accent3="accent3" accent4="accent4" accent5="accent5" accent6="accent6" hlink="hlink" folHlink="folHlink"/>
  <p:sldLayoutIdLst>
    <p:sldLayoutId id="2147483736" r:id="rId1"/>
    <p:sldLayoutId id="2147483737" r:id="rId2"/>
    <p:sldLayoutId id="2147483738" r:id="rId3"/>
    <p:sldLayoutId id="2147483739" r:id="rId4"/>
    <p:sldLayoutId id="2147483740" r:id="rId5"/>
    <p:sldLayoutId id="2147483741" r:id="rId6"/>
    <p:sldLayoutId id="2147483742" r:id="rId7"/>
    <p:sldLayoutId id="2147483743" r:id="rId8"/>
    <p:sldLayoutId id="2147483744" r:id="rId9"/>
    <p:sldLayoutId id="2147483745" r:id="rId10"/>
    <p:sldLayoutId id="2147483746" r:id="rId11"/>
  </p:sldLayoutIdLst>
  <p:txStyles>
    <p:titleStyle>
      <a:lvl1pPr algn="l" rtl="0" eaLnBrk="0" fontAlgn="base" hangingPunct="0">
        <a:spcBef>
          <a:spcPct val="0"/>
        </a:spcBef>
        <a:spcAft>
          <a:spcPct val="0"/>
        </a:spcAft>
        <a:defRPr sz="4400">
          <a:solidFill>
            <a:srgbClr val="001C59"/>
          </a:solidFill>
          <a:latin typeface="+mj-lt"/>
          <a:ea typeface="+mj-ea"/>
          <a:cs typeface="+mj-cs"/>
        </a:defRPr>
      </a:lvl1pPr>
      <a:lvl2pPr algn="l" rtl="0" eaLnBrk="0" fontAlgn="base" hangingPunct="0">
        <a:spcBef>
          <a:spcPct val="0"/>
        </a:spcBef>
        <a:spcAft>
          <a:spcPct val="0"/>
        </a:spcAft>
        <a:defRPr sz="4400">
          <a:solidFill>
            <a:srgbClr val="001C59"/>
          </a:solidFill>
          <a:latin typeface="Arial" charset="0"/>
        </a:defRPr>
      </a:lvl2pPr>
      <a:lvl3pPr algn="l" rtl="0" eaLnBrk="0" fontAlgn="base" hangingPunct="0">
        <a:spcBef>
          <a:spcPct val="0"/>
        </a:spcBef>
        <a:spcAft>
          <a:spcPct val="0"/>
        </a:spcAft>
        <a:defRPr sz="4400">
          <a:solidFill>
            <a:srgbClr val="001C59"/>
          </a:solidFill>
          <a:latin typeface="Arial" charset="0"/>
        </a:defRPr>
      </a:lvl3pPr>
      <a:lvl4pPr algn="l" rtl="0" eaLnBrk="0" fontAlgn="base" hangingPunct="0">
        <a:spcBef>
          <a:spcPct val="0"/>
        </a:spcBef>
        <a:spcAft>
          <a:spcPct val="0"/>
        </a:spcAft>
        <a:defRPr sz="4400">
          <a:solidFill>
            <a:srgbClr val="001C59"/>
          </a:solidFill>
          <a:latin typeface="Arial" charset="0"/>
        </a:defRPr>
      </a:lvl4pPr>
      <a:lvl5pPr algn="l" rtl="0" eaLnBrk="0" fontAlgn="base" hangingPunct="0">
        <a:spcBef>
          <a:spcPct val="0"/>
        </a:spcBef>
        <a:spcAft>
          <a:spcPct val="0"/>
        </a:spcAft>
        <a:defRPr sz="4400">
          <a:solidFill>
            <a:srgbClr val="001C59"/>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SzPct val="60000"/>
        <a:buBlip>
          <a:blip r:embed="rId14"/>
        </a:buBlip>
        <a:defRPr sz="3200">
          <a:solidFill>
            <a:srgbClr val="0072BC"/>
          </a:solidFill>
          <a:latin typeface="+mn-lt"/>
          <a:ea typeface="+mn-ea"/>
          <a:cs typeface="+mn-cs"/>
        </a:defRPr>
      </a:lvl1pPr>
      <a:lvl2pPr marL="742950" indent="-285750" algn="l" rtl="0" eaLnBrk="0" fontAlgn="base" hangingPunct="0">
        <a:spcBef>
          <a:spcPct val="20000"/>
        </a:spcBef>
        <a:spcAft>
          <a:spcPct val="0"/>
        </a:spcAft>
        <a:buChar char="–"/>
        <a:defRPr sz="2800">
          <a:solidFill>
            <a:srgbClr val="001C59"/>
          </a:solidFill>
          <a:latin typeface="+mn-lt"/>
        </a:defRPr>
      </a:lvl2pPr>
      <a:lvl3pPr marL="1143000" indent="-228600" algn="l" rtl="0" eaLnBrk="0" fontAlgn="base" hangingPunct="0">
        <a:spcBef>
          <a:spcPct val="20000"/>
        </a:spcBef>
        <a:spcAft>
          <a:spcPct val="0"/>
        </a:spcAft>
        <a:buChar char="•"/>
        <a:defRPr sz="2400">
          <a:solidFill>
            <a:srgbClr val="001C59"/>
          </a:solidFill>
          <a:latin typeface="+mn-lt"/>
        </a:defRPr>
      </a:lvl3pPr>
      <a:lvl4pPr marL="1600200" indent="-228600" algn="l" rtl="0" eaLnBrk="0" fontAlgn="base" hangingPunct="0">
        <a:spcBef>
          <a:spcPct val="20000"/>
        </a:spcBef>
        <a:spcAft>
          <a:spcPct val="0"/>
        </a:spcAft>
        <a:buChar char="–"/>
        <a:defRPr sz="2000">
          <a:solidFill>
            <a:srgbClr val="001C59"/>
          </a:solidFill>
          <a:latin typeface="+mn-lt"/>
        </a:defRPr>
      </a:lvl4pPr>
      <a:lvl5pPr marL="2057400" indent="-228600" algn="l" rtl="0" eaLnBrk="0" fontAlgn="base" hangingPunct="0">
        <a:spcBef>
          <a:spcPct val="20000"/>
        </a:spcBef>
        <a:spcAft>
          <a:spcPct val="0"/>
        </a:spcAft>
        <a:buChar char="»"/>
        <a:defRPr sz="2000">
          <a:solidFill>
            <a:srgbClr val="001C59"/>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1143000" y="274638"/>
            <a:ext cx="75438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2051"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BF02151A-A575-4904-B2A3-960B02045019}" type="datetimeFigureOut">
              <a:rPr lang="en-US"/>
              <a:pPr>
                <a:defRPr/>
              </a:pPr>
              <a:t>2/22/2023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9D7C6399-C236-4FDD-B814-D84FD6991EE0}"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47" r:id="rId1"/>
    <p:sldLayoutId id="2147483748" r:id="rId2"/>
    <p:sldLayoutId id="2147483749" r:id="rId3"/>
    <p:sldLayoutId id="2147483750" r:id="rId4"/>
    <p:sldLayoutId id="2147483751" r:id="rId5"/>
    <p:sldLayoutId id="2147483752" r:id="rId6"/>
    <p:sldLayoutId id="2147483753" r:id="rId7"/>
    <p:sldLayoutId id="2147483754" r:id="rId8"/>
    <p:sldLayoutId id="2147483755" r:id="rId9"/>
    <p:sldLayoutId id="2147483756" r:id="rId10"/>
    <p:sldLayoutId id="2147483757" r:id="rId11"/>
  </p:sldLayoutIdLst>
  <p:txStyles>
    <p:titleStyle>
      <a:lvl1pPr algn="l" rtl="0" eaLnBrk="0" fontAlgn="base" hangingPunct="0">
        <a:spcBef>
          <a:spcPct val="0"/>
        </a:spcBef>
        <a:spcAft>
          <a:spcPct val="0"/>
        </a:spcAft>
        <a:defRPr sz="4400" kern="1200">
          <a:solidFill>
            <a:srgbClr val="001C59"/>
          </a:solidFill>
          <a:latin typeface="Arial" pitchFamily="34" charset="0"/>
          <a:ea typeface="+mj-ea"/>
          <a:cs typeface="Arial" pitchFamily="34" charset="0"/>
        </a:defRPr>
      </a:lvl1pPr>
      <a:lvl2pPr algn="l" rtl="0" eaLnBrk="0" fontAlgn="base" hangingPunct="0">
        <a:spcBef>
          <a:spcPct val="0"/>
        </a:spcBef>
        <a:spcAft>
          <a:spcPct val="0"/>
        </a:spcAft>
        <a:defRPr sz="4400">
          <a:solidFill>
            <a:srgbClr val="001C59"/>
          </a:solidFill>
          <a:latin typeface="Arial" charset="0"/>
          <a:cs typeface="Arial" charset="0"/>
        </a:defRPr>
      </a:lvl2pPr>
      <a:lvl3pPr algn="l" rtl="0" eaLnBrk="0" fontAlgn="base" hangingPunct="0">
        <a:spcBef>
          <a:spcPct val="0"/>
        </a:spcBef>
        <a:spcAft>
          <a:spcPct val="0"/>
        </a:spcAft>
        <a:defRPr sz="4400">
          <a:solidFill>
            <a:srgbClr val="001C59"/>
          </a:solidFill>
          <a:latin typeface="Arial" charset="0"/>
          <a:cs typeface="Arial" charset="0"/>
        </a:defRPr>
      </a:lvl3pPr>
      <a:lvl4pPr algn="l" rtl="0" eaLnBrk="0" fontAlgn="base" hangingPunct="0">
        <a:spcBef>
          <a:spcPct val="0"/>
        </a:spcBef>
        <a:spcAft>
          <a:spcPct val="0"/>
        </a:spcAft>
        <a:defRPr sz="4400">
          <a:solidFill>
            <a:srgbClr val="001C59"/>
          </a:solidFill>
          <a:latin typeface="Arial" charset="0"/>
          <a:cs typeface="Arial" charset="0"/>
        </a:defRPr>
      </a:lvl4pPr>
      <a:lvl5pPr algn="l" rtl="0" eaLnBrk="0" fontAlgn="base" hangingPunct="0">
        <a:spcBef>
          <a:spcPct val="0"/>
        </a:spcBef>
        <a:spcAft>
          <a:spcPct val="0"/>
        </a:spcAft>
        <a:defRPr sz="4400">
          <a:solidFill>
            <a:srgbClr val="001C59"/>
          </a:solidFill>
          <a:latin typeface="Arial" charset="0"/>
          <a:cs typeface="Arial"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SzPct val="60000"/>
        <a:buBlip>
          <a:blip r:embed="rId14"/>
        </a:buBlip>
        <a:defRPr sz="3200" kern="1200">
          <a:solidFill>
            <a:srgbClr val="0072BC"/>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charset="0"/>
        <a:buChar char="–"/>
        <a:defRPr sz="2800" kern="1200">
          <a:solidFill>
            <a:srgbClr val="001C59"/>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charset="0"/>
        <a:buChar char="•"/>
        <a:defRPr sz="2400" kern="1200">
          <a:solidFill>
            <a:srgbClr val="001C59"/>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charset="0"/>
        <a:buChar char="–"/>
        <a:defRPr sz="2000" kern="1200">
          <a:solidFill>
            <a:srgbClr val="001C59"/>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charset="0"/>
        <a:buChar char="»"/>
        <a:defRPr sz="2000" kern="1200">
          <a:solidFill>
            <a:srgbClr val="001C59"/>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3074"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3075"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99F48D7D-3531-40DD-A56B-87C1FBEC6ED4}" type="datetimeFigureOut">
              <a:rPr lang="en-US"/>
              <a:pPr>
                <a:defRPr/>
              </a:pPr>
              <a:t>2/22/2023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39CC31E2-2D7A-48E4-A46D-DF95ECEF50B6}"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58" r:id="rId1"/>
    <p:sldLayoutId id="2147483759" r:id="rId2"/>
    <p:sldLayoutId id="2147483760" r:id="rId3"/>
    <p:sldLayoutId id="2147483761" r:id="rId4"/>
    <p:sldLayoutId id="2147483762" r:id="rId5"/>
    <p:sldLayoutId id="2147483763" r:id="rId6"/>
    <p:sldLayoutId id="2147483764" r:id="rId7"/>
    <p:sldLayoutId id="2147483765" r:id="rId8"/>
    <p:sldLayoutId id="2147483766" r:id="rId9"/>
    <p:sldLayoutId id="2147483767" r:id="rId10"/>
    <p:sldLayoutId id="2147483768" r:id="rId11"/>
  </p:sldLayoutIdLst>
  <p:txStyles>
    <p:titleStyle>
      <a:lvl1pPr algn="l" rtl="0" eaLnBrk="0" fontAlgn="base" hangingPunct="0">
        <a:spcBef>
          <a:spcPct val="0"/>
        </a:spcBef>
        <a:spcAft>
          <a:spcPct val="0"/>
        </a:spcAft>
        <a:defRPr sz="4400" kern="1200">
          <a:solidFill>
            <a:srgbClr val="001C59"/>
          </a:solidFill>
          <a:latin typeface="Arial" pitchFamily="34" charset="0"/>
          <a:ea typeface="+mj-ea"/>
          <a:cs typeface="Arial" pitchFamily="34" charset="0"/>
        </a:defRPr>
      </a:lvl1pPr>
      <a:lvl2pPr algn="l" rtl="0" eaLnBrk="0" fontAlgn="base" hangingPunct="0">
        <a:spcBef>
          <a:spcPct val="0"/>
        </a:spcBef>
        <a:spcAft>
          <a:spcPct val="0"/>
        </a:spcAft>
        <a:defRPr sz="4400">
          <a:solidFill>
            <a:srgbClr val="001C59"/>
          </a:solidFill>
          <a:latin typeface="Arial" charset="0"/>
          <a:cs typeface="Arial" charset="0"/>
        </a:defRPr>
      </a:lvl2pPr>
      <a:lvl3pPr algn="l" rtl="0" eaLnBrk="0" fontAlgn="base" hangingPunct="0">
        <a:spcBef>
          <a:spcPct val="0"/>
        </a:spcBef>
        <a:spcAft>
          <a:spcPct val="0"/>
        </a:spcAft>
        <a:defRPr sz="4400">
          <a:solidFill>
            <a:srgbClr val="001C59"/>
          </a:solidFill>
          <a:latin typeface="Arial" charset="0"/>
          <a:cs typeface="Arial" charset="0"/>
        </a:defRPr>
      </a:lvl3pPr>
      <a:lvl4pPr algn="l" rtl="0" eaLnBrk="0" fontAlgn="base" hangingPunct="0">
        <a:spcBef>
          <a:spcPct val="0"/>
        </a:spcBef>
        <a:spcAft>
          <a:spcPct val="0"/>
        </a:spcAft>
        <a:defRPr sz="4400">
          <a:solidFill>
            <a:srgbClr val="001C59"/>
          </a:solidFill>
          <a:latin typeface="Arial" charset="0"/>
          <a:cs typeface="Arial" charset="0"/>
        </a:defRPr>
      </a:lvl4pPr>
      <a:lvl5pPr algn="l" rtl="0" eaLnBrk="0" fontAlgn="base" hangingPunct="0">
        <a:spcBef>
          <a:spcPct val="0"/>
        </a:spcBef>
        <a:spcAft>
          <a:spcPct val="0"/>
        </a:spcAft>
        <a:defRPr sz="4400">
          <a:solidFill>
            <a:srgbClr val="001C59"/>
          </a:solidFill>
          <a:latin typeface="Arial" charset="0"/>
          <a:cs typeface="Arial"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SzPct val="60000"/>
        <a:buBlip>
          <a:blip r:embed="rId14"/>
        </a:buBlip>
        <a:defRPr sz="3200" kern="1200">
          <a:solidFill>
            <a:srgbClr val="0072BC"/>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charset="0"/>
        <a:buChar char="–"/>
        <a:defRPr sz="2800" kern="1200">
          <a:solidFill>
            <a:srgbClr val="001C59"/>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charset="0"/>
        <a:buChar char="•"/>
        <a:defRPr sz="2400" kern="1200">
          <a:solidFill>
            <a:srgbClr val="001C59"/>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charset="0"/>
        <a:buChar char="–"/>
        <a:defRPr sz="2000" kern="1200">
          <a:solidFill>
            <a:srgbClr val="001C59"/>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charset="0"/>
        <a:buChar char="»"/>
        <a:defRPr sz="2000" kern="1200">
          <a:solidFill>
            <a:srgbClr val="001C59"/>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rgbClr val="0072BC"/>
            </a:gs>
            <a:gs pos="100000">
              <a:srgbClr val="001C59"/>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4098"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4099"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86865329-BED0-4596-AB30-E990AF21670C}" type="datetimeFigureOut">
              <a:rPr lang="en-US"/>
              <a:pPr>
                <a:defRPr/>
              </a:pPr>
              <a:t>2/22/2023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E15E8F90-B0C9-47A3-B6D1-1E50591412D9}"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l" rtl="0" eaLnBrk="0" fontAlgn="base" hangingPunct="0">
        <a:spcBef>
          <a:spcPct val="0"/>
        </a:spcBef>
        <a:spcAft>
          <a:spcPct val="0"/>
        </a:spcAft>
        <a:defRPr sz="4400" kern="1200">
          <a:solidFill>
            <a:schemeClr val="bg1"/>
          </a:solidFill>
          <a:latin typeface="Arial" pitchFamily="34" charset="0"/>
          <a:ea typeface="+mj-ea"/>
          <a:cs typeface="Arial" pitchFamily="34" charset="0"/>
        </a:defRPr>
      </a:lvl1pPr>
      <a:lvl2pPr algn="l" rtl="0" eaLnBrk="0" fontAlgn="base" hangingPunct="0">
        <a:spcBef>
          <a:spcPct val="0"/>
        </a:spcBef>
        <a:spcAft>
          <a:spcPct val="0"/>
        </a:spcAft>
        <a:defRPr sz="4400">
          <a:solidFill>
            <a:schemeClr val="bg1"/>
          </a:solidFill>
          <a:latin typeface="Arial" charset="0"/>
          <a:cs typeface="Arial" charset="0"/>
        </a:defRPr>
      </a:lvl2pPr>
      <a:lvl3pPr algn="l" rtl="0" eaLnBrk="0" fontAlgn="base" hangingPunct="0">
        <a:spcBef>
          <a:spcPct val="0"/>
        </a:spcBef>
        <a:spcAft>
          <a:spcPct val="0"/>
        </a:spcAft>
        <a:defRPr sz="4400">
          <a:solidFill>
            <a:schemeClr val="bg1"/>
          </a:solidFill>
          <a:latin typeface="Arial" charset="0"/>
          <a:cs typeface="Arial" charset="0"/>
        </a:defRPr>
      </a:lvl3pPr>
      <a:lvl4pPr algn="l" rtl="0" eaLnBrk="0" fontAlgn="base" hangingPunct="0">
        <a:spcBef>
          <a:spcPct val="0"/>
        </a:spcBef>
        <a:spcAft>
          <a:spcPct val="0"/>
        </a:spcAft>
        <a:defRPr sz="4400">
          <a:solidFill>
            <a:schemeClr val="bg1"/>
          </a:solidFill>
          <a:latin typeface="Arial" charset="0"/>
          <a:cs typeface="Arial" charset="0"/>
        </a:defRPr>
      </a:lvl4pPr>
      <a:lvl5pPr algn="l" rtl="0" eaLnBrk="0" fontAlgn="base" hangingPunct="0">
        <a:spcBef>
          <a:spcPct val="0"/>
        </a:spcBef>
        <a:spcAft>
          <a:spcPct val="0"/>
        </a:spcAft>
        <a:defRPr sz="4400">
          <a:solidFill>
            <a:schemeClr val="bg1"/>
          </a:solidFill>
          <a:latin typeface="Arial" charset="0"/>
          <a:cs typeface="Arial"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SzPct val="60000"/>
        <a:buBlip>
          <a:blip r:embed="rId13"/>
        </a:buBlip>
        <a:defRPr sz="3200" kern="1200">
          <a:solidFill>
            <a:schemeClr val="bg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charset="0"/>
        <a:buChar char="–"/>
        <a:defRPr sz="2800" kern="1200">
          <a:solidFill>
            <a:schemeClr val="bg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charset="0"/>
        <a:buChar char="•"/>
        <a:defRPr sz="2400" kern="1200">
          <a:solidFill>
            <a:schemeClr val="bg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charset="0"/>
        <a:buChar char="–"/>
        <a:defRPr sz="2000" kern="1200">
          <a:solidFill>
            <a:schemeClr val="bg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charset="0"/>
        <a:buChar char="»"/>
        <a:defRPr sz="2000" kern="1200">
          <a:solidFill>
            <a:schemeClr val="bg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2BFB3-50B7-CB64-9D6F-632F86BE2902}"/>
              </a:ext>
            </a:extLst>
          </p:cNvPr>
          <p:cNvSpPr>
            <a:spLocks noGrp="1"/>
          </p:cNvSpPr>
          <p:nvPr>
            <p:ph type="ctrTitle"/>
          </p:nvPr>
        </p:nvSpPr>
        <p:spPr>
          <a:xfrm>
            <a:off x="1485900" y="2130425"/>
            <a:ext cx="6172200" cy="1470025"/>
          </a:xfrm>
        </p:spPr>
        <p:txBody>
          <a:bodyPr/>
          <a:lstStyle/>
          <a:p>
            <a:pPr algn="ctr"/>
            <a:r>
              <a:rPr lang="en-US" sz="5400" dirty="0"/>
              <a:t>Effective</a:t>
            </a:r>
            <a:br>
              <a:rPr lang="en-US" sz="5400" dirty="0"/>
            </a:br>
            <a:r>
              <a:rPr lang="en-US" sz="5400" dirty="0"/>
              <a:t>Data Visualization</a:t>
            </a:r>
            <a:br>
              <a:rPr lang="en-US" sz="5400" dirty="0"/>
            </a:br>
            <a:r>
              <a:rPr lang="en-US" sz="5400" dirty="0"/>
              <a:t>for Actuaries</a:t>
            </a:r>
          </a:p>
        </p:txBody>
      </p:sp>
      <p:sp>
        <p:nvSpPr>
          <p:cNvPr id="3" name="Subtitle 2">
            <a:extLst>
              <a:ext uri="{FF2B5EF4-FFF2-40B4-BE49-F238E27FC236}">
                <a16:creationId xmlns:a16="http://schemas.microsoft.com/office/drawing/2014/main" id="{9AF04EAA-821F-B55D-E8F7-C5651E6F8F40}"/>
              </a:ext>
            </a:extLst>
          </p:cNvPr>
          <p:cNvSpPr>
            <a:spLocks noGrp="1"/>
          </p:cNvSpPr>
          <p:nvPr>
            <p:ph type="subTitle" idx="1"/>
          </p:nvPr>
        </p:nvSpPr>
        <p:spPr>
          <a:xfrm>
            <a:off x="1371600" y="4495800"/>
            <a:ext cx="6400800" cy="1752600"/>
          </a:xfrm>
        </p:spPr>
        <p:txBody>
          <a:bodyPr/>
          <a:lstStyle/>
          <a:p>
            <a:r>
              <a:rPr lang="en-US" dirty="0"/>
              <a:t>Brian Fannin</a:t>
            </a:r>
          </a:p>
          <a:p>
            <a:r>
              <a:rPr lang="en-US" dirty="0"/>
              <a:t>Jordan Bonner</a:t>
            </a:r>
          </a:p>
        </p:txBody>
      </p:sp>
    </p:spTree>
    <p:extLst>
      <p:ext uri="{BB962C8B-B14F-4D97-AF65-F5344CB8AC3E}">
        <p14:creationId xmlns:p14="http://schemas.microsoft.com/office/powerpoint/2010/main" val="35756418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ltLang="en-US" dirty="0"/>
              <a:t>Antitrust Notice</a:t>
            </a:r>
            <a:endParaRPr lang="en-US" dirty="0"/>
          </a:p>
        </p:txBody>
      </p:sp>
      <p:sp>
        <p:nvSpPr>
          <p:cNvPr id="3" name="Content Placeholder 2"/>
          <p:cNvSpPr>
            <a:spLocks noGrp="1"/>
          </p:cNvSpPr>
          <p:nvPr>
            <p:ph idx="1"/>
          </p:nvPr>
        </p:nvSpPr>
        <p:spPr>
          <a:xfrm>
            <a:off x="1143000" y="1600200"/>
            <a:ext cx="7543800" cy="3962399"/>
          </a:xfrm>
        </p:spPr>
        <p:txBody>
          <a:bodyPr/>
          <a:lstStyle/>
          <a:p>
            <a:pPr>
              <a:lnSpc>
                <a:spcPct val="80000"/>
              </a:lnSpc>
            </a:pPr>
            <a:r>
              <a:rPr lang="en-US" altLang="en-US" sz="1800" b="1" dirty="0"/>
              <a:t>The Casualty Actuarial Society is committed to adhering strictly to the letter and spirit of the antitrust laws.  Seminars conducted under the auspices of the CAS are designed solely to provide a forum for the expression of various points of view on topics described in the programs or agendas for such meetings.</a:t>
            </a:r>
            <a:r>
              <a:rPr lang="en-US" altLang="en-US" sz="1800" dirty="0"/>
              <a:t>  </a:t>
            </a:r>
          </a:p>
          <a:p>
            <a:pPr>
              <a:lnSpc>
                <a:spcPct val="80000"/>
              </a:lnSpc>
            </a:pPr>
            <a:endParaRPr lang="en-US" altLang="en-US" sz="1800" dirty="0"/>
          </a:p>
          <a:p>
            <a:pPr>
              <a:lnSpc>
                <a:spcPct val="80000"/>
              </a:lnSpc>
            </a:pPr>
            <a:r>
              <a:rPr lang="en-US" altLang="en-US" sz="1800" b="1" dirty="0"/>
              <a:t>Under no circumstances shall CAS seminars be used as a means for competing companies or firms to reach any understanding – expressed or implied – that restricts competition or in any way impairs the ability of members to exercise independent business judgment regarding matters affecting competition.</a:t>
            </a:r>
            <a:r>
              <a:rPr lang="en-US" altLang="en-US" sz="1800" dirty="0"/>
              <a:t>  </a:t>
            </a:r>
          </a:p>
          <a:p>
            <a:pPr>
              <a:lnSpc>
                <a:spcPct val="80000"/>
              </a:lnSpc>
            </a:pPr>
            <a:endParaRPr lang="en-US" altLang="en-US" sz="1800" dirty="0"/>
          </a:p>
          <a:p>
            <a:pPr>
              <a:lnSpc>
                <a:spcPct val="80000"/>
              </a:lnSpc>
            </a:pPr>
            <a:r>
              <a:rPr lang="en-US" altLang="en-US" sz="1800" b="1" dirty="0"/>
              <a:t>It is the responsibility of all seminar participants to be aware of antitrust regulations, to prevent any written or verbal discussions that appear to violate these laws, and to adhere in every respect to the CAS antitrust compliance policy.</a:t>
            </a:r>
          </a:p>
          <a:p>
            <a:endParaRPr lang="en-US" dirty="0"/>
          </a:p>
        </p:txBody>
      </p:sp>
    </p:spTree>
  </p:cSld>
  <p:clrMapOvr>
    <a:masterClrMapping/>
  </p:clrMapOvr>
</p:sld>
</file>

<file path=ppt/theme/theme1.xml><?xml version="1.0" encoding="utf-8"?>
<a:theme xmlns:a="http://schemas.openxmlformats.org/drawingml/2006/main" name="Custom Design">
  <a:themeElements>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Garamond"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Garamond" pitchFamily="18" charset="0"/>
          </a:defRPr>
        </a:defPPr>
      </a:lstStyle>
    </a:lnDef>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3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2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157</Words>
  <Application>Microsoft Office PowerPoint</Application>
  <PresentationFormat>On-screen Show (4:3)</PresentationFormat>
  <Paragraphs>10</Paragraphs>
  <Slides>2</Slides>
  <Notes>1</Notes>
  <HiddenSlides>0</HiddenSlides>
  <MMClips>0</MMClips>
  <ScaleCrop>false</ScaleCrop>
  <HeadingPairs>
    <vt:vector size="6" baseType="variant">
      <vt:variant>
        <vt:lpstr>Fonts Used</vt:lpstr>
      </vt:variant>
      <vt:variant>
        <vt:i4>3</vt:i4>
      </vt:variant>
      <vt:variant>
        <vt:lpstr>Theme</vt:lpstr>
      </vt:variant>
      <vt:variant>
        <vt:i4>4</vt:i4>
      </vt:variant>
      <vt:variant>
        <vt:lpstr>Slide Titles</vt:lpstr>
      </vt:variant>
      <vt:variant>
        <vt:i4>2</vt:i4>
      </vt:variant>
    </vt:vector>
  </HeadingPairs>
  <TitlesOfParts>
    <vt:vector size="9" baseType="lpstr">
      <vt:lpstr>Arial</vt:lpstr>
      <vt:lpstr>Calibri</vt:lpstr>
      <vt:lpstr>Garamond</vt:lpstr>
      <vt:lpstr>Custom Design</vt:lpstr>
      <vt:lpstr>1_Custom Design</vt:lpstr>
      <vt:lpstr>3_Custom Design</vt:lpstr>
      <vt:lpstr>2_Custom Design</vt:lpstr>
      <vt:lpstr>Effective Data Visualization for Actuaries</vt:lpstr>
      <vt:lpstr>Antitrust Notice</vt:lpstr>
    </vt:vector>
  </TitlesOfParts>
  <Company>Cas Casualty Actuarial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Dan Magnolia</dc:creator>
  <cp:lastModifiedBy>Bonner Jordan - Hartford-Remote-HSB</cp:lastModifiedBy>
  <cp:revision>49</cp:revision>
  <dcterms:created xsi:type="dcterms:W3CDTF">2004-02-25T21:25:20Z</dcterms:created>
  <dcterms:modified xsi:type="dcterms:W3CDTF">2023-02-23T00:53:26Z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c6dace53-bb26-49c1-b263-21baa9bbd689_Enabled">
    <vt:lpwstr>true</vt:lpwstr>
  </property>
  <property fmtid="{D5CDD505-2E9C-101B-9397-08002B2CF9AE}" pid="3" name="MSIP_Label_c6dace53-bb26-49c1-b263-21baa9bbd689_SetDate">
    <vt:lpwstr>2023-02-23T00:53:26Z</vt:lpwstr>
  </property>
  <property fmtid="{D5CDD505-2E9C-101B-9397-08002B2CF9AE}" pid="4" name="MSIP_Label_c6dace53-bb26-49c1-b263-21baa9bbd689_Method">
    <vt:lpwstr>Privileged</vt:lpwstr>
  </property>
  <property fmtid="{D5CDD505-2E9C-101B-9397-08002B2CF9AE}" pid="5" name="MSIP_Label_c6dace53-bb26-49c1-b263-21baa9bbd689_Name">
    <vt:lpwstr>c6dace53-bb26-49c1-b263-21baa9bbd689</vt:lpwstr>
  </property>
  <property fmtid="{D5CDD505-2E9C-101B-9397-08002B2CF9AE}" pid="6" name="MSIP_Label_c6dace53-bb26-49c1-b263-21baa9bbd689_SiteId">
    <vt:lpwstr>582259a1-dcaa-4cca-b1cf-e60d3f045ecd</vt:lpwstr>
  </property>
  <property fmtid="{D5CDD505-2E9C-101B-9397-08002B2CF9AE}" pid="7" name="MSIP_Label_c6dace53-bb26-49c1-b263-21baa9bbd689_ActionId">
    <vt:lpwstr>d4ea2801-5705-4283-9378-8a0d6a771fe2</vt:lpwstr>
  </property>
  <property fmtid="{D5CDD505-2E9C-101B-9397-08002B2CF9AE}" pid="8" name="MSIP_Label_c6dace53-bb26-49c1-b263-21baa9bbd689_ContentBits">
    <vt:lpwstr>0</vt:lpwstr>
  </property>
</Properties>
</file>