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4"/>
    <p:sldMasterId id="2147483649" r:id="rId5"/>
  </p:sldMasterIdLst>
  <p:notesMasterIdLst>
    <p:notesMasterId r:id="rId38"/>
  </p:notesMasterIdLst>
  <p:sldIdLst>
    <p:sldId id="270" r:id="rId6"/>
    <p:sldId id="302" r:id="rId7"/>
    <p:sldId id="257" r:id="rId8"/>
    <p:sldId id="267" r:id="rId9"/>
    <p:sldId id="268" r:id="rId10"/>
    <p:sldId id="303" r:id="rId11"/>
    <p:sldId id="313" r:id="rId12"/>
    <p:sldId id="314" r:id="rId13"/>
    <p:sldId id="315" r:id="rId14"/>
    <p:sldId id="316" r:id="rId15"/>
    <p:sldId id="317" r:id="rId16"/>
    <p:sldId id="318" r:id="rId17"/>
    <p:sldId id="319" r:id="rId18"/>
    <p:sldId id="320" r:id="rId19"/>
    <p:sldId id="321" r:id="rId20"/>
    <p:sldId id="323" r:id="rId21"/>
    <p:sldId id="324" r:id="rId22"/>
    <p:sldId id="304" r:id="rId23"/>
    <p:sldId id="322" r:id="rId24"/>
    <p:sldId id="285" r:id="rId25"/>
    <p:sldId id="289" r:id="rId26"/>
    <p:sldId id="291" r:id="rId27"/>
    <p:sldId id="292" r:id="rId28"/>
    <p:sldId id="293" r:id="rId29"/>
    <p:sldId id="298" r:id="rId30"/>
    <p:sldId id="328" r:id="rId31"/>
    <p:sldId id="327" r:id="rId32"/>
    <p:sldId id="287" r:id="rId33"/>
    <p:sldId id="288" r:id="rId34"/>
    <p:sldId id="259" r:id="rId35"/>
    <p:sldId id="260" r:id="rId36"/>
    <p:sldId id="261"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Introduction" id="{A66B2170-C114-4E54-AB03-57043F233915}">
          <p14:sldIdLst>
            <p14:sldId id="270"/>
            <p14:sldId id="302"/>
            <p14:sldId id="257"/>
            <p14:sldId id="267"/>
            <p14:sldId id="268"/>
            <p14:sldId id="303"/>
          </p14:sldIdLst>
        </p14:section>
        <p14:section name="Seeing is Believing" id="{930ECA34-5284-4D06-877F-A7452AFE0E7F}">
          <p14:sldIdLst>
            <p14:sldId id="313"/>
            <p14:sldId id="314"/>
            <p14:sldId id="315"/>
            <p14:sldId id="316"/>
            <p14:sldId id="317"/>
            <p14:sldId id="318"/>
            <p14:sldId id="319"/>
            <p14:sldId id="320"/>
            <p14:sldId id="321"/>
          </p14:sldIdLst>
        </p14:section>
        <p14:section name="Decoding Complexity" id="{D325A6A4-80F6-4072-8074-67858EC5ABBA}">
          <p14:sldIdLst>
            <p14:sldId id="323"/>
            <p14:sldId id="324"/>
          </p14:sldIdLst>
        </p14:section>
        <p14:section name="The Power of Persuasion" id="{9FDBD7E8-2D81-443D-9CCA-6E2F1C500F00}">
          <p14:sldIdLst>
            <p14:sldId id="304"/>
            <p14:sldId id="322"/>
            <p14:sldId id="285"/>
            <p14:sldId id="289"/>
            <p14:sldId id="291"/>
            <p14:sldId id="292"/>
            <p14:sldId id="293"/>
            <p14:sldId id="298"/>
          </p14:sldIdLst>
        </p14:section>
        <p14:section name="Closing/Appendix" id="{4A77A5C9-3A10-4874-88C1-64A0C7A415D5}">
          <p14:sldIdLst>
            <p14:sldId id="328"/>
            <p14:sldId id="327"/>
          </p14:sldIdLst>
        </p14:section>
        <p14:section name="Holding Area (Likely To Be Deleted)" id="{F88ED7A5-5098-431F-8D39-E72A4907E77E}">
          <p14:sldIdLst>
            <p14:sldId id="287"/>
            <p14:sldId id="288"/>
            <p14:sldId id="259"/>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EB"/>
    <a:srgbClr val="53205E"/>
    <a:srgbClr val="D5A1DF"/>
    <a:srgbClr val="244A63"/>
    <a:srgbClr val="ED1849"/>
    <a:srgbClr val="00A880"/>
    <a:srgbClr val="A42311"/>
    <a:srgbClr val="FFEA9B"/>
    <a:srgbClr val="F15A2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5" autoAdjust="0"/>
    <p:restoredTop sz="94667" autoAdjust="0"/>
  </p:normalViewPr>
  <p:slideViewPr>
    <p:cSldViewPr>
      <p:cViewPr varScale="1">
        <p:scale>
          <a:sx n="100" d="100"/>
          <a:sy n="100" d="100"/>
        </p:scale>
        <p:origin x="85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r Jordan - Hartford-Remote-HSB" userId="e82d229e-6edb-4e20-9ecc-a487e5c63362" providerId="ADAL" clId="{B1A0C2B9-2A5E-4871-9D95-7883E94FDBF1}"/>
    <pc:docChg chg="undo custSel addSld delSld modSld sldOrd addSection modSection">
      <pc:chgData name="Bonner Jordan - Hartford-Remote-HSB" userId="e82d229e-6edb-4e20-9ecc-a487e5c63362" providerId="ADAL" clId="{B1A0C2B9-2A5E-4871-9D95-7883E94FDBF1}" dt="2023-04-10T15:15:51.997" v="534" actId="47"/>
      <pc:docMkLst>
        <pc:docMk/>
      </pc:docMkLst>
      <pc:sldChg chg="add">
        <pc:chgData name="Bonner Jordan - Hartford-Remote-HSB" userId="e82d229e-6edb-4e20-9ecc-a487e5c63362" providerId="ADAL" clId="{B1A0C2B9-2A5E-4871-9D95-7883E94FDBF1}" dt="2023-04-10T15:14:39.704" v="521"/>
        <pc:sldMkLst>
          <pc:docMk/>
          <pc:sldMk cId="265096747" sldId="259"/>
        </pc:sldMkLst>
      </pc:sldChg>
      <pc:sldChg chg="add">
        <pc:chgData name="Bonner Jordan - Hartford-Remote-HSB" userId="e82d229e-6edb-4e20-9ecc-a487e5c63362" providerId="ADAL" clId="{B1A0C2B9-2A5E-4871-9D95-7883E94FDBF1}" dt="2023-04-10T15:14:39.704" v="521"/>
        <pc:sldMkLst>
          <pc:docMk/>
          <pc:sldMk cId="1985292993" sldId="260"/>
        </pc:sldMkLst>
      </pc:sldChg>
      <pc:sldChg chg="add">
        <pc:chgData name="Bonner Jordan - Hartford-Remote-HSB" userId="e82d229e-6edb-4e20-9ecc-a487e5c63362" providerId="ADAL" clId="{B1A0C2B9-2A5E-4871-9D95-7883E94FDBF1}" dt="2023-04-10T15:14:39.704" v="521"/>
        <pc:sldMkLst>
          <pc:docMk/>
          <pc:sldMk cId="3444414520" sldId="261"/>
        </pc:sldMkLst>
      </pc:sldChg>
      <pc:sldChg chg="del">
        <pc:chgData name="Bonner Jordan - Hartford-Remote-HSB" userId="e82d229e-6edb-4e20-9ecc-a487e5c63362" providerId="ADAL" clId="{B1A0C2B9-2A5E-4871-9D95-7883E94FDBF1}" dt="2023-04-10T15:10:57.268" v="365" actId="47"/>
        <pc:sldMkLst>
          <pc:docMk/>
          <pc:sldMk cId="3776934353" sldId="264"/>
        </pc:sldMkLst>
      </pc:sldChg>
      <pc:sldChg chg="addSp delSp modSp del mod ord">
        <pc:chgData name="Bonner Jordan - Hartford-Remote-HSB" userId="e82d229e-6edb-4e20-9ecc-a487e5c63362" providerId="ADAL" clId="{B1A0C2B9-2A5E-4871-9D95-7883E94FDBF1}" dt="2023-04-10T15:12:34.449" v="459" actId="47"/>
        <pc:sldMkLst>
          <pc:docMk/>
          <pc:sldMk cId="1386327983" sldId="266"/>
        </pc:sldMkLst>
        <pc:spChg chg="mod">
          <ac:chgData name="Bonner Jordan - Hartford-Remote-HSB" userId="e82d229e-6edb-4e20-9ecc-a487e5c63362" providerId="ADAL" clId="{B1A0C2B9-2A5E-4871-9D95-7883E94FDBF1}" dt="2023-04-10T15:12:05.141" v="423" actId="20577"/>
          <ac:spMkLst>
            <pc:docMk/>
            <pc:sldMk cId="1386327983" sldId="266"/>
            <ac:spMk id="2" creationId="{D7F541AF-E3C9-4EBC-AE59-C890855A6412}"/>
          </ac:spMkLst>
        </pc:spChg>
        <pc:spChg chg="del">
          <ac:chgData name="Bonner Jordan - Hartford-Remote-HSB" userId="e82d229e-6edb-4e20-9ecc-a487e5c63362" providerId="ADAL" clId="{B1A0C2B9-2A5E-4871-9D95-7883E94FDBF1}" dt="2023-04-10T15:04:09.044" v="19" actId="478"/>
          <ac:spMkLst>
            <pc:docMk/>
            <pc:sldMk cId="1386327983" sldId="266"/>
            <ac:spMk id="3" creationId="{1F6B1012-017E-4327-BE98-85FECBA3811C}"/>
          </ac:spMkLst>
        </pc:spChg>
        <pc:spChg chg="add mod">
          <ac:chgData name="Bonner Jordan - Hartford-Remote-HSB" userId="e82d229e-6edb-4e20-9ecc-a487e5c63362" providerId="ADAL" clId="{B1A0C2B9-2A5E-4871-9D95-7883E94FDBF1}" dt="2023-04-10T15:04:44.076" v="30" actId="14100"/>
          <ac:spMkLst>
            <pc:docMk/>
            <pc:sldMk cId="1386327983" sldId="266"/>
            <ac:spMk id="4" creationId="{8CED2137-4FF2-E5EE-F102-CB4061F05A5C}"/>
          </ac:spMkLst>
        </pc:spChg>
      </pc:sldChg>
      <pc:sldChg chg="add">
        <pc:chgData name="Bonner Jordan - Hartford-Remote-HSB" userId="e82d229e-6edb-4e20-9ecc-a487e5c63362" providerId="ADAL" clId="{B1A0C2B9-2A5E-4871-9D95-7883E94FDBF1}" dt="2023-04-10T15:13:45.308" v="497"/>
        <pc:sldMkLst>
          <pc:docMk/>
          <pc:sldMk cId="242713576" sldId="285"/>
        </pc:sldMkLst>
      </pc:sldChg>
      <pc:sldChg chg="add">
        <pc:chgData name="Bonner Jordan - Hartford-Remote-HSB" userId="e82d229e-6edb-4e20-9ecc-a487e5c63362" providerId="ADAL" clId="{B1A0C2B9-2A5E-4871-9D95-7883E94FDBF1}" dt="2023-04-10T15:14:39.704" v="521"/>
        <pc:sldMkLst>
          <pc:docMk/>
          <pc:sldMk cId="2213372705" sldId="287"/>
        </pc:sldMkLst>
      </pc:sldChg>
      <pc:sldChg chg="add">
        <pc:chgData name="Bonner Jordan - Hartford-Remote-HSB" userId="e82d229e-6edb-4e20-9ecc-a487e5c63362" providerId="ADAL" clId="{B1A0C2B9-2A5E-4871-9D95-7883E94FDBF1}" dt="2023-04-10T15:14:39.704" v="521"/>
        <pc:sldMkLst>
          <pc:docMk/>
          <pc:sldMk cId="3281653546" sldId="288"/>
        </pc:sldMkLst>
      </pc:sldChg>
      <pc:sldChg chg="add">
        <pc:chgData name="Bonner Jordan - Hartford-Remote-HSB" userId="e82d229e-6edb-4e20-9ecc-a487e5c63362" providerId="ADAL" clId="{B1A0C2B9-2A5E-4871-9D95-7883E94FDBF1}" dt="2023-04-10T15:13:45.308" v="497"/>
        <pc:sldMkLst>
          <pc:docMk/>
          <pc:sldMk cId="3062277275" sldId="289"/>
        </pc:sldMkLst>
      </pc:sldChg>
      <pc:sldChg chg="add">
        <pc:chgData name="Bonner Jordan - Hartford-Remote-HSB" userId="e82d229e-6edb-4e20-9ecc-a487e5c63362" providerId="ADAL" clId="{B1A0C2B9-2A5E-4871-9D95-7883E94FDBF1}" dt="2023-04-10T15:13:45.308" v="497"/>
        <pc:sldMkLst>
          <pc:docMk/>
          <pc:sldMk cId="3691874486" sldId="291"/>
        </pc:sldMkLst>
      </pc:sldChg>
      <pc:sldChg chg="add">
        <pc:chgData name="Bonner Jordan - Hartford-Remote-HSB" userId="e82d229e-6edb-4e20-9ecc-a487e5c63362" providerId="ADAL" clId="{B1A0C2B9-2A5E-4871-9D95-7883E94FDBF1}" dt="2023-04-10T15:13:45.308" v="497"/>
        <pc:sldMkLst>
          <pc:docMk/>
          <pc:sldMk cId="461692928" sldId="292"/>
        </pc:sldMkLst>
      </pc:sldChg>
      <pc:sldChg chg="add">
        <pc:chgData name="Bonner Jordan - Hartford-Remote-HSB" userId="e82d229e-6edb-4e20-9ecc-a487e5c63362" providerId="ADAL" clId="{B1A0C2B9-2A5E-4871-9D95-7883E94FDBF1}" dt="2023-04-10T15:13:45.308" v="497"/>
        <pc:sldMkLst>
          <pc:docMk/>
          <pc:sldMk cId="2201045" sldId="293"/>
        </pc:sldMkLst>
      </pc:sldChg>
      <pc:sldChg chg="add">
        <pc:chgData name="Bonner Jordan - Hartford-Remote-HSB" userId="e82d229e-6edb-4e20-9ecc-a487e5c63362" providerId="ADAL" clId="{B1A0C2B9-2A5E-4871-9D95-7883E94FDBF1}" dt="2023-04-10T15:13:45.308" v="497"/>
        <pc:sldMkLst>
          <pc:docMk/>
          <pc:sldMk cId="1486282927" sldId="298"/>
        </pc:sldMkLst>
      </pc:sldChg>
      <pc:sldChg chg="modSp mod">
        <pc:chgData name="Bonner Jordan - Hartford-Remote-HSB" userId="e82d229e-6edb-4e20-9ecc-a487e5c63362" providerId="ADAL" clId="{B1A0C2B9-2A5E-4871-9D95-7883E94FDBF1}" dt="2023-04-10T15:13:24.946" v="495" actId="6549"/>
        <pc:sldMkLst>
          <pc:docMk/>
          <pc:sldMk cId="1254097923" sldId="304"/>
        </pc:sldMkLst>
        <pc:spChg chg="mod">
          <ac:chgData name="Bonner Jordan - Hartford-Remote-HSB" userId="e82d229e-6edb-4e20-9ecc-a487e5c63362" providerId="ADAL" clId="{B1A0C2B9-2A5E-4871-9D95-7883E94FDBF1}" dt="2023-04-10T15:13:24.946" v="495" actId="6549"/>
          <ac:spMkLst>
            <pc:docMk/>
            <pc:sldMk cId="1254097923" sldId="304"/>
            <ac:spMk id="2" creationId="{B9EC03BD-C454-0198-1D1C-595851BA4527}"/>
          </ac:spMkLst>
        </pc:spChg>
      </pc:sldChg>
      <pc:sldChg chg="addSp modSp new del mod">
        <pc:chgData name="Bonner Jordan - Hartford-Remote-HSB" userId="e82d229e-6edb-4e20-9ecc-a487e5c63362" providerId="ADAL" clId="{B1A0C2B9-2A5E-4871-9D95-7883E94FDBF1}" dt="2023-04-10T15:13:53.962" v="498" actId="47"/>
        <pc:sldMkLst>
          <pc:docMk/>
          <pc:sldMk cId="666249075" sldId="305"/>
        </pc:sldMkLst>
        <pc:spChg chg="mod">
          <ac:chgData name="Bonner Jordan - Hartford-Remote-HSB" userId="e82d229e-6edb-4e20-9ecc-a487e5c63362" providerId="ADAL" clId="{B1A0C2B9-2A5E-4871-9D95-7883E94FDBF1}" dt="2023-04-10T15:06:14.151" v="66" actId="20577"/>
          <ac:spMkLst>
            <pc:docMk/>
            <pc:sldMk cId="666249075" sldId="305"/>
            <ac:spMk id="2" creationId="{280268B9-FC28-049F-84E8-1D0AB525A9EF}"/>
          </ac:spMkLst>
        </pc:spChg>
        <pc:spChg chg="add mod">
          <ac:chgData name="Bonner Jordan - Hartford-Remote-HSB" userId="e82d229e-6edb-4e20-9ecc-a487e5c63362" providerId="ADAL" clId="{B1A0C2B9-2A5E-4871-9D95-7883E94FDBF1}" dt="2023-04-10T15:06:09.455" v="39" actId="1076"/>
          <ac:spMkLst>
            <pc:docMk/>
            <pc:sldMk cId="666249075" sldId="305"/>
            <ac:spMk id="4" creationId="{7E6DE2EC-5C6A-10E2-BE6D-D8D14C3074F1}"/>
          </ac:spMkLst>
        </pc:spChg>
        <pc:picChg chg="add mod">
          <ac:chgData name="Bonner Jordan - Hartford-Remote-HSB" userId="e82d229e-6edb-4e20-9ecc-a487e5c63362" providerId="ADAL" clId="{B1A0C2B9-2A5E-4871-9D95-7883E94FDBF1}" dt="2023-04-10T15:06:07.219" v="38" actId="1076"/>
          <ac:picMkLst>
            <pc:docMk/>
            <pc:sldMk cId="666249075" sldId="305"/>
            <ac:picMk id="3" creationId="{9600E23C-5C39-5A9C-9287-EA7426ED5D9D}"/>
          </ac:picMkLst>
        </pc:picChg>
      </pc:sldChg>
      <pc:sldChg chg="addSp delSp modSp add del mod">
        <pc:chgData name="Bonner Jordan - Hartford-Remote-HSB" userId="e82d229e-6edb-4e20-9ecc-a487e5c63362" providerId="ADAL" clId="{B1A0C2B9-2A5E-4871-9D95-7883E94FDBF1}" dt="2023-04-10T15:11:44.147" v="383" actId="47"/>
        <pc:sldMkLst>
          <pc:docMk/>
          <pc:sldMk cId="3868646971" sldId="306"/>
        </pc:sldMkLst>
        <pc:spChg chg="mod">
          <ac:chgData name="Bonner Jordan - Hartford-Remote-HSB" userId="e82d229e-6edb-4e20-9ecc-a487e5c63362" providerId="ADAL" clId="{B1A0C2B9-2A5E-4871-9D95-7883E94FDBF1}" dt="2023-04-10T15:06:28.891" v="89" actId="6549"/>
          <ac:spMkLst>
            <pc:docMk/>
            <pc:sldMk cId="3868646971" sldId="306"/>
            <ac:spMk id="2" creationId="{280268B9-FC28-049F-84E8-1D0AB525A9EF}"/>
          </ac:spMkLst>
        </pc:spChg>
        <pc:spChg chg="del">
          <ac:chgData name="Bonner Jordan - Hartford-Remote-HSB" userId="e82d229e-6edb-4e20-9ecc-a487e5c63362" providerId="ADAL" clId="{B1A0C2B9-2A5E-4871-9D95-7883E94FDBF1}" dt="2023-04-10T15:07:18.589" v="98" actId="478"/>
          <ac:spMkLst>
            <pc:docMk/>
            <pc:sldMk cId="3868646971" sldId="306"/>
            <ac:spMk id="4" creationId="{7E6DE2EC-5C6A-10E2-BE6D-D8D14C3074F1}"/>
          </ac:spMkLst>
        </pc:spChg>
        <pc:spChg chg="add mod">
          <ac:chgData name="Bonner Jordan - Hartford-Remote-HSB" userId="e82d229e-6edb-4e20-9ecc-a487e5c63362" providerId="ADAL" clId="{B1A0C2B9-2A5E-4871-9D95-7883E94FDBF1}" dt="2023-04-10T15:07:25.186" v="102" actId="1076"/>
          <ac:spMkLst>
            <pc:docMk/>
            <pc:sldMk cId="3868646971" sldId="306"/>
            <ac:spMk id="6" creationId="{19B94CA9-C7DB-496E-77A1-114911E42CAF}"/>
          </ac:spMkLst>
        </pc:spChg>
        <pc:picChg chg="mod">
          <ac:chgData name="Bonner Jordan - Hartford-Remote-HSB" userId="e82d229e-6edb-4e20-9ecc-a487e5c63362" providerId="ADAL" clId="{B1A0C2B9-2A5E-4871-9D95-7883E94FDBF1}" dt="2023-04-10T15:07:25.186" v="102" actId="1076"/>
          <ac:picMkLst>
            <pc:docMk/>
            <pc:sldMk cId="3868646971" sldId="306"/>
            <ac:picMk id="3" creationId="{9600E23C-5C39-5A9C-9287-EA7426ED5D9D}"/>
          </ac:picMkLst>
        </pc:picChg>
        <pc:picChg chg="add mod">
          <ac:chgData name="Bonner Jordan - Hartford-Remote-HSB" userId="e82d229e-6edb-4e20-9ecc-a487e5c63362" providerId="ADAL" clId="{B1A0C2B9-2A5E-4871-9D95-7883E94FDBF1}" dt="2023-04-10T15:07:25.186" v="102" actId="1076"/>
          <ac:picMkLst>
            <pc:docMk/>
            <pc:sldMk cId="3868646971" sldId="306"/>
            <ac:picMk id="5" creationId="{0D033BC7-369F-AD05-B4E3-0F77B8FAF348}"/>
          </ac:picMkLst>
        </pc:picChg>
      </pc:sldChg>
      <pc:sldChg chg="modSp add del mod">
        <pc:chgData name="Bonner Jordan - Hartford-Remote-HSB" userId="e82d229e-6edb-4e20-9ecc-a487e5c63362" providerId="ADAL" clId="{B1A0C2B9-2A5E-4871-9D95-7883E94FDBF1}" dt="2023-04-10T15:08:18.287" v="142" actId="47"/>
        <pc:sldMkLst>
          <pc:docMk/>
          <pc:sldMk cId="3270593968" sldId="307"/>
        </pc:sldMkLst>
        <pc:spChg chg="mod">
          <ac:chgData name="Bonner Jordan - Hartford-Remote-HSB" userId="e82d229e-6edb-4e20-9ecc-a487e5c63362" providerId="ADAL" clId="{B1A0C2B9-2A5E-4871-9D95-7883E94FDBF1}" dt="2023-04-10T15:07:37.647" v="109" actId="20577"/>
          <ac:spMkLst>
            <pc:docMk/>
            <pc:sldMk cId="3270593968" sldId="307"/>
            <ac:spMk id="2" creationId="{D7F541AF-E3C9-4EBC-AE59-C890855A6412}"/>
          </ac:spMkLst>
        </pc:spChg>
        <pc:spChg chg="mod">
          <ac:chgData name="Bonner Jordan - Hartford-Remote-HSB" userId="e82d229e-6edb-4e20-9ecc-a487e5c63362" providerId="ADAL" clId="{B1A0C2B9-2A5E-4871-9D95-7883E94FDBF1}" dt="2023-04-10T15:07:42.791" v="111"/>
          <ac:spMkLst>
            <pc:docMk/>
            <pc:sldMk cId="3270593968" sldId="307"/>
            <ac:spMk id="4" creationId="{8CED2137-4FF2-E5EE-F102-CB4061F05A5C}"/>
          </ac:spMkLst>
        </pc:spChg>
      </pc:sldChg>
      <pc:sldChg chg="modSp new del mod">
        <pc:chgData name="Bonner Jordan - Hartford-Remote-HSB" userId="e82d229e-6edb-4e20-9ecc-a487e5c63362" providerId="ADAL" clId="{B1A0C2B9-2A5E-4871-9D95-7883E94FDBF1}" dt="2023-04-10T15:11:44.147" v="383" actId="47"/>
        <pc:sldMkLst>
          <pc:docMk/>
          <pc:sldMk cId="2071928482" sldId="308"/>
        </pc:sldMkLst>
        <pc:spChg chg="mod">
          <ac:chgData name="Bonner Jordan - Hartford-Remote-HSB" userId="e82d229e-6edb-4e20-9ecc-a487e5c63362" providerId="ADAL" clId="{B1A0C2B9-2A5E-4871-9D95-7883E94FDBF1}" dt="2023-04-10T15:07:52.969" v="135" actId="20577"/>
          <ac:spMkLst>
            <pc:docMk/>
            <pc:sldMk cId="2071928482" sldId="308"/>
            <ac:spMk id="2" creationId="{E9BA10B5-0D79-AFAD-D6FE-8117862C63DC}"/>
          </ac:spMkLst>
        </pc:spChg>
        <pc:spChg chg="mod">
          <ac:chgData name="Bonner Jordan - Hartford-Remote-HSB" userId="e82d229e-6edb-4e20-9ecc-a487e5c63362" providerId="ADAL" clId="{B1A0C2B9-2A5E-4871-9D95-7883E94FDBF1}" dt="2023-04-10T15:08:09.179" v="141" actId="2710"/>
          <ac:spMkLst>
            <pc:docMk/>
            <pc:sldMk cId="2071928482" sldId="308"/>
            <ac:spMk id="3" creationId="{A173C27F-B0DA-73E3-0F69-44FE8DD380C4}"/>
          </ac:spMkLst>
        </pc:spChg>
      </pc:sldChg>
      <pc:sldChg chg="delSp modSp add del mod">
        <pc:chgData name="Bonner Jordan - Hartford-Remote-HSB" userId="e82d229e-6edb-4e20-9ecc-a487e5c63362" providerId="ADAL" clId="{B1A0C2B9-2A5E-4871-9D95-7883E94FDBF1}" dt="2023-04-10T15:11:44.147" v="383" actId="47"/>
        <pc:sldMkLst>
          <pc:docMk/>
          <pc:sldMk cId="1965339173" sldId="309"/>
        </pc:sldMkLst>
        <pc:spChg chg="mod">
          <ac:chgData name="Bonner Jordan - Hartford-Remote-HSB" userId="e82d229e-6edb-4e20-9ecc-a487e5c63362" providerId="ADAL" clId="{B1A0C2B9-2A5E-4871-9D95-7883E94FDBF1}" dt="2023-04-10T15:09:04.800" v="210" actId="6549"/>
          <ac:spMkLst>
            <pc:docMk/>
            <pc:sldMk cId="1965339173" sldId="309"/>
            <ac:spMk id="2" creationId="{280268B9-FC28-049F-84E8-1D0AB525A9EF}"/>
          </ac:spMkLst>
        </pc:spChg>
        <pc:spChg chg="del">
          <ac:chgData name="Bonner Jordan - Hartford-Remote-HSB" userId="e82d229e-6edb-4e20-9ecc-a487e5c63362" providerId="ADAL" clId="{B1A0C2B9-2A5E-4871-9D95-7883E94FDBF1}" dt="2023-04-10T15:09:07.182" v="211" actId="478"/>
          <ac:spMkLst>
            <pc:docMk/>
            <pc:sldMk cId="1965339173" sldId="309"/>
            <ac:spMk id="4" creationId="{7E6DE2EC-5C6A-10E2-BE6D-D8D14C3074F1}"/>
          </ac:spMkLst>
        </pc:spChg>
        <pc:picChg chg="mod">
          <ac:chgData name="Bonner Jordan - Hartford-Remote-HSB" userId="e82d229e-6edb-4e20-9ecc-a487e5c63362" providerId="ADAL" clId="{B1A0C2B9-2A5E-4871-9D95-7883E94FDBF1}" dt="2023-04-10T15:09:09.604" v="213" actId="1076"/>
          <ac:picMkLst>
            <pc:docMk/>
            <pc:sldMk cId="1965339173" sldId="309"/>
            <ac:picMk id="3" creationId="{9600E23C-5C39-5A9C-9287-EA7426ED5D9D}"/>
          </ac:picMkLst>
        </pc:picChg>
      </pc:sldChg>
      <pc:sldChg chg="modSp add del mod">
        <pc:chgData name="Bonner Jordan - Hartford-Remote-HSB" userId="e82d229e-6edb-4e20-9ecc-a487e5c63362" providerId="ADAL" clId="{B1A0C2B9-2A5E-4871-9D95-7883E94FDBF1}" dt="2023-04-10T15:11:44.147" v="383" actId="47"/>
        <pc:sldMkLst>
          <pc:docMk/>
          <pc:sldMk cId="2242395765" sldId="310"/>
        </pc:sldMkLst>
        <pc:spChg chg="mod">
          <ac:chgData name="Bonner Jordan - Hartford-Remote-HSB" userId="e82d229e-6edb-4e20-9ecc-a487e5c63362" providerId="ADAL" clId="{B1A0C2B9-2A5E-4871-9D95-7883E94FDBF1}" dt="2023-04-10T15:09:24.027" v="252" actId="20577"/>
          <ac:spMkLst>
            <pc:docMk/>
            <pc:sldMk cId="2242395765" sldId="310"/>
            <ac:spMk id="2" creationId="{280268B9-FC28-049F-84E8-1D0AB525A9EF}"/>
          </ac:spMkLst>
        </pc:spChg>
        <pc:picChg chg="mod">
          <ac:chgData name="Bonner Jordan - Hartford-Remote-HSB" userId="e82d229e-6edb-4e20-9ecc-a487e5c63362" providerId="ADAL" clId="{B1A0C2B9-2A5E-4871-9D95-7883E94FDBF1}" dt="2023-04-10T15:09:38.569" v="255" actId="14100"/>
          <ac:picMkLst>
            <pc:docMk/>
            <pc:sldMk cId="2242395765" sldId="310"/>
            <ac:picMk id="3" creationId="{9600E23C-5C39-5A9C-9287-EA7426ED5D9D}"/>
          </ac:picMkLst>
        </pc:picChg>
      </pc:sldChg>
      <pc:sldChg chg="modSp add del mod">
        <pc:chgData name="Bonner Jordan - Hartford-Remote-HSB" userId="e82d229e-6edb-4e20-9ecc-a487e5c63362" providerId="ADAL" clId="{B1A0C2B9-2A5E-4871-9D95-7883E94FDBF1}" dt="2023-04-10T15:11:44.147" v="383" actId="47"/>
        <pc:sldMkLst>
          <pc:docMk/>
          <pc:sldMk cId="951103511" sldId="311"/>
        </pc:sldMkLst>
        <pc:spChg chg="mod">
          <ac:chgData name="Bonner Jordan - Hartford-Remote-HSB" userId="e82d229e-6edb-4e20-9ecc-a487e5c63362" providerId="ADAL" clId="{B1A0C2B9-2A5E-4871-9D95-7883E94FDBF1}" dt="2023-04-10T15:09:56.434" v="313" actId="20577"/>
          <ac:spMkLst>
            <pc:docMk/>
            <pc:sldMk cId="951103511" sldId="311"/>
            <ac:spMk id="2" creationId="{280268B9-FC28-049F-84E8-1D0AB525A9EF}"/>
          </ac:spMkLst>
        </pc:spChg>
        <pc:picChg chg="mod">
          <ac:chgData name="Bonner Jordan - Hartford-Remote-HSB" userId="e82d229e-6edb-4e20-9ecc-a487e5c63362" providerId="ADAL" clId="{B1A0C2B9-2A5E-4871-9D95-7883E94FDBF1}" dt="2023-04-10T15:10:13.622" v="318" actId="1076"/>
          <ac:picMkLst>
            <pc:docMk/>
            <pc:sldMk cId="951103511" sldId="311"/>
            <ac:picMk id="3" creationId="{9600E23C-5C39-5A9C-9287-EA7426ED5D9D}"/>
          </ac:picMkLst>
        </pc:picChg>
      </pc:sldChg>
      <pc:sldChg chg="modSp add del mod">
        <pc:chgData name="Bonner Jordan - Hartford-Remote-HSB" userId="e82d229e-6edb-4e20-9ecc-a487e5c63362" providerId="ADAL" clId="{B1A0C2B9-2A5E-4871-9D95-7883E94FDBF1}" dt="2023-04-10T15:11:44.147" v="383" actId="47"/>
        <pc:sldMkLst>
          <pc:docMk/>
          <pc:sldMk cId="2214098604" sldId="312"/>
        </pc:sldMkLst>
        <pc:spChg chg="mod">
          <ac:chgData name="Bonner Jordan - Hartford-Remote-HSB" userId="e82d229e-6edb-4e20-9ecc-a487e5c63362" providerId="ADAL" clId="{B1A0C2B9-2A5E-4871-9D95-7883E94FDBF1}" dt="2023-04-10T15:10:34.739" v="360" actId="20577"/>
          <ac:spMkLst>
            <pc:docMk/>
            <pc:sldMk cId="2214098604" sldId="312"/>
            <ac:spMk id="2" creationId="{280268B9-FC28-049F-84E8-1D0AB525A9EF}"/>
          </ac:spMkLst>
        </pc:spChg>
        <pc:picChg chg="mod">
          <ac:chgData name="Bonner Jordan - Hartford-Remote-HSB" userId="e82d229e-6edb-4e20-9ecc-a487e5c63362" providerId="ADAL" clId="{B1A0C2B9-2A5E-4871-9D95-7883E94FDBF1}" dt="2023-04-10T15:10:50.109" v="364" actId="1076"/>
          <ac:picMkLst>
            <pc:docMk/>
            <pc:sldMk cId="2214098604" sldId="312"/>
            <ac:picMk id="3" creationId="{9600E23C-5C39-5A9C-9287-EA7426ED5D9D}"/>
          </ac:picMkLst>
        </pc:picChg>
      </pc:sldChg>
      <pc:sldChg chg="add">
        <pc:chgData name="Bonner Jordan - Hartford-Remote-HSB" userId="e82d229e-6edb-4e20-9ecc-a487e5c63362" providerId="ADAL" clId="{B1A0C2B9-2A5E-4871-9D95-7883E94FDBF1}" dt="2023-04-10T15:11:35.710" v="382"/>
        <pc:sldMkLst>
          <pc:docMk/>
          <pc:sldMk cId="388583703" sldId="313"/>
        </pc:sldMkLst>
      </pc:sldChg>
      <pc:sldChg chg="add del">
        <pc:chgData name="Bonner Jordan - Hartford-Remote-HSB" userId="e82d229e-6edb-4e20-9ecc-a487e5c63362" providerId="ADAL" clId="{B1A0C2B9-2A5E-4871-9D95-7883E94FDBF1}" dt="2023-04-10T15:11:20.405" v="379"/>
        <pc:sldMkLst>
          <pc:docMk/>
          <pc:sldMk cId="1346132343" sldId="313"/>
        </pc:sldMkLst>
      </pc:sldChg>
      <pc:sldChg chg="add del">
        <pc:chgData name="Bonner Jordan - Hartford-Remote-HSB" userId="e82d229e-6edb-4e20-9ecc-a487e5c63362" providerId="ADAL" clId="{B1A0C2B9-2A5E-4871-9D95-7883E94FDBF1}" dt="2023-04-10T15:11:34.092" v="381" actId="2696"/>
        <pc:sldMkLst>
          <pc:docMk/>
          <pc:sldMk cId="3177792684" sldId="313"/>
        </pc:sldMkLst>
      </pc:sldChg>
      <pc:sldChg chg="add del">
        <pc:chgData name="Bonner Jordan - Hartford-Remote-HSB" userId="e82d229e-6edb-4e20-9ecc-a487e5c63362" providerId="ADAL" clId="{B1A0C2B9-2A5E-4871-9D95-7883E94FDBF1}" dt="2023-04-10T15:11:20.405" v="379"/>
        <pc:sldMkLst>
          <pc:docMk/>
          <pc:sldMk cId="1828062125" sldId="314"/>
        </pc:sldMkLst>
      </pc:sldChg>
      <pc:sldChg chg="add del">
        <pc:chgData name="Bonner Jordan - Hartford-Remote-HSB" userId="e82d229e-6edb-4e20-9ecc-a487e5c63362" providerId="ADAL" clId="{B1A0C2B9-2A5E-4871-9D95-7883E94FDBF1}" dt="2023-04-10T15:11:34.092" v="381" actId="2696"/>
        <pc:sldMkLst>
          <pc:docMk/>
          <pc:sldMk cId="2631325280" sldId="314"/>
        </pc:sldMkLst>
      </pc:sldChg>
      <pc:sldChg chg="add">
        <pc:chgData name="Bonner Jordan - Hartford-Remote-HSB" userId="e82d229e-6edb-4e20-9ecc-a487e5c63362" providerId="ADAL" clId="{B1A0C2B9-2A5E-4871-9D95-7883E94FDBF1}" dt="2023-04-10T15:11:35.710" v="382"/>
        <pc:sldMkLst>
          <pc:docMk/>
          <pc:sldMk cId="2706596452" sldId="314"/>
        </pc:sldMkLst>
      </pc:sldChg>
      <pc:sldChg chg="add del">
        <pc:chgData name="Bonner Jordan - Hartford-Remote-HSB" userId="e82d229e-6edb-4e20-9ecc-a487e5c63362" providerId="ADAL" clId="{B1A0C2B9-2A5E-4871-9D95-7883E94FDBF1}" dt="2023-04-10T15:11:20.405" v="379"/>
        <pc:sldMkLst>
          <pc:docMk/>
          <pc:sldMk cId="2146033910" sldId="315"/>
        </pc:sldMkLst>
      </pc:sldChg>
      <pc:sldChg chg="add del">
        <pc:chgData name="Bonner Jordan - Hartford-Remote-HSB" userId="e82d229e-6edb-4e20-9ecc-a487e5c63362" providerId="ADAL" clId="{B1A0C2B9-2A5E-4871-9D95-7883E94FDBF1}" dt="2023-04-10T15:11:34.092" v="381" actId="2696"/>
        <pc:sldMkLst>
          <pc:docMk/>
          <pc:sldMk cId="3152030816" sldId="315"/>
        </pc:sldMkLst>
      </pc:sldChg>
      <pc:sldChg chg="add">
        <pc:chgData name="Bonner Jordan - Hartford-Remote-HSB" userId="e82d229e-6edb-4e20-9ecc-a487e5c63362" providerId="ADAL" clId="{B1A0C2B9-2A5E-4871-9D95-7883E94FDBF1}" dt="2023-04-10T15:11:35.710" v="382"/>
        <pc:sldMkLst>
          <pc:docMk/>
          <pc:sldMk cId="3726353450" sldId="315"/>
        </pc:sldMkLst>
      </pc:sldChg>
      <pc:sldChg chg="add del">
        <pc:chgData name="Bonner Jordan - Hartford-Remote-HSB" userId="e82d229e-6edb-4e20-9ecc-a487e5c63362" providerId="ADAL" clId="{B1A0C2B9-2A5E-4871-9D95-7883E94FDBF1}" dt="2023-04-10T15:11:20.405" v="379"/>
        <pc:sldMkLst>
          <pc:docMk/>
          <pc:sldMk cId="3982705760" sldId="316"/>
        </pc:sldMkLst>
      </pc:sldChg>
      <pc:sldChg chg="add">
        <pc:chgData name="Bonner Jordan - Hartford-Remote-HSB" userId="e82d229e-6edb-4e20-9ecc-a487e5c63362" providerId="ADAL" clId="{B1A0C2B9-2A5E-4871-9D95-7883E94FDBF1}" dt="2023-04-10T15:11:35.710" v="382"/>
        <pc:sldMkLst>
          <pc:docMk/>
          <pc:sldMk cId="4162276457" sldId="316"/>
        </pc:sldMkLst>
      </pc:sldChg>
      <pc:sldChg chg="add del">
        <pc:chgData name="Bonner Jordan - Hartford-Remote-HSB" userId="e82d229e-6edb-4e20-9ecc-a487e5c63362" providerId="ADAL" clId="{B1A0C2B9-2A5E-4871-9D95-7883E94FDBF1}" dt="2023-04-10T15:11:34.092" v="381" actId="2696"/>
        <pc:sldMkLst>
          <pc:docMk/>
          <pc:sldMk cId="4287980308" sldId="316"/>
        </pc:sldMkLst>
      </pc:sldChg>
      <pc:sldChg chg="add del">
        <pc:chgData name="Bonner Jordan - Hartford-Remote-HSB" userId="e82d229e-6edb-4e20-9ecc-a487e5c63362" providerId="ADAL" clId="{B1A0C2B9-2A5E-4871-9D95-7883E94FDBF1}" dt="2023-04-10T15:11:34.092" v="381" actId="2696"/>
        <pc:sldMkLst>
          <pc:docMk/>
          <pc:sldMk cId="1151101454" sldId="317"/>
        </pc:sldMkLst>
      </pc:sldChg>
      <pc:sldChg chg="add del">
        <pc:chgData name="Bonner Jordan - Hartford-Remote-HSB" userId="e82d229e-6edb-4e20-9ecc-a487e5c63362" providerId="ADAL" clId="{B1A0C2B9-2A5E-4871-9D95-7883E94FDBF1}" dt="2023-04-10T15:11:20.405" v="379"/>
        <pc:sldMkLst>
          <pc:docMk/>
          <pc:sldMk cId="2718655660" sldId="317"/>
        </pc:sldMkLst>
      </pc:sldChg>
      <pc:sldChg chg="add">
        <pc:chgData name="Bonner Jordan - Hartford-Remote-HSB" userId="e82d229e-6edb-4e20-9ecc-a487e5c63362" providerId="ADAL" clId="{B1A0C2B9-2A5E-4871-9D95-7883E94FDBF1}" dt="2023-04-10T15:11:35.710" v="382"/>
        <pc:sldMkLst>
          <pc:docMk/>
          <pc:sldMk cId="3327618401" sldId="317"/>
        </pc:sldMkLst>
      </pc:sldChg>
      <pc:sldChg chg="add del">
        <pc:chgData name="Bonner Jordan - Hartford-Remote-HSB" userId="e82d229e-6edb-4e20-9ecc-a487e5c63362" providerId="ADAL" clId="{B1A0C2B9-2A5E-4871-9D95-7883E94FDBF1}" dt="2023-04-10T15:11:20.405" v="379"/>
        <pc:sldMkLst>
          <pc:docMk/>
          <pc:sldMk cId="644786388" sldId="318"/>
        </pc:sldMkLst>
      </pc:sldChg>
      <pc:sldChg chg="add">
        <pc:chgData name="Bonner Jordan - Hartford-Remote-HSB" userId="e82d229e-6edb-4e20-9ecc-a487e5c63362" providerId="ADAL" clId="{B1A0C2B9-2A5E-4871-9D95-7883E94FDBF1}" dt="2023-04-10T15:11:35.710" v="382"/>
        <pc:sldMkLst>
          <pc:docMk/>
          <pc:sldMk cId="794998791" sldId="318"/>
        </pc:sldMkLst>
      </pc:sldChg>
      <pc:sldChg chg="add del">
        <pc:chgData name="Bonner Jordan - Hartford-Remote-HSB" userId="e82d229e-6edb-4e20-9ecc-a487e5c63362" providerId="ADAL" clId="{B1A0C2B9-2A5E-4871-9D95-7883E94FDBF1}" dt="2023-04-10T15:11:34.092" v="381" actId="2696"/>
        <pc:sldMkLst>
          <pc:docMk/>
          <pc:sldMk cId="3944579480" sldId="318"/>
        </pc:sldMkLst>
      </pc:sldChg>
      <pc:sldChg chg="add del">
        <pc:chgData name="Bonner Jordan - Hartford-Remote-HSB" userId="e82d229e-6edb-4e20-9ecc-a487e5c63362" providerId="ADAL" clId="{B1A0C2B9-2A5E-4871-9D95-7883E94FDBF1}" dt="2023-04-10T15:11:20.405" v="379"/>
        <pc:sldMkLst>
          <pc:docMk/>
          <pc:sldMk cId="560101621" sldId="319"/>
        </pc:sldMkLst>
      </pc:sldChg>
      <pc:sldChg chg="add del">
        <pc:chgData name="Bonner Jordan - Hartford-Remote-HSB" userId="e82d229e-6edb-4e20-9ecc-a487e5c63362" providerId="ADAL" clId="{B1A0C2B9-2A5E-4871-9D95-7883E94FDBF1}" dt="2023-04-10T15:11:34.092" v="381" actId="2696"/>
        <pc:sldMkLst>
          <pc:docMk/>
          <pc:sldMk cId="1831369445" sldId="319"/>
        </pc:sldMkLst>
      </pc:sldChg>
      <pc:sldChg chg="add">
        <pc:chgData name="Bonner Jordan - Hartford-Remote-HSB" userId="e82d229e-6edb-4e20-9ecc-a487e5c63362" providerId="ADAL" clId="{B1A0C2B9-2A5E-4871-9D95-7883E94FDBF1}" dt="2023-04-10T15:11:35.710" v="382"/>
        <pc:sldMkLst>
          <pc:docMk/>
          <pc:sldMk cId="3134448629" sldId="319"/>
        </pc:sldMkLst>
      </pc:sldChg>
      <pc:sldChg chg="add">
        <pc:chgData name="Bonner Jordan - Hartford-Remote-HSB" userId="e82d229e-6edb-4e20-9ecc-a487e5c63362" providerId="ADAL" clId="{B1A0C2B9-2A5E-4871-9D95-7883E94FDBF1}" dt="2023-04-10T15:11:35.710" v="382"/>
        <pc:sldMkLst>
          <pc:docMk/>
          <pc:sldMk cId="65145040" sldId="320"/>
        </pc:sldMkLst>
      </pc:sldChg>
      <pc:sldChg chg="add del">
        <pc:chgData name="Bonner Jordan - Hartford-Remote-HSB" userId="e82d229e-6edb-4e20-9ecc-a487e5c63362" providerId="ADAL" clId="{B1A0C2B9-2A5E-4871-9D95-7883E94FDBF1}" dt="2023-04-10T15:11:34.092" v="381" actId="2696"/>
        <pc:sldMkLst>
          <pc:docMk/>
          <pc:sldMk cId="2290618690" sldId="320"/>
        </pc:sldMkLst>
      </pc:sldChg>
      <pc:sldChg chg="add del">
        <pc:chgData name="Bonner Jordan - Hartford-Remote-HSB" userId="e82d229e-6edb-4e20-9ecc-a487e5c63362" providerId="ADAL" clId="{B1A0C2B9-2A5E-4871-9D95-7883E94FDBF1}" dt="2023-04-10T15:11:20.405" v="379"/>
        <pc:sldMkLst>
          <pc:docMk/>
          <pc:sldMk cId="4242087408" sldId="320"/>
        </pc:sldMkLst>
      </pc:sldChg>
      <pc:sldChg chg="add">
        <pc:chgData name="Bonner Jordan - Hartford-Remote-HSB" userId="e82d229e-6edb-4e20-9ecc-a487e5c63362" providerId="ADAL" clId="{B1A0C2B9-2A5E-4871-9D95-7883E94FDBF1}" dt="2023-04-10T15:11:35.710" v="382"/>
        <pc:sldMkLst>
          <pc:docMk/>
          <pc:sldMk cId="604438770" sldId="321"/>
        </pc:sldMkLst>
      </pc:sldChg>
      <pc:sldChg chg="add del">
        <pc:chgData name="Bonner Jordan - Hartford-Remote-HSB" userId="e82d229e-6edb-4e20-9ecc-a487e5c63362" providerId="ADAL" clId="{B1A0C2B9-2A5E-4871-9D95-7883E94FDBF1}" dt="2023-04-10T15:11:20.405" v="379"/>
        <pc:sldMkLst>
          <pc:docMk/>
          <pc:sldMk cId="1800137641" sldId="321"/>
        </pc:sldMkLst>
      </pc:sldChg>
      <pc:sldChg chg="add del">
        <pc:chgData name="Bonner Jordan - Hartford-Remote-HSB" userId="e82d229e-6edb-4e20-9ecc-a487e5c63362" providerId="ADAL" clId="{B1A0C2B9-2A5E-4871-9D95-7883E94FDBF1}" dt="2023-04-10T15:11:34.092" v="381" actId="2696"/>
        <pc:sldMkLst>
          <pc:docMk/>
          <pc:sldMk cId="1904981484" sldId="321"/>
        </pc:sldMkLst>
      </pc:sldChg>
      <pc:sldChg chg="modSp add mod ord">
        <pc:chgData name="Bonner Jordan - Hartford-Remote-HSB" userId="e82d229e-6edb-4e20-9ecc-a487e5c63362" providerId="ADAL" clId="{B1A0C2B9-2A5E-4871-9D95-7883E94FDBF1}" dt="2023-04-10T15:13:28.234" v="496"/>
        <pc:sldMkLst>
          <pc:docMk/>
          <pc:sldMk cId="3123609618" sldId="322"/>
        </pc:sldMkLst>
        <pc:spChg chg="mod">
          <ac:chgData name="Bonner Jordan - Hartford-Remote-HSB" userId="e82d229e-6edb-4e20-9ecc-a487e5c63362" providerId="ADAL" clId="{B1A0C2B9-2A5E-4871-9D95-7883E94FDBF1}" dt="2023-04-10T15:13:28.234" v="496"/>
          <ac:spMkLst>
            <pc:docMk/>
            <pc:sldMk cId="3123609618" sldId="322"/>
            <ac:spMk id="2" creationId="{E9BA10B5-0D79-AFAD-D6FE-8117862C63DC}"/>
          </ac:spMkLst>
        </pc:spChg>
        <pc:spChg chg="mod">
          <ac:chgData name="Bonner Jordan - Hartford-Remote-HSB" userId="e82d229e-6edb-4e20-9ecc-a487e5c63362" providerId="ADAL" clId="{B1A0C2B9-2A5E-4871-9D95-7883E94FDBF1}" dt="2023-04-10T15:13:16.980" v="469" actId="27636"/>
          <ac:spMkLst>
            <pc:docMk/>
            <pc:sldMk cId="3123609618" sldId="322"/>
            <ac:spMk id="3" creationId="{A173C27F-B0DA-73E3-0F69-44FE8DD380C4}"/>
          </ac:spMkLst>
        </pc:spChg>
      </pc:sldChg>
      <pc:sldChg chg="add del">
        <pc:chgData name="Bonner Jordan - Hartford-Remote-HSB" userId="e82d229e-6edb-4e20-9ecc-a487e5c63362" providerId="ADAL" clId="{B1A0C2B9-2A5E-4871-9D95-7883E94FDBF1}" dt="2023-04-10T15:12:43.851" v="461" actId="2696"/>
        <pc:sldMkLst>
          <pc:docMk/>
          <pc:sldMk cId="3615846615" sldId="323"/>
        </pc:sldMkLst>
      </pc:sldChg>
      <pc:sldChg chg="add">
        <pc:chgData name="Bonner Jordan - Hartford-Remote-HSB" userId="e82d229e-6edb-4e20-9ecc-a487e5c63362" providerId="ADAL" clId="{B1A0C2B9-2A5E-4871-9D95-7883E94FDBF1}" dt="2023-04-10T15:12:44.937" v="462"/>
        <pc:sldMkLst>
          <pc:docMk/>
          <pc:sldMk cId="3794888855" sldId="323"/>
        </pc:sldMkLst>
      </pc:sldChg>
      <pc:sldChg chg="add">
        <pc:chgData name="Bonner Jordan - Hartford-Remote-HSB" userId="e82d229e-6edb-4e20-9ecc-a487e5c63362" providerId="ADAL" clId="{B1A0C2B9-2A5E-4871-9D95-7883E94FDBF1}" dt="2023-04-10T15:12:44.937" v="462"/>
        <pc:sldMkLst>
          <pc:docMk/>
          <pc:sldMk cId="775609920" sldId="324"/>
        </pc:sldMkLst>
      </pc:sldChg>
      <pc:sldChg chg="add del">
        <pc:chgData name="Bonner Jordan - Hartford-Remote-HSB" userId="e82d229e-6edb-4e20-9ecc-a487e5c63362" providerId="ADAL" clId="{B1A0C2B9-2A5E-4871-9D95-7883E94FDBF1}" dt="2023-04-10T15:12:43.851" v="461" actId="2696"/>
        <pc:sldMkLst>
          <pc:docMk/>
          <pc:sldMk cId="4079880492" sldId="324"/>
        </pc:sldMkLst>
      </pc:sldChg>
      <pc:sldChg chg="add del">
        <pc:chgData name="Bonner Jordan - Hartford-Remote-HSB" userId="e82d229e-6edb-4e20-9ecc-a487e5c63362" providerId="ADAL" clId="{B1A0C2B9-2A5E-4871-9D95-7883E94FDBF1}" dt="2023-04-10T15:12:43.851" v="461" actId="2696"/>
        <pc:sldMkLst>
          <pc:docMk/>
          <pc:sldMk cId="132174944" sldId="325"/>
        </pc:sldMkLst>
      </pc:sldChg>
      <pc:sldChg chg="modSp add del mod">
        <pc:chgData name="Bonner Jordan - Hartford-Remote-HSB" userId="e82d229e-6edb-4e20-9ecc-a487e5c63362" providerId="ADAL" clId="{B1A0C2B9-2A5E-4871-9D95-7883E94FDBF1}" dt="2023-04-10T15:15:51.997" v="534" actId="47"/>
        <pc:sldMkLst>
          <pc:docMk/>
          <pc:sldMk cId="2379460127" sldId="325"/>
        </pc:sldMkLst>
        <pc:spChg chg="mod">
          <ac:chgData name="Bonner Jordan - Hartford-Remote-HSB" userId="e82d229e-6edb-4e20-9ecc-a487e5c63362" providerId="ADAL" clId="{B1A0C2B9-2A5E-4871-9D95-7883E94FDBF1}" dt="2023-04-10T15:14:29.174" v="510" actId="20577"/>
          <ac:spMkLst>
            <pc:docMk/>
            <pc:sldMk cId="2379460127" sldId="325"/>
            <ac:spMk id="2" creationId="{B9EC03BD-C454-0198-1D1C-595851BA4527}"/>
          </ac:spMkLst>
        </pc:spChg>
      </pc:sldChg>
      <pc:sldChg chg="add del">
        <pc:chgData name="Bonner Jordan - Hartford-Remote-HSB" userId="e82d229e-6edb-4e20-9ecc-a487e5c63362" providerId="ADAL" clId="{B1A0C2B9-2A5E-4871-9D95-7883E94FDBF1}" dt="2023-04-10T15:13:03.967" v="464" actId="47"/>
        <pc:sldMkLst>
          <pc:docMk/>
          <pc:sldMk cId="3175839936" sldId="325"/>
        </pc:sldMkLst>
      </pc:sldChg>
      <pc:sldChg chg="add del">
        <pc:chgData name="Bonner Jordan - Hartford-Remote-HSB" userId="e82d229e-6edb-4e20-9ecc-a487e5c63362" providerId="ADAL" clId="{B1A0C2B9-2A5E-4871-9D95-7883E94FDBF1}" dt="2023-04-10T15:14:36.561" v="520" actId="47"/>
        <pc:sldMkLst>
          <pc:docMk/>
          <pc:sldMk cId="2903644323" sldId="326"/>
        </pc:sldMkLst>
      </pc:sldChg>
      <pc:sldChg chg="modSp add mod">
        <pc:chgData name="Bonner Jordan - Hartford-Remote-HSB" userId="e82d229e-6edb-4e20-9ecc-a487e5c63362" providerId="ADAL" clId="{B1A0C2B9-2A5E-4871-9D95-7883E94FDBF1}" dt="2023-04-10T15:14:33.008" v="519" actId="20577"/>
        <pc:sldMkLst>
          <pc:docMk/>
          <pc:sldMk cId="2071437175" sldId="327"/>
        </pc:sldMkLst>
        <pc:spChg chg="mod">
          <ac:chgData name="Bonner Jordan - Hartford-Remote-HSB" userId="e82d229e-6edb-4e20-9ecc-a487e5c63362" providerId="ADAL" clId="{B1A0C2B9-2A5E-4871-9D95-7883E94FDBF1}" dt="2023-04-10T15:14:33.008" v="519" actId="20577"/>
          <ac:spMkLst>
            <pc:docMk/>
            <pc:sldMk cId="2071437175" sldId="327"/>
            <ac:spMk id="2" creationId="{B9EC03BD-C454-0198-1D1C-595851BA4527}"/>
          </ac:spMkLst>
        </pc:spChg>
      </pc:sldChg>
      <pc:sldChg chg="add del setBg">
        <pc:chgData name="Bonner Jordan - Hartford-Remote-HSB" userId="e82d229e-6edb-4e20-9ecc-a487e5c63362" providerId="ADAL" clId="{B1A0C2B9-2A5E-4871-9D95-7883E94FDBF1}" dt="2023-04-10T15:15:28.103" v="530"/>
        <pc:sldMkLst>
          <pc:docMk/>
          <pc:sldMk cId="181408012" sldId="328"/>
        </pc:sldMkLst>
      </pc:sldChg>
      <pc:sldChg chg="add del setBg">
        <pc:chgData name="Bonner Jordan - Hartford-Remote-HSB" userId="e82d229e-6edb-4e20-9ecc-a487e5c63362" providerId="ADAL" clId="{B1A0C2B9-2A5E-4871-9D95-7883E94FDBF1}" dt="2023-04-10T15:15:20.675" v="526"/>
        <pc:sldMkLst>
          <pc:docMk/>
          <pc:sldMk cId="1497064947" sldId="328"/>
        </pc:sldMkLst>
      </pc:sldChg>
      <pc:sldChg chg="add ord">
        <pc:chgData name="Bonner Jordan - Hartford-Remote-HSB" userId="e82d229e-6edb-4e20-9ecc-a487e5c63362" providerId="ADAL" clId="{B1A0C2B9-2A5E-4871-9D95-7883E94FDBF1}" dt="2023-04-10T15:15:35.704" v="533"/>
        <pc:sldMkLst>
          <pc:docMk/>
          <pc:sldMk cId="2140327958" sldId="328"/>
        </pc:sldMkLst>
      </pc:sldChg>
      <pc:sldChg chg="add del setBg">
        <pc:chgData name="Bonner Jordan - Hartford-Remote-HSB" userId="e82d229e-6edb-4e20-9ecc-a487e5c63362" providerId="ADAL" clId="{B1A0C2B9-2A5E-4871-9D95-7883E94FDBF1}" dt="2023-04-10T15:15:26.437" v="528"/>
        <pc:sldMkLst>
          <pc:docMk/>
          <pc:sldMk cId="2716290595"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8726A95-9B20-4585-9485-739D16CA4D44}" type="slidenum">
              <a:rPr lang="en-US" altLang="en-US"/>
              <a:pPr>
                <a:defRPr/>
              </a:pPr>
              <a:t>‹#›</a:t>
            </a:fld>
            <a:endParaRPr lang="en-US" altLang="en-US"/>
          </a:p>
        </p:txBody>
      </p:sp>
    </p:spTree>
    <p:extLst>
      <p:ext uri="{BB962C8B-B14F-4D97-AF65-F5344CB8AC3E}">
        <p14:creationId xmlns:p14="http://schemas.microsoft.com/office/powerpoint/2010/main" val="88160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2</a:t>
            </a:fld>
            <a:endParaRPr lang="en-US"/>
          </a:p>
        </p:txBody>
      </p:sp>
    </p:spTree>
    <p:extLst>
      <p:ext uri="{BB962C8B-B14F-4D97-AF65-F5344CB8AC3E}">
        <p14:creationId xmlns:p14="http://schemas.microsoft.com/office/powerpoint/2010/main" val="409249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2691EE-5EE3-4F22-A62B-2328133F0E90}" type="slidenum">
              <a:rPr lang="en-US" altLang="en-US" smtClean="0"/>
              <a:pPr>
                <a:spcBef>
                  <a:spcPct val="0"/>
                </a:spcBef>
              </a:pPr>
              <a:t>3</a:t>
            </a:fld>
            <a:endParaRPr lang="en-US" altLang="en-US"/>
          </a:p>
        </p:txBody>
      </p:sp>
      <p:sp>
        <p:nvSpPr>
          <p:cNvPr id="15363" name="Rectangle 2"/>
          <p:cNvSpPr>
            <a:spLocks noGrp="1" noRot="1" noChangeAspect="1" noChangeArrowheads="1" noTextEdit="1"/>
          </p:cNvSpPr>
          <p:nvPr>
            <p:ph type="sldImg"/>
          </p:nvPr>
        </p:nvSpPr>
        <p:spPr>
          <a:xfrm>
            <a:off x="381000" y="685800"/>
            <a:ext cx="6096000" cy="34290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982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2691EE-5EE3-4F22-A62B-2328133F0E90}" type="slidenum">
              <a:rPr lang="en-US" altLang="en-US" smtClean="0"/>
              <a:pPr>
                <a:spcBef>
                  <a:spcPct val="0"/>
                </a:spcBef>
              </a:pPr>
              <a:t>26</a:t>
            </a:fld>
            <a:endParaRPr lang="en-US" altLang="en-US"/>
          </a:p>
        </p:txBody>
      </p:sp>
      <p:sp>
        <p:nvSpPr>
          <p:cNvPr id="15363" name="Rectangle 2"/>
          <p:cNvSpPr>
            <a:spLocks noGrp="1" noRot="1" noChangeAspect="1" noChangeArrowheads="1" noTextEdit="1"/>
          </p:cNvSpPr>
          <p:nvPr>
            <p:ph type="sldImg"/>
          </p:nvPr>
        </p:nvSpPr>
        <p:spPr>
          <a:xfrm>
            <a:off x="381000" y="685800"/>
            <a:ext cx="6096000" cy="34290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58585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8A8D04-00B3-4BA0-A00A-C4BD317016D7}"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269541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8A8D04-00B3-4BA0-A00A-C4BD317016D7}"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354771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8A8D04-00B3-4BA0-A00A-C4BD317016D7}"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1829175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42046-AA2D-4CAA-98B4-B454128C3826}" type="slidenum">
              <a:rPr lang="en-US" altLang="en-US"/>
              <a:pPr>
                <a:defRPr/>
              </a:pPr>
              <a:t>‹#›</a:t>
            </a:fld>
            <a:endParaRPr lang="en-US" altLang="en-US"/>
          </a:p>
        </p:txBody>
      </p:sp>
    </p:spTree>
    <p:extLst>
      <p:ext uri="{BB962C8B-B14F-4D97-AF65-F5344CB8AC3E}">
        <p14:creationId xmlns:p14="http://schemas.microsoft.com/office/powerpoint/2010/main" val="95876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5734B5-2BF0-44CC-A09E-7613FDB597FD}" type="slidenum">
              <a:rPr lang="en-US" altLang="en-US"/>
              <a:pPr>
                <a:defRPr/>
              </a:pPr>
              <a:t>‹#›</a:t>
            </a:fld>
            <a:endParaRPr lang="en-US" altLang="en-US"/>
          </a:p>
        </p:txBody>
      </p:sp>
    </p:spTree>
    <p:extLst>
      <p:ext uri="{BB962C8B-B14F-4D97-AF65-F5344CB8AC3E}">
        <p14:creationId xmlns:p14="http://schemas.microsoft.com/office/powerpoint/2010/main" val="1112959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D4E166-426A-4CDC-8A55-0698CD373058}" type="slidenum">
              <a:rPr lang="en-US" altLang="en-US"/>
              <a:pPr>
                <a:defRPr/>
              </a:pPr>
              <a:t>‹#›</a:t>
            </a:fld>
            <a:endParaRPr lang="en-US" altLang="en-US"/>
          </a:p>
        </p:txBody>
      </p:sp>
    </p:spTree>
    <p:extLst>
      <p:ext uri="{BB962C8B-B14F-4D97-AF65-F5344CB8AC3E}">
        <p14:creationId xmlns:p14="http://schemas.microsoft.com/office/powerpoint/2010/main" val="1560925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5F529E-04C2-4733-96B4-9382822BB992}" type="slidenum">
              <a:rPr lang="en-US" altLang="en-US"/>
              <a:pPr>
                <a:defRPr/>
              </a:pPr>
              <a:t>‹#›</a:t>
            </a:fld>
            <a:endParaRPr lang="en-US" altLang="en-US"/>
          </a:p>
        </p:txBody>
      </p:sp>
    </p:spTree>
    <p:extLst>
      <p:ext uri="{BB962C8B-B14F-4D97-AF65-F5344CB8AC3E}">
        <p14:creationId xmlns:p14="http://schemas.microsoft.com/office/powerpoint/2010/main" val="3437832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98F4360-4B64-4E0D-8175-9A1C7B8E9B1E}" type="slidenum">
              <a:rPr lang="en-US" altLang="en-US"/>
              <a:pPr>
                <a:defRPr/>
              </a:pPr>
              <a:t>‹#›</a:t>
            </a:fld>
            <a:endParaRPr lang="en-US" altLang="en-US"/>
          </a:p>
        </p:txBody>
      </p:sp>
    </p:spTree>
    <p:extLst>
      <p:ext uri="{BB962C8B-B14F-4D97-AF65-F5344CB8AC3E}">
        <p14:creationId xmlns:p14="http://schemas.microsoft.com/office/powerpoint/2010/main" val="354265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4930D13-555A-4D71-9C56-056D7C1924FB}" type="slidenum">
              <a:rPr lang="en-US" altLang="en-US"/>
              <a:pPr>
                <a:defRPr/>
              </a:pPr>
              <a:t>‹#›</a:t>
            </a:fld>
            <a:endParaRPr lang="en-US" altLang="en-US"/>
          </a:p>
        </p:txBody>
      </p:sp>
    </p:spTree>
    <p:extLst>
      <p:ext uri="{BB962C8B-B14F-4D97-AF65-F5344CB8AC3E}">
        <p14:creationId xmlns:p14="http://schemas.microsoft.com/office/powerpoint/2010/main" val="2122798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1CB7991-523B-4A41-BDC2-94761DC8FD02}" type="slidenum">
              <a:rPr lang="en-US" altLang="en-US"/>
              <a:pPr>
                <a:defRPr/>
              </a:pPr>
              <a:t>‹#›</a:t>
            </a:fld>
            <a:endParaRPr lang="en-US" altLang="en-US"/>
          </a:p>
        </p:txBody>
      </p:sp>
    </p:spTree>
    <p:extLst>
      <p:ext uri="{BB962C8B-B14F-4D97-AF65-F5344CB8AC3E}">
        <p14:creationId xmlns:p14="http://schemas.microsoft.com/office/powerpoint/2010/main" val="2721855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0E1F96-C250-483C-A381-DBE81A3A4369}" type="slidenum">
              <a:rPr lang="en-US" altLang="en-US"/>
              <a:pPr>
                <a:defRPr/>
              </a:pPr>
              <a:t>‹#›</a:t>
            </a:fld>
            <a:endParaRPr lang="en-US" altLang="en-US"/>
          </a:p>
        </p:txBody>
      </p:sp>
    </p:spTree>
    <p:extLst>
      <p:ext uri="{BB962C8B-B14F-4D97-AF65-F5344CB8AC3E}">
        <p14:creationId xmlns:p14="http://schemas.microsoft.com/office/powerpoint/2010/main" val="148945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8A8D04-00B3-4BA0-A00A-C4BD317016D7}"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1349244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06A62D-758F-4776-AA71-78CF198BF3BB}" type="slidenum">
              <a:rPr lang="en-US" altLang="en-US"/>
              <a:pPr>
                <a:defRPr/>
              </a:pPr>
              <a:t>‹#›</a:t>
            </a:fld>
            <a:endParaRPr lang="en-US" altLang="en-US"/>
          </a:p>
        </p:txBody>
      </p:sp>
    </p:spTree>
    <p:extLst>
      <p:ext uri="{BB962C8B-B14F-4D97-AF65-F5344CB8AC3E}">
        <p14:creationId xmlns:p14="http://schemas.microsoft.com/office/powerpoint/2010/main" val="2794893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934AE-19BF-4EFF-839D-9DC0AC666856}" type="slidenum">
              <a:rPr lang="en-US" altLang="en-US"/>
              <a:pPr>
                <a:defRPr/>
              </a:pPr>
              <a:t>‹#›</a:t>
            </a:fld>
            <a:endParaRPr lang="en-US" altLang="en-US"/>
          </a:p>
        </p:txBody>
      </p:sp>
    </p:spTree>
    <p:extLst>
      <p:ext uri="{BB962C8B-B14F-4D97-AF65-F5344CB8AC3E}">
        <p14:creationId xmlns:p14="http://schemas.microsoft.com/office/powerpoint/2010/main" val="2321365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68900D-8443-420F-9CF7-57DDBE0EEC42}" type="slidenum">
              <a:rPr lang="en-US" altLang="en-US"/>
              <a:pPr>
                <a:defRPr/>
              </a:pPr>
              <a:t>‹#›</a:t>
            </a:fld>
            <a:endParaRPr lang="en-US" altLang="en-US"/>
          </a:p>
        </p:txBody>
      </p:sp>
    </p:spTree>
    <p:extLst>
      <p:ext uri="{BB962C8B-B14F-4D97-AF65-F5344CB8AC3E}">
        <p14:creationId xmlns:p14="http://schemas.microsoft.com/office/powerpoint/2010/main" val="227555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A8D04-00B3-4BA0-A00A-C4BD317016D7}"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167972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8A8D04-00B3-4BA0-A00A-C4BD317016D7}"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6495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8A8D04-00B3-4BA0-A00A-C4BD317016D7}"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1937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8A8D04-00B3-4BA0-A00A-C4BD317016D7}"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375940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A8D04-00B3-4BA0-A00A-C4BD317016D7}"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381060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8A8D04-00B3-4BA0-A00A-C4BD317016D7}"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177825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8A8D04-00B3-4BA0-A00A-C4BD317016D7}"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D4D19-FFB4-433C-81F4-0DEEB16A73E4}" type="slidenum">
              <a:rPr lang="en-US" smtClean="0"/>
              <a:t>‹#›</a:t>
            </a:fld>
            <a:endParaRPr lang="en-US"/>
          </a:p>
        </p:txBody>
      </p:sp>
    </p:spTree>
    <p:extLst>
      <p:ext uri="{BB962C8B-B14F-4D97-AF65-F5344CB8AC3E}">
        <p14:creationId xmlns:p14="http://schemas.microsoft.com/office/powerpoint/2010/main" val="184609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fld id="{A48A8D04-00B3-4BA0-A00A-C4BD317016D7}" type="datetimeFigureOut">
              <a:rPr lang="en-US" smtClean="0"/>
              <a:pPr/>
              <a:t>4/10/2023</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5D6D4D19-FFB4-433C-81F4-0DEEB16A73E4}" type="slidenum">
              <a:rPr lang="en-US" smtClean="0"/>
              <a:pPr/>
              <a:t>‹#›</a:t>
            </a:fld>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624456" y="5749927"/>
            <a:ext cx="990603" cy="990603"/>
          </a:xfrm>
          <a:prstGeom prst="rect">
            <a:avLst/>
          </a:prstGeom>
        </p:spPr>
      </p:pic>
    </p:spTree>
    <p:extLst>
      <p:ext uri="{BB962C8B-B14F-4D97-AF65-F5344CB8AC3E}">
        <p14:creationId xmlns:p14="http://schemas.microsoft.com/office/powerpoint/2010/main" val="57805260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377"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3075" name="Rectangle 3"/>
          <p:cNvSpPr>
            <a:spLocks noGrp="1" noChangeArrowheads="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latin typeface="+mj-lt"/>
              </a:defRPr>
            </a:lvl1pPr>
          </a:lstStyle>
          <a:p>
            <a:pPr>
              <a:defRPr/>
            </a:pPr>
            <a:endParaRPr lang="en-US"/>
          </a:p>
        </p:txBody>
      </p:sp>
      <p:sp>
        <p:nvSpPr>
          <p:cNvPr id="512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mj-lt"/>
              </a:defRPr>
            </a:lvl1pPr>
          </a:lstStyle>
          <a:p>
            <a:pPr>
              <a:defRPr/>
            </a:pPr>
            <a:endParaRPr lang="en-US"/>
          </a:p>
        </p:txBody>
      </p:sp>
      <p:sp>
        <p:nvSpPr>
          <p:cNvPr id="512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mj-lt"/>
              </a:defRPr>
            </a:lvl1pPr>
          </a:lstStyle>
          <a:p>
            <a:pPr>
              <a:defRPr/>
            </a:pPr>
            <a:fld id="{B33CF038-14A2-4683-BE05-481021E7E3A9}" type="slidenum">
              <a:rPr lang="en-US" altLang="en-US" smtClean="0"/>
              <a:pPr>
                <a:defRPr/>
              </a:pPr>
              <a:t>‹#›</a:t>
            </a:fld>
            <a:endParaRPr lang="en-US" altLang="en-US"/>
          </a:p>
        </p:txBody>
      </p:sp>
      <p:pic>
        <p:nvPicPr>
          <p:cNvPr id="4" name="Picture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24456" y="5749927"/>
            <a:ext cx="990603" cy="990603"/>
          </a:xfrm>
          <a:prstGeom prst="rect">
            <a:avLst/>
          </a:prstGeom>
        </p:spPr>
      </p:pic>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89" algn="ctr" rtl="0" fontAlgn="base">
        <a:spcBef>
          <a:spcPct val="0"/>
        </a:spcBef>
        <a:spcAft>
          <a:spcPct val="0"/>
        </a:spcAft>
        <a:defRPr sz="4400">
          <a:solidFill>
            <a:schemeClr val="bg1"/>
          </a:solidFill>
          <a:latin typeface="Arial" charset="0"/>
        </a:defRPr>
      </a:lvl6pPr>
      <a:lvl7pPr marL="914377" algn="ctr" rtl="0" fontAlgn="base">
        <a:spcBef>
          <a:spcPct val="0"/>
        </a:spcBef>
        <a:spcAft>
          <a:spcPct val="0"/>
        </a:spcAft>
        <a:defRPr sz="4400">
          <a:solidFill>
            <a:schemeClr val="bg1"/>
          </a:solidFill>
          <a:latin typeface="Arial" charset="0"/>
        </a:defRPr>
      </a:lvl7pPr>
      <a:lvl8pPr marL="1371566" algn="ctr" rtl="0" fontAlgn="base">
        <a:spcBef>
          <a:spcPct val="0"/>
        </a:spcBef>
        <a:spcAft>
          <a:spcPct val="0"/>
        </a:spcAft>
        <a:defRPr sz="4400">
          <a:solidFill>
            <a:schemeClr val="bg1"/>
          </a:solidFill>
          <a:latin typeface="Arial" charset="0"/>
        </a:defRPr>
      </a:lvl8pPr>
      <a:lvl9pPr marL="1828754" algn="ctr" rtl="0" fontAlgn="base">
        <a:spcBef>
          <a:spcPct val="0"/>
        </a:spcBef>
        <a:spcAft>
          <a:spcPct val="0"/>
        </a:spcAft>
        <a:defRPr sz="4400">
          <a:solidFill>
            <a:schemeClr val="bg1"/>
          </a:solidFill>
          <a:latin typeface="Arial" charset="0"/>
        </a:defRPr>
      </a:lvl9pPr>
    </p:titleStyle>
    <p:bodyStyle>
      <a:lvl1pPr marL="342891" indent="-342891" algn="l" rtl="0" eaLnBrk="0" fontAlgn="base" hangingPunct="0">
        <a:spcBef>
          <a:spcPct val="20000"/>
        </a:spcBef>
        <a:spcAft>
          <a:spcPct val="0"/>
        </a:spcAft>
        <a:buChar char="•"/>
        <a:defRPr sz="3200">
          <a:solidFill>
            <a:schemeClr val="tx1"/>
          </a:solidFill>
          <a:latin typeface="+mj-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j-lt"/>
        </a:defRPr>
      </a:lvl2pPr>
      <a:lvl3pPr marL="1142971" indent="-228594" algn="l" rtl="0" eaLnBrk="0" fontAlgn="base" hangingPunct="0">
        <a:spcBef>
          <a:spcPct val="20000"/>
        </a:spcBef>
        <a:spcAft>
          <a:spcPct val="0"/>
        </a:spcAft>
        <a:buChar char="•"/>
        <a:defRPr sz="2400">
          <a:solidFill>
            <a:schemeClr val="tx1"/>
          </a:solidFill>
          <a:latin typeface="+mj-lt"/>
        </a:defRPr>
      </a:lvl3pPr>
      <a:lvl4pPr marL="1600160" indent="-228594" algn="l" rtl="0" eaLnBrk="0" fontAlgn="base" hangingPunct="0">
        <a:spcBef>
          <a:spcPct val="20000"/>
        </a:spcBef>
        <a:spcAft>
          <a:spcPct val="0"/>
        </a:spcAft>
        <a:buChar char="–"/>
        <a:defRPr sz="2000">
          <a:solidFill>
            <a:schemeClr val="tx1"/>
          </a:solidFill>
          <a:latin typeface="+mj-lt"/>
        </a:defRPr>
      </a:lvl4pPr>
      <a:lvl5pPr marL="2057349" indent="-228594" algn="l" rtl="0" eaLnBrk="0" fontAlgn="base" hangingPunct="0">
        <a:spcBef>
          <a:spcPct val="20000"/>
        </a:spcBef>
        <a:spcAft>
          <a:spcPct val="0"/>
        </a:spcAft>
        <a:buChar char="»"/>
        <a:defRPr sz="2000">
          <a:solidFill>
            <a:schemeClr val="tx1"/>
          </a:solidFill>
          <a:latin typeface="+mj-lt"/>
        </a:defRPr>
      </a:lvl5pPr>
      <a:lvl6pPr marL="2514537" indent="-228594" algn="l" rtl="0" fontAlgn="base">
        <a:spcBef>
          <a:spcPct val="20000"/>
        </a:spcBef>
        <a:spcAft>
          <a:spcPct val="0"/>
        </a:spcAft>
        <a:buChar char="»"/>
        <a:defRPr sz="2000">
          <a:solidFill>
            <a:schemeClr val="bg1"/>
          </a:solidFill>
          <a:latin typeface="+mn-lt"/>
        </a:defRPr>
      </a:lvl6pPr>
      <a:lvl7pPr marL="2971726" indent="-228594" algn="l" rtl="0" fontAlgn="base">
        <a:spcBef>
          <a:spcPct val="20000"/>
        </a:spcBef>
        <a:spcAft>
          <a:spcPct val="0"/>
        </a:spcAft>
        <a:buChar char="»"/>
        <a:defRPr sz="2000">
          <a:solidFill>
            <a:schemeClr val="bg1"/>
          </a:solidFill>
          <a:latin typeface="+mn-lt"/>
        </a:defRPr>
      </a:lvl7pPr>
      <a:lvl8pPr marL="3428914" indent="-228594" algn="l" rtl="0" fontAlgn="base">
        <a:spcBef>
          <a:spcPct val="20000"/>
        </a:spcBef>
        <a:spcAft>
          <a:spcPct val="0"/>
        </a:spcAft>
        <a:buChar char="»"/>
        <a:defRPr sz="2000">
          <a:solidFill>
            <a:schemeClr val="bg1"/>
          </a:solidFill>
          <a:latin typeface="+mn-lt"/>
        </a:defRPr>
      </a:lvl8pPr>
      <a:lvl9pPr marL="3886103" indent="-228594"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datasauRus_a.png" TargetMode="Externa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datasauRus_b.png"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asonality.png"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anscombe_residuals.png"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big_picture.png"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memory.png"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it.ly/3ymQ1eE"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2_good.p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3_better.png"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4_even_better.png"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only.png" TargetMode="Externa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ee_only.png" TargetMode="Externa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and_ee.png"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a.png" TargetMode="Externa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b.png" TargetMode="Externa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c.png" TargetMode="External"/><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anscombe.png"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01AE-4908-4A74-4419-4B02D4A7861D}"/>
              </a:ext>
            </a:extLst>
          </p:cNvPr>
          <p:cNvSpPr>
            <a:spLocks noGrp="1"/>
          </p:cNvSpPr>
          <p:nvPr>
            <p:ph type="title"/>
          </p:nvPr>
        </p:nvSpPr>
        <p:spPr/>
        <p:txBody>
          <a:bodyPr/>
          <a:lstStyle/>
          <a:p>
            <a:r>
              <a:rPr lang="en-US" dirty="0"/>
              <a:t>Proposed Content</a:t>
            </a:r>
          </a:p>
        </p:txBody>
      </p:sp>
      <p:sp>
        <p:nvSpPr>
          <p:cNvPr id="3" name="Content Placeholder 2">
            <a:extLst>
              <a:ext uri="{FF2B5EF4-FFF2-40B4-BE49-F238E27FC236}">
                <a16:creationId xmlns:a16="http://schemas.microsoft.com/office/drawing/2014/main" id="{E54F0759-4484-8B76-8D4D-6843878F0669}"/>
              </a:ext>
            </a:extLst>
          </p:cNvPr>
          <p:cNvSpPr>
            <a:spLocks noGrp="1"/>
          </p:cNvSpPr>
          <p:nvPr>
            <p:ph idx="1"/>
          </p:nvPr>
        </p:nvSpPr>
        <p:spPr/>
        <p:txBody>
          <a:bodyPr/>
          <a:lstStyle/>
          <a:p>
            <a:pPr marL="114300" marR="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Title</a:t>
            </a:r>
            <a:r>
              <a:rPr lang="en-US" sz="1200" dirty="0">
                <a:solidFill>
                  <a:srgbClr val="00589A"/>
                </a:solidFill>
                <a:effectLst/>
                <a:latin typeface="Arial" panose="020B0604020202020204" pitchFamily="34" charset="0"/>
                <a:ea typeface="SimSun" panose="02010600030101010101" pitchFamily="2" charset="-122"/>
              </a:rPr>
              <a:t>: Effective Data Visualization for Actuaries</a:t>
            </a:r>
            <a:endParaRPr lang="en-US" sz="120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Session Description: </a:t>
            </a: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200" dirty="0">
                <a:solidFill>
                  <a:srgbClr val="00589A"/>
                </a:solidFill>
                <a:effectLst/>
                <a:latin typeface="Arial" panose="020B0604020202020204" pitchFamily="34" charset="0"/>
                <a:ea typeface="SimSun" panose="02010600030101010101" pitchFamily="2" charset="-122"/>
              </a:rPr>
              <a:t>As actuaries, we are expected to understand the structure and rationale behind complex statistical models. Beyond that, we need to evaluate</a:t>
            </a:r>
            <a:r>
              <a:rPr lang="en-US" sz="1200" dirty="0">
                <a:solidFill>
                  <a:srgbClr val="00589A"/>
                </a:solidFill>
                <a:ea typeface="SimSun" panose="02010600030101010101" pitchFamily="2" charset="-122"/>
              </a:rPr>
              <a:t>. whether one model is preferred over another in a well-defined business context. Finally, these conclusions must be shared with stakeholders who are then expected to digest and support the actuary's conclusions. Although data visualization is often touted as having maximal benefit for the last step of the process, we contend that it provides value throughout</a:t>
            </a: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200" dirty="0">
                <a:solidFill>
                  <a:srgbClr val="00589A"/>
                </a:solidFill>
                <a:effectLst/>
                <a:latin typeface="Arial" panose="020B0604020202020204" pitchFamily="34" charset="0"/>
                <a:ea typeface="SimSun" panose="02010600030101010101" pitchFamily="2" charset="-122"/>
              </a:rPr>
              <a:t>In this session, Brian Fannin and Jordan Bonner will highlight key actuarial concepts and exhibits that can be better understood through data visualization. R’s `ggplot2` package will be used to create exhibits that allow for a deeper level of understanding and intuition. By growing comfortable with the value and mechanics of visualization at all stages of the analytics cycle, actuaries will become more facile in communicating with any stakeholder at any stage. </a:t>
            </a:r>
            <a:br>
              <a:rPr lang="en-US" sz="1200" dirty="0">
                <a:solidFill>
                  <a:srgbClr val="00589A"/>
                </a:solidFill>
                <a:effectLst/>
                <a:latin typeface="Arial" panose="020B0604020202020204" pitchFamily="34" charset="0"/>
                <a:ea typeface="SimSun" panose="02010600030101010101" pitchFamily="2" charset="-122"/>
              </a:rPr>
            </a:br>
            <a:endParaRPr lang="en-US" sz="1200" dirty="0">
              <a:solidFill>
                <a:srgbClr val="0072BC"/>
              </a:solidFill>
              <a:ea typeface="SimSun" panose="02010600030101010101" pitchFamily="2" charset="-122"/>
            </a:endParaRPr>
          </a:p>
          <a:p>
            <a:pPr marL="11430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Learning Objectives:</a:t>
            </a:r>
            <a:endParaRPr lang="en-US" sz="1200" b="1" dirty="0">
              <a:ea typeface="SimSun" panose="02010600030101010101" pitchFamily="2" charset="-122"/>
            </a:endParaRP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Unlock a deeper understanding of complicated concepts through data visualization</a:t>
            </a: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Leverage R’s `ggplot2` package to create compelling actuarial exhibits</a:t>
            </a: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Restructure data visualizations to tell the right story for your audience</a:t>
            </a:r>
          </a:p>
          <a:p>
            <a:pPr marL="114300" marR="0" indent="0">
              <a:lnSpc>
                <a:spcPct val="110000"/>
              </a:lnSpc>
              <a:spcBef>
                <a:spcPts val="0"/>
              </a:spcBef>
              <a:spcAft>
                <a:spcPts val="0"/>
              </a:spcAft>
              <a:buNone/>
            </a:pPr>
            <a:endParaRPr lang="en-US" sz="1200" b="1" dirty="0">
              <a:solidFill>
                <a:srgbClr val="00589A"/>
              </a:solidFill>
              <a:effectLst/>
              <a:latin typeface="Arial" panose="020B0604020202020204" pitchFamily="34" charset="0"/>
              <a:ea typeface="SimSun" panose="02010600030101010101" pitchFamily="2" charset="-122"/>
            </a:endParaRPr>
          </a:p>
          <a:p>
            <a:pPr marL="0" indent="0">
              <a:buNone/>
            </a:pPr>
            <a:endParaRPr lang="en-US" sz="1200" dirty="0"/>
          </a:p>
          <a:p>
            <a:endParaRPr lang="en-US" dirty="0"/>
          </a:p>
        </p:txBody>
      </p:sp>
      <p:sp>
        <p:nvSpPr>
          <p:cNvPr id="4" name="Rectangle 3">
            <a:extLst>
              <a:ext uri="{FF2B5EF4-FFF2-40B4-BE49-F238E27FC236}">
                <a16:creationId xmlns:a16="http://schemas.microsoft.com/office/drawing/2014/main" id="{ADE2C293-FEA5-21A1-7AC0-2BC0A2E35E77}"/>
              </a:ext>
            </a:extLst>
          </p:cNvPr>
          <p:cNvSpPr/>
          <p:nvPr/>
        </p:nvSpPr>
        <p:spPr>
          <a:xfrm>
            <a:off x="0" y="5638800"/>
            <a:ext cx="5029200" cy="12191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Be Removed. For Reference Only.</a:t>
            </a:r>
          </a:p>
        </p:txBody>
      </p:sp>
    </p:spTree>
    <p:extLst>
      <p:ext uri="{BB962C8B-B14F-4D97-AF65-F5344CB8AC3E}">
        <p14:creationId xmlns:p14="http://schemas.microsoft.com/office/powerpoint/2010/main" val="359367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68B9-FC28-049F-84E8-1D0AB525A9EF}"/>
              </a:ext>
            </a:extLst>
          </p:cNvPr>
          <p:cNvSpPr>
            <a:spLocks noGrp="1"/>
          </p:cNvSpPr>
          <p:nvPr>
            <p:ph type="title"/>
          </p:nvPr>
        </p:nvSpPr>
        <p:spPr/>
        <p:txBody>
          <a:bodyPr/>
          <a:lstStyle/>
          <a:p>
            <a:r>
              <a:rPr lang="en-US" dirty="0"/>
              <a:t>The </a:t>
            </a:r>
            <a:r>
              <a:rPr lang="en-US" dirty="0" err="1"/>
              <a:t>Datasaurus</a:t>
            </a:r>
            <a:r>
              <a:rPr lang="en-US" dirty="0"/>
              <a:t> Dozen</a:t>
            </a:r>
          </a:p>
        </p:txBody>
      </p:sp>
      <p:pic>
        <p:nvPicPr>
          <p:cNvPr id="3" name="Picture 2">
            <a:extLst>
              <a:ext uri="{FF2B5EF4-FFF2-40B4-BE49-F238E27FC236}">
                <a16:creationId xmlns:a16="http://schemas.microsoft.com/office/drawing/2014/main" id="{9600E23C-5C39-5A9C-9287-EA7426ED5D9D}"/>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1828801" y="1690692"/>
            <a:ext cx="4724399" cy="4724399"/>
          </a:xfrm>
          <a:prstGeom prst="rect">
            <a:avLst/>
          </a:prstGeom>
        </p:spPr>
      </p:pic>
      <p:pic>
        <p:nvPicPr>
          <p:cNvPr id="5" name="Picture 4">
            <a:extLst>
              <a:ext uri="{FF2B5EF4-FFF2-40B4-BE49-F238E27FC236}">
                <a16:creationId xmlns:a16="http://schemas.microsoft.com/office/drawing/2014/main" id="{0D033BC7-369F-AD05-B4E3-0F77B8FAF348}"/>
              </a:ext>
            </a:extLst>
          </p:cNvPr>
          <p:cNvPicPr>
            <a:picLocks noChangeAspect="1"/>
          </p:cNvPicPr>
          <p:nvPr/>
        </p:nvPicPr>
        <p:blipFill>
          <a:blip r:embed="rId4" r:link="rId5">
            <a:extLst>
              <a:ext uri="{28A0092B-C50C-407E-A947-70E740481C1C}">
                <a14:useLocalDpi xmlns:a14="http://schemas.microsoft.com/office/drawing/2010/main" val="0"/>
              </a:ext>
            </a:extLst>
          </a:blip>
          <a:srcRect/>
          <a:stretch>
            <a:fillRect/>
          </a:stretch>
        </p:blipFill>
        <p:spPr>
          <a:xfrm>
            <a:off x="7010400" y="1690692"/>
            <a:ext cx="2819400" cy="2819400"/>
          </a:xfrm>
          <a:prstGeom prst="rect">
            <a:avLst/>
          </a:prstGeom>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19B94CA9-C7DB-496E-77A1-114911E42CAF}"/>
                  </a:ext>
                </a:extLst>
              </p:cNvPr>
              <p:cNvSpPr/>
              <p:nvPr/>
            </p:nvSpPr>
            <p:spPr>
              <a:xfrm>
                <a:off x="7239003" y="4141795"/>
                <a:ext cx="259080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Descriptive Statistics Shared:</a:t>
                </a:r>
                <a:endParaRPr lang="en-US" sz="2000" i="1"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𝑥</m:t>
                        </m:r>
                      </m:e>
                    </m:acc>
                  </m:oMath>
                </a14:m>
                <a:r>
                  <a:rPr lang="en-US" sz="2000" dirty="0">
                    <a:solidFill>
                      <a:schemeClr val="tx1"/>
                    </a:solidFill>
                  </a:rPr>
                  <a:t>, </a:t>
                </a: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𝑦</m:t>
                        </m:r>
                      </m:e>
                    </m:acc>
                  </m:oMath>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𝑥</m:t>
                        </m:r>
                      </m:sub>
                      <m:sup>
                        <m:r>
                          <a:rPr lang="en-US" sz="2000" b="0" i="1" dirty="0" smtClean="0">
                            <a:solidFill>
                              <a:schemeClr val="tx1"/>
                            </a:solidFill>
                            <a:latin typeface="Cambria Math" panose="02040503050406030204" pitchFamily="18" charset="0"/>
                          </a:rPr>
                          <m:t>2</m:t>
                        </m:r>
                      </m:sup>
                    </m:sSubSup>
                  </m:oMath>
                </a14:m>
                <a:r>
                  <a:rPr lang="en-US" sz="2000" dirty="0">
                    <a:solidFill>
                      <a:schemeClr val="tx1"/>
                    </a:solidFill>
                  </a:rPr>
                  <a:t>, </a:t>
                </a: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𝑦</m:t>
                        </m:r>
                      </m:sub>
                      <m:sup>
                        <m:r>
                          <a:rPr lang="en-US" sz="2000" b="0" i="1" dirty="0" smtClean="0">
                            <a:solidFill>
                              <a:schemeClr val="tx1"/>
                            </a:solidFill>
                            <a:latin typeface="Cambria Math" panose="02040503050406030204" pitchFamily="18" charset="0"/>
                          </a:rPr>
                          <m:t>2</m:t>
                        </m:r>
                      </m:sup>
                    </m:sSubSup>
                  </m:oMath>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ea typeface="Cambria Math" panose="02040503050406030204" pitchFamily="18" charset="0"/>
                            </a:rPr>
                            <m:t>𝜌</m:t>
                          </m:r>
                        </m:e>
                        <m:sub>
                          <m:r>
                            <a:rPr lang="en-US" sz="2000" b="0" i="1" dirty="0" smtClean="0">
                              <a:solidFill>
                                <a:schemeClr val="tx1"/>
                              </a:solidFill>
                              <a:latin typeface="Cambria Math" panose="02040503050406030204" pitchFamily="18" charset="0"/>
                            </a:rPr>
                            <m:t>𝑥𝑦</m:t>
                          </m:r>
                        </m:sub>
                      </m:sSub>
                    </m:oMath>
                  </m:oMathPara>
                </a14:m>
                <a:endParaRPr lang="en-US" sz="2000" dirty="0">
                  <a:solidFill>
                    <a:schemeClr val="tx1"/>
                  </a:solidFill>
                  <a:latin typeface="Arial" panose="020B0604020202020204" pitchFamily="34" charset="0"/>
                  <a:cs typeface="Arial" panose="020B0604020202020204" pitchFamily="34" charset="0"/>
                </a:endParaRPr>
              </a:p>
            </p:txBody>
          </p:sp>
        </mc:Choice>
        <mc:Fallback>
          <p:sp>
            <p:nvSpPr>
              <p:cNvPr id="6" name="Rectangle 5">
                <a:extLst>
                  <a:ext uri="{FF2B5EF4-FFF2-40B4-BE49-F238E27FC236}">
                    <a16:creationId xmlns:a16="http://schemas.microsoft.com/office/drawing/2014/main" id="{19B94CA9-C7DB-496E-77A1-114911E42CAF}"/>
                  </a:ext>
                </a:extLst>
              </p:cNvPr>
              <p:cNvSpPr>
                <a:spLocks noRot="1" noChangeAspect="1" noMove="1" noResize="1" noEditPoints="1" noAdjustHandles="1" noChangeArrowheads="1" noChangeShapeType="1" noTextEdit="1"/>
              </p:cNvSpPr>
              <p:nvPr/>
            </p:nvSpPr>
            <p:spPr>
              <a:xfrm>
                <a:off x="7239003" y="4141795"/>
                <a:ext cx="2590800" cy="2667000"/>
              </a:xfrm>
              <a:prstGeom prst="rect">
                <a:avLst/>
              </a:prstGeom>
              <a:blipFill>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6227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10B5-0D79-AFAD-D6FE-8117862C63DC}"/>
              </a:ext>
            </a:extLst>
          </p:cNvPr>
          <p:cNvSpPr>
            <a:spLocks noGrp="1"/>
          </p:cNvSpPr>
          <p:nvPr>
            <p:ph type="title"/>
          </p:nvPr>
        </p:nvSpPr>
        <p:spPr/>
        <p:txBody>
          <a:bodyPr/>
          <a:lstStyle/>
          <a:p>
            <a:r>
              <a:rPr lang="en-US" dirty="0"/>
              <a:t>Why Seeing is Believing</a:t>
            </a:r>
          </a:p>
        </p:txBody>
      </p:sp>
      <p:sp>
        <p:nvSpPr>
          <p:cNvPr id="3" name="Content Placeholder 2">
            <a:extLst>
              <a:ext uri="{FF2B5EF4-FFF2-40B4-BE49-F238E27FC236}">
                <a16:creationId xmlns:a16="http://schemas.microsoft.com/office/drawing/2014/main" id="{A173C27F-B0DA-73E3-0F69-44FE8DD380C4}"/>
              </a:ext>
            </a:extLst>
          </p:cNvPr>
          <p:cNvSpPr>
            <a:spLocks noGrp="1"/>
          </p:cNvSpPr>
          <p:nvPr>
            <p:ph idx="1"/>
          </p:nvPr>
        </p:nvSpPr>
        <p:spPr/>
        <p:txBody>
          <a:bodyPr>
            <a:normAutofit/>
          </a:bodyPr>
          <a:lstStyle/>
          <a:p>
            <a:pPr>
              <a:lnSpc>
                <a:spcPct val="150000"/>
              </a:lnSpc>
            </a:pPr>
            <a:r>
              <a:rPr lang="en-US" sz="3200" dirty="0"/>
              <a:t>Better Pattern Identification</a:t>
            </a:r>
          </a:p>
          <a:p>
            <a:pPr>
              <a:lnSpc>
                <a:spcPct val="150000"/>
              </a:lnSpc>
            </a:pPr>
            <a:r>
              <a:rPr lang="en-US" sz="3200" dirty="0"/>
              <a:t>Identifying Outliers</a:t>
            </a:r>
          </a:p>
          <a:p>
            <a:pPr>
              <a:lnSpc>
                <a:spcPct val="150000"/>
              </a:lnSpc>
            </a:pPr>
            <a:r>
              <a:rPr lang="en-US" sz="3200" dirty="0"/>
              <a:t>Spotting the “Big Picture”</a:t>
            </a:r>
          </a:p>
          <a:p>
            <a:pPr>
              <a:lnSpc>
                <a:spcPct val="150000"/>
              </a:lnSpc>
            </a:pPr>
            <a:r>
              <a:rPr lang="en-US" sz="3200" dirty="0"/>
              <a:t>Memory Retention</a:t>
            </a:r>
          </a:p>
        </p:txBody>
      </p:sp>
    </p:spTree>
    <p:extLst>
      <p:ext uri="{BB962C8B-B14F-4D97-AF65-F5344CB8AC3E}">
        <p14:creationId xmlns:p14="http://schemas.microsoft.com/office/powerpoint/2010/main" val="3327618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68B9-FC28-049F-84E8-1D0AB525A9EF}"/>
              </a:ext>
            </a:extLst>
          </p:cNvPr>
          <p:cNvSpPr>
            <a:spLocks noGrp="1"/>
          </p:cNvSpPr>
          <p:nvPr>
            <p:ph type="title"/>
          </p:nvPr>
        </p:nvSpPr>
        <p:spPr>
          <a:xfrm>
            <a:off x="838199" y="365129"/>
            <a:ext cx="10745821" cy="1325563"/>
          </a:xfrm>
        </p:spPr>
        <p:txBody>
          <a:bodyPr/>
          <a:lstStyle/>
          <a:p>
            <a:r>
              <a:rPr lang="en-US" dirty="0"/>
              <a:t>Better Pattern Identification - </a:t>
            </a:r>
            <a:r>
              <a:rPr lang="en-US" b="1" dirty="0"/>
              <a:t>Seasonality</a:t>
            </a:r>
          </a:p>
        </p:txBody>
      </p:sp>
      <p:pic>
        <p:nvPicPr>
          <p:cNvPr id="3" name="Picture 2">
            <a:extLst>
              <a:ext uri="{FF2B5EF4-FFF2-40B4-BE49-F238E27FC236}">
                <a16:creationId xmlns:a16="http://schemas.microsoft.com/office/drawing/2014/main" id="{9600E23C-5C39-5A9C-9287-EA7426ED5D9D}"/>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362200" y="1600200"/>
            <a:ext cx="7086598" cy="4724399"/>
          </a:xfrm>
          <a:prstGeom prst="rect">
            <a:avLst/>
          </a:prstGeom>
        </p:spPr>
      </p:pic>
    </p:spTree>
    <p:extLst>
      <p:ext uri="{BB962C8B-B14F-4D97-AF65-F5344CB8AC3E}">
        <p14:creationId xmlns:p14="http://schemas.microsoft.com/office/powerpoint/2010/main" val="79499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68B9-FC28-049F-84E8-1D0AB525A9EF}"/>
              </a:ext>
            </a:extLst>
          </p:cNvPr>
          <p:cNvSpPr>
            <a:spLocks noGrp="1"/>
          </p:cNvSpPr>
          <p:nvPr>
            <p:ph type="title"/>
          </p:nvPr>
        </p:nvSpPr>
        <p:spPr>
          <a:xfrm>
            <a:off x="838199" y="365129"/>
            <a:ext cx="10745821" cy="1325563"/>
          </a:xfrm>
        </p:spPr>
        <p:txBody>
          <a:bodyPr/>
          <a:lstStyle/>
          <a:p>
            <a:r>
              <a:rPr lang="en-US" dirty="0"/>
              <a:t>Identifying Outliers – </a:t>
            </a:r>
            <a:r>
              <a:rPr lang="en-US" b="1" dirty="0"/>
              <a:t>Residual Plots</a:t>
            </a:r>
          </a:p>
        </p:txBody>
      </p:sp>
      <p:pic>
        <p:nvPicPr>
          <p:cNvPr id="3" name="Picture 2">
            <a:extLst>
              <a:ext uri="{FF2B5EF4-FFF2-40B4-BE49-F238E27FC236}">
                <a16:creationId xmlns:a16="http://schemas.microsoft.com/office/drawing/2014/main" id="{9600E23C-5C39-5A9C-9287-EA7426ED5D9D}"/>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133600" y="1549399"/>
            <a:ext cx="7620000" cy="5079999"/>
          </a:xfrm>
          <a:prstGeom prst="rect">
            <a:avLst/>
          </a:prstGeom>
        </p:spPr>
      </p:pic>
    </p:spTree>
    <p:extLst>
      <p:ext uri="{BB962C8B-B14F-4D97-AF65-F5344CB8AC3E}">
        <p14:creationId xmlns:p14="http://schemas.microsoft.com/office/powerpoint/2010/main" val="313444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68B9-FC28-049F-84E8-1D0AB525A9EF}"/>
              </a:ext>
            </a:extLst>
          </p:cNvPr>
          <p:cNvSpPr>
            <a:spLocks noGrp="1"/>
          </p:cNvSpPr>
          <p:nvPr>
            <p:ph type="title"/>
          </p:nvPr>
        </p:nvSpPr>
        <p:spPr>
          <a:xfrm>
            <a:off x="838199" y="365129"/>
            <a:ext cx="10745821" cy="1325563"/>
          </a:xfrm>
        </p:spPr>
        <p:txBody>
          <a:bodyPr/>
          <a:lstStyle/>
          <a:p>
            <a:r>
              <a:rPr lang="en-US" dirty="0"/>
              <a:t>Spotting the “Big Picture”</a:t>
            </a:r>
            <a:endParaRPr lang="en-US" b="1" dirty="0"/>
          </a:p>
        </p:txBody>
      </p:sp>
      <p:pic>
        <p:nvPicPr>
          <p:cNvPr id="3" name="Picture 2">
            <a:extLst>
              <a:ext uri="{FF2B5EF4-FFF2-40B4-BE49-F238E27FC236}">
                <a16:creationId xmlns:a16="http://schemas.microsoft.com/office/drawing/2014/main" id="{9600E23C-5C39-5A9C-9287-EA7426ED5D9D}"/>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209800" y="1647822"/>
            <a:ext cx="7239000" cy="4825999"/>
          </a:xfrm>
          <a:prstGeom prst="rect">
            <a:avLst/>
          </a:prstGeom>
        </p:spPr>
      </p:pic>
    </p:spTree>
    <p:extLst>
      <p:ext uri="{BB962C8B-B14F-4D97-AF65-F5344CB8AC3E}">
        <p14:creationId xmlns:p14="http://schemas.microsoft.com/office/powerpoint/2010/main" val="6514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68B9-FC28-049F-84E8-1D0AB525A9EF}"/>
              </a:ext>
            </a:extLst>
          </p:cNvPr>
          <p:cNvSpPr>
            <a:spLocks noGrp="1"/>
          </p:cNvSpPr>
          <p:nvPr>
            <p:ph type="title"/>
          </p:nvPr>
        </p:nvSpPr>
        <p:spPr>
          <a:xfrm>
            <a:off x="838199" y="365129"/>
            <a:ext cx="10745821" cy="1325563"/>
          </a:xfrm>
        </p:spPr>
        <p:txBody>
          <a:bodyPr/>
          <a:lstStyle/>
          <a:p>
            <a:r>
              <a:rPr lang="en-US" dirty="0"/>
              <a:t>Memory Retention</a:t>
            </a:r>
            <a:endParaRPr lang="en-US" b="1" dirty="0"/>
          </a:p>
        </p:txBody>
      </p:sp>
      <p:pic>
        <p:nvPicPr>
          <p:cNvPr id="3" name="Picture 2">
            <a:extLst>
              <a:ext uri="{FF2B5EF4-FFF2-40B4-BE49-F238E27FC236}">
                <a16:creationId xmlns:a16="http://schemas.microsoft.com/office/drawing/2014/main" id="{9600E23C-5C39-5A9C-9287-EA7426ED5D9D}"/>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057400" y="1371600"/>
            <a:ext cx="8077200" cy="5384800"/>
          </a:xfrm>
          <a:prstGeom prst="rect">
            <a:avLst/>
          </a:prstGeom>
        </p:spPr>
      </p:pic>
    </p:spTree>
    <p:extLst>
      <p:ext uri="{BB962C8B-B14F-4D97-AF65-F5344CB8AC3E}">
        <p14:creationId xmlns:p14="http://schemas.microsoft.com/office/powerpoint/2010/main" val="60443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03BD-C454-0198-1D1C-595851BA4527}"/>
              </a:ext>
            </a:extLst>
          </p:cNvPr>
          <p:cNvSpPr>
            <a:spLocks noGrp="1"/>
          </p:cNvSpPr>
          <p:nvPr>
            <p:ph type="title"/>
          </p:nvPr>
        </p:nvSpPr>
        <p:spPr/>
        <p:txBody>
          <a:bodyPr/>
          <a:lstStyle/>
          <a:p>
            <a:r>
              <a:rPr lang="en-US" dirty="0"/>
              <a:t>Decoding Complexity</a:t>
            </a:r>
          </a:p>
        </p:txBody>
      </p:sp>
      <p:sp>
        <p:nvSpPr>
          <p:cNvPr id="3" name="Text Placeholder 2">
            <a:extLst>
              <a:ext uri="{FF2B5EF4-FFF2-40B4-BE49-F238E27FC236}">
                <a16:creationId xmlns:a16="http://schemas.microsoft.com/office/drawing/2014/main" id="{58F1F17F-58A2-5A8E-3284-0B28D3DF23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9488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10B5-0D79-AFAD-D6FE-8117862C63DC}"/>
              </a:ext>
            </a:extLst>
          </p:cNvPr>
          <p:cNvSpPr>
            <a:spLocks noGrp="1"/>
          </p:cNvSpPr>
          <p:nvPr>
            <p:ph type="title"/>
          </p:nvPr>
        </p:nvSpPr>
        <p:spPr/>
        <p:txBody>
          <a:bodyPr/>
          <a:lstStyle/>
          <a:p>
            <a:r>
              <a:rPr lang="en-US" dirty="0"/>
              <a:t>Decoding Complexity</a:t>
            </a:r>
          </a:p>
        </p:txBody>
      </p:sp>
      <p:sp>
        <p:nvSpPr>
          <p:cNvPr id="3" name="Content Placeholder 2">
            <a:extLst>
              <a:ext uri="{FF2B5EF4-FFF2-40B4-BE49-F238E27FC236}">
                <a16:creationId xmlns:a16="http://schemas.microsoft.com/office/drawing/2014/main" id="{A173C27F-B0DA-73E3-0F69-44FE8DD380C4}"/>
              </a:ext>
            </a:extLst>
          </p:cNvPr>
          <p:cNvSpPr>
            <a:spLocks noGrp="1"/>
          </p:cNvSpPr>
          <p:nvPr>
            <p:ph idx="1"/>
          </p:nvPr>
        </p:nvSpPr>
        <p:spPr/>
        <p:txBody>
          <a:bodyPr>
            <a:normAutofit/>
          </a:bodyPr>
          <a:lstStyle/>
          <a:p>
            <a:pPr>
              <a:lnSpc>
                <a:spcPct val="150000"/>
              </a:lnSpc>
            </a:pPr>
            <a:r>
              <a:rPr lang="en-US" sz="3200" dirty="0"/>
              <a:t>Univariate Linear Regression</a:t>
            </a:r>
          </a:p>
          <a:p>
            <a:pPr>
              <a:lnSpc>
                <a:spcPct val="150000"/>
              </a:lnSpc>
            </a:pPr>
            <a:r>
              <a:rPr lang="en-US" sz="3200" dirty="0"/>
              <a:t>Principal Components Analysis</a:t>
            </a:r>
          </a:p>
          <a:p>
            <a:pPr>
              <a:lnSpc>
                <a:spcPct val="150000"/>
              </a:lnSpc>
            </a:pPr>
            <a:r>
              <a:rPr lang="en-US" sz="3200" dirty="0"/>
              <a:t>Decision Trees</a:t>
            </a:r>
          </a:p>
          <a:p>
            <a:pPr>
              <a:lnSpc>
                <a:spcPct val="150000"/>
              </a:lnSpc>
            </a:pPr>
            <a:r>
              <a:rPr lang="en-US" sz="3200" dirty="0"/>
              <a:t>Correlation &amp; Tail Correlation</a:t>
            </a:r>
          </a:p>
          <a:p>
            <a:pPr>
              <a:lnSpc>
                <a:spcPct val="150000"/>
              </a:lnSpc>
            </a:pPr>
            <a:endParaRPr lang="en-US" sz="3200" dirty="0"/>
          </a:p>
        </p:txBody>
      </p:sp>
    </p:spTree>
    <p:extLst>
      <p:ext uri="{BB962C8B-B14F-4D97-AF65-F5344CB8AC3E}">
        <p14:creationId xmlns:p14="http://schemas.microsoft.com/office/powerpoint/2010/main" val="77560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03BD-C454-0198-1D1C-595851BA4527}"/>
              </a:ext>
            </a:extLst>
          </p:cNvPr>
          <p:cNvSpPr>
            <a:spLocks noGrp="1"/>
          </p:cNvSpPr>
          <p:nvPr>
            <p:ph type="title"/>
          </p:nvPr>
        </p:nvSpPr>
        <p:spPr/>
        <p:txBody>
          <a:bodyPr/>
          <a:lstStyle/>
          <a:p>
            <a:r>
              <a:rPr lang="en-US" dirty="0"/>
              <a:t>The Power of Persuasion</a:t>
            </a:r>
          </a:p>
        </p:txBody>
      </p:sp>
      <p:sp>
        <p:nvSpPr>
          <p:cNvPr id="3" name="Text Placeholder 2">
            <a:extLst>
              <a:ext uri="{FF2B5EF4-FFF2-40B4-BE49-F238E27FC236}">
                <a16:creationId xmlns:a16="http://schemas.microsoft.com/office/drawing/2014/main" id="{58F1F17F-58A2-5A8E-3284-0B28D3DF23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54097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10B5-0D79-AFAD-D6FE-8117862C63DC}"/>
              </a:ext>
            </a:extLst>
          </p:cNvPr>
          <p:cNvSpPr>
            <a:spLocks noGrp="1"/>
          </p:cNvSpPr>
          <p:nvPr>
            <p:ph type="title"/>
          </p:nvPr>
        </p:nvSpPr>
        <p:spPr/>
        <p:txBody>
          <a:bodyPr/>
          <a:lstStyle/>
          <a:p>
            <a:r>
              <a:rPr lang="en-US" dirty="0"/>
              <a:t>The Power of Persuasion</a:t>
            </a:r>
          </a:p>
        </p:txBody>
      </p:sp>
      <p:sp>
        <p:nvSpPr>
          <p:cNvPr id="3" name="Content Placeholder 2">
            <a:extLst>
              <a:ext uri="{FF2B5EF4-FFF2-40B4-BE49-F238E27FC236}">
                <a16:creationId xmlns:a16="http://schemas.microsoft.com/office/drawing/2014/main" id="{A173C27F-B0DA-73E3-0F69-44FE8DD380C4}"/>
              </a:ext>
            </a:extLst>
          </p:cNvPr>
          <p:cNvSpPr>
            <a:spLocks noGrp="1"/>
          </p:cNvSpPr>
          <p:nvPr>
            <p:ph idx="1"/>
          </p:nvPr>
        </p:nvSpPr>
        <p:spPr/>
        <p:txBody>
          <a:bodyPr>
            <a:normAutofit/>
          </a:bodyPr>
          <a:lstStyle/>
          <a:p>
            <a:pPr>
              <a:lnSpc>
                <a:spcPct val="150000"/>
              </a:lnSpc>
            </a:pPr>
            <a:r>
              <a:rPr lang="en-US" sz="3200" dirty="0"/>
              <a:t>Highlighting Key Insights</a:t>
            </a:r>
          </a:p>
          <a:p>
            <a:pPr>
              <a:lnSpc>
                <a:spcPct val="150000"/>
              </a:lnSpc>
            </a:pPr>
            <a:r>
              <a:rPr lang="en-US" sz="3200" dirty="0"/>
              <a:t>Telling a Story</a:t>
            </a:r>
          </a:p>
          <a:p>
            <a:pPr>
              <a:lnSpc>
                <a:spcPct val="150000"/>
              </a:lnSpc>
            </a:pPr>
            <a:r>
              <a:rPr lang="en-US" sz="3200" dirty="0"/>
              <a:t>Providing Context</a:t>
            </a:r>
          </a:p>
          <a:p>
            <a:pPr>
              <a:lnSpc>
                <a:spcPct val="150000"/>
              </a:lnSpc>
            </a:pPr>
            <a:r>
              <a:rPr lang="en-US" sz="3200" dirty="0"/>
              <a:t>Show Comparisons</a:t>
            </a:r>
          </a:p>
          <a:p>
            <a:pPr>
              <a:lnSpc>
                <a:spcPct val="150000"/>
              </a:lnSpc>
            </a:pPr>
            <a:endParaRPr lang="en-US" sz="3200" dirty="0"/>
          </a:p>
          <a:p>
            <a:pPr>
              <a:lnSpc>
                <a:spcPct val="150000"/>
              </a:lnSpc>
            </a:pPr>
            <a:endParaRPr lang="en-US" sz="3200" dirty="0"/>
          </a:p>
        </p:txBody>
      </p:sp>
    </p:spTree>
    <p:extLst>
      <p:ext uri="{BB962C8B-B14F-4D97-AF65-F5344CB8AC3E}">
        <p14:creationId xmlns:p14="http://schemas.microsoft.com/office/powerpoint/2010/main" val="312360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Ideas for Interactivity</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endParaRPr lang="en-US" sz="1600" b="1" dirty="0"/>
          </a:p>
          <a:p>
            <a:r>
              <a:rPr lang="en-US" sz="2000" b="1" dirty="0"/>
              <a:t>Familiarity with R</a:t>
            </a:r>
          </a:p>
          <a:p>
            <a:r>
              <a:rPr lang="en-US" sz="2000" b="1" dirty="0"/>
              <a:t>“Which chart is easier to interpret”</a:t>
            </a:r>
          </a:p>
          <a:p>
            <a:r>
              <a:rPr lang="en-US" sz="2000" b="1" dirty="0"/>
              <a:t>Test Bar/Line bias (</a:t>
            </a:r>
            <a:r>
              <a:rPr lang="en-US" sz="1800" u="sng" dirty="0">
                <a:solidFill>
                  <a:srgbClr val="0000FF"/>
                </a:solidFill>
                <a:latin typeface="Calibri" panose="020F0502020204030204" pitchFamily="34" charset="0"/>
                <a:ea typeface="SimSun" panose="02010600030101010101" pitchFamily="2" charset="-122"/>
                <a:hlinkClick r:id="rId3"/>
              </a:rPr>
              <a:t>https://bit.ly/3ymQ1eE</a:t>
            </a:r>
            <a:r>
              <a:rPr lang="en-US" sz="2000" b="1" dirty="0"/>
              <a:t>)</a:t>
            </a:r>
          </a:p>
          <a:p>
            <a:endParaRPr lang="en-US" sz="3600" b="1" dirty="0"/>
          </a:p>
          <a:p>
            <a:endParaRPr lang="en-US" sz="3600" b="1" dirty="0"/>
          </a:p>
        </p:txBody>
      </p:sp>
    </p:spTree>
    <p:extLst>
      <p:ext uri="{BB962C8B-B14F-4D97-AF65-F5344CB8AC3E}">
        <p14:creationId xmlns:p14="http://schemas.microsoft.com/office/powerpoint/2010/main" val="211368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a:xfrm>
            <a:off x="2590800" y="274638"/>
            <a:ext cx="7772400" cy="1143000"/>
          </a:xfrm>
        </p:spPr>
        <p:txBody>
          <a:bodyPr/>
          <a:lstStyle/>
          <a:p>
            <a:r>
              <a:rPr lang="en-US" dirty="0"/>
              <a:t>Initial Example: Fitted Severity</a:t>
            </a:r>
          </a:p>
        </p:txBody>
      </p:sp>
      <p:pic>
        <p:nvPicPr>
          <p:cNvPr id="4" name="Picture 3">
            <a:extLst>
              <a:ext uri="{FF2B5EF4-FFF2-40B4-BE49-F238E27FC236}">
                <a16:creationId xmlns:a16="http://schemas.microsoft.com/office/drawing/2014/main" id="{E725ABD2-C6D9-F502-2921-0DC1A1664FD0}"/>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4495802" y="1447801"/>
            <a:ext cx="5943597" cy="3962398"/>
          </a:xfrm>
          <a:prstGeom prst="rect">
            <a:avLst/>
          </a:prstGeom>
        </p:spPr>
      </p:pic>
      <p:sp>
        <p:nvSpPr>
          <p:cNvPr id="5" name="TextBox 4">
            <a:extLst>
              <a:ext uri="{FF2B5EF4-FFF2-40B4-BE49-F238E27FC236}">
                <a16:creationId xmlns:a16="http://schemas.microsoft.com/office/drawing/2014/main" id="{2CA6CE52-CDE9-6BD5-D02A-0B9CDE177F35}"/>
              </a:ext>
            </a:extLst>
          </p:cNvPr>
          <p:cNvSpPr txBox="1"/>
          <p:nvPr/>
        </p:nvSpPr>
        <p:spPr>
          <a:xfrm>
            <a:off x="1752602" y="2514601"/>
            <a:ext cx="2431673" cy="1384995"/>
          </a:xfrm>
          <a:prstGeom prst="rect">
            <a:avLst/>
          </a:prstGeom>
          <a:noFill/>
        </p:spPr>
        <p:txBody>
          <a:bodyPr wrap="square" rtlCol="0">
            <a:spAutoFit/>
          </a:bodyPr>
          <a:lstStyle/>
          <a:p>
            <a:pPr algn="ctr"/>
            <a:r>
              <a:rPr lang="en-US" sz="2800" dirty="0">
                <a:cs typeface="Arial" panose="020B0604020202020204" pitchFamily="34" charset="0"/>
              </a:rPr>
              <a:t>How can we improve upon this chart?</a:t>
            </a:r>
          </a:p>
        </p:txBody>
      </p:sp>
      <p:sp>
        <p:nvSpPr>
          <p:cNvPr id="3" name="TextBox 2">
            <a:extLst>
              <a:ext uri="{FF2B5EF4-FFF2-40B4-BE49-F238E27FC236}">
                <a16:creationId xmlns:a16="http://schemas.microsoft.com/office/drawing/2014/main" id="{D90ECCA0-06AB-B8AB-4B22-AA383E47AE34}"/>
              </a:ext>
            </a:extLst>
          </p:cNvPr>
          <p:cNvSpPr txBox="1"/>
          <p:nvPr/>
        </p:nvSpPr>
        <p:spPr>
          <a:xfrm>
            <a:off x="1784499" y="5181601"/>
            <a:ext cx="7588101" cy="830997"/>
          </a:xfrm>
          <a:prstGeom prst="rect">
            <a:avLst/>
          </a:prstGeom>
          <a:noFill/>
        </p:spPr>
        <p:txBody>
          <a:bodyPr wrap="square" rtlCol="0">
            <a:spAutoFit/>
          </a:bodyPr>
          <a:lstStyle/>
          <a:p>
            <a:r>
              <a:rPr lang="en-US" sz="1200" dirty="0">
                <a:latin typeface="Consolas" panose="020B0609020204030204" pitchFamily="49" charset="0"/>
              </a:rPr>
              <a:t>p &lt;- data |&gt;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p:txBody>
      </p:sp>
    </p:spTree>
    <p:extLst>
      <p:ext uri="{BB962C8B-B14F-4D97-AF65-F5344CB8AC3E}">
        <p14:creationId xmlns:p14="http://schemas.microsoft.com/office/powerpoint/2010/main" val="242713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Titles &amp; Renaming Variables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4495802" y="1447802"/>
            <a:ext cx="5943597"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1752602" y="2514600"/>
            <a:ext cx="2431673" cy="1815882"/>
          </a:xfrm>
          <a:prstGeom prst="rect">
            <a:avLst/>
          </a:prstGeom>
          <a:noFill/>
        </p:spPr>
        <p:txBody>
          <a:bodyPr wrap="square" rtlCol="0">
            <a:spAutoFit/>
          </a:bodyPr>
          <a:lstStyle/>
          <a:p>
            <a:pPr algn="ctr"/>
            <a:r>
              <a:rPr lang="en-US" sz="2800" dirty="0">
                <a:cs typeface="Arial" panose="020B0604020202020204" pitchFamily="34" charset="0"/>
              </a:rPr>
              <a:t>Adding a title and variable names goes a long way.</a:t>
            </a:r>
          </a:p>
        </p:txBody>
      </p:sp>
      <p:sp>
        <p:nvSpPr>
          <p:cNvPr id="3" name="TextBox 2">
            <a:extLst>
              <a:ext uri="{FF2B5EF4-FFF2-40B4-BE49-F238E27FC236}">
                <a16:creationId xmlns:a16="http://schemas.microsoft.com/office/drawing/2014/main" id="{5CA26C35-36C9-ADDC-3107-CF1F9C4ABAD9}"/>
              </a:ext>
            </a:extLst>
          </p:cNvPr>
          <p:cNvSpPr txBox="1"/>
          <p:nvPr/>
        </p:nvSpPr>
        <p:spPr>
          <a:xfrm>
            <a:off x="1784499" y="5181601"/>
            <a:ext cx="7588101" cy="1200329"/>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labs(</a:t>
            </a:r>
          </a:p>
          <a:p>
            <a:r>
              <a:rPr lang="en-US" sz="1200" dirty="0">
                <a:latin typeface="Consolas" panose="020B0609020204030204" pitchFamily="49" charset="0"/>
              </a:rPr>
              <a:t>    x = "Severity",</a:t>
            </a:r>
          </a:p>
          <a:p>
            <a:r>
              <a:rPr lang="en-US" sz="1200" dirty="0">
                <a:latin typeface="Consolas" panose="020B0609020204030204" pitchFamily="49" charset="0"/>
              </a:rPr>
              <a:t>    y = "Density",</a:t>
            </a:r>
          </a:p>
          <a:p>
            <a:r>
              <a:rPr lang="en-US" sz="1200" dirty="0">
                <a:latin typeface="Consolas" panose="020B0609020204030204" pitchFamily="49" charset="0"/>
              </a:rPr>
              <a:t>    title = "Fitted Severity Curve"</a:t>
            </a:r>
          </a:p>
          <a:p>
            <a:r>
              <a:rPr lang="en-US" sz="1200" dirty="0">
                <a:latin typeface="Consolas" panose="020B0609020204030204" pitchFamily="49" charset="0"/>
              </a:rPr>
              <a:t>  )</a:t>
            </a:r>
          </a:p>
        </p:txBody>
      </p:sp>
    </p:spTree>
    <p:extLst>
      <p:ext uri="{BB962C8B-B14F-4D97-AF65-F5344CB8AC3E}">
        <p14:creationId xmlns:p14="http://schemas.microsoft.com/office/powerpoint/2010/main" val="3062277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20AD6F-D343-29FB-9824-B7DD8F4A2DDB}"/>
              </a:ext>
            </a:extLst>
          </p:cNvPr>
          <p:cNvSpPr txBox="1"/>
          <p:nvPr/>
        </p:nvSpPr>
        <p:spPr>
          <a:xfrm>
            <a:off x="1784499" y="5181601"/>
            <a:ext cx="7588101" cy="1015663"/>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Cleaning Axes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4495801" y="1447802"/>
            <a:ext cx="5943596"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1752602" y="2176235"/>
            <a:ext cx="2431673" cy="2246769"/>
          </a:xfrm>
          <a:prstGeom prst="rect">
            <a:avLst/>
          </a:prstGeom>
          <a:noFill/>
        </p:spPr>
        <p:txBody>
          <a:bodyPr wrap="square" rtlCol="0">
            <a:spAutoFit/>
          </a:bodyPr>
          <a:lstStyle/>
          <a:p>
            <a:pPr algn="ctr"/>
            <a:r>
              <a:rPr lang="en-US" sz="2800" dirty="0">
                <a:cs typeface="Arial" panose="020B0604020202020204" pitchFamily="34" charset="0"/>
              </a:rPr>
              <a:t>We can change the x-axis labels and remove the y-axis.</a:t>
            </a:r>
          </a:p>
        </p:txBody>
      </p:sp>
    </p:spTree>
    <p:extLst>
      <p:ext uri="{BB962C8B-B14F-4D97-AF65-F5344CB8AC3E}">
        <p14:creationId xmlns:p14="http://schemas.microsoft.com/office/powerpoint/2010/main" val="3691874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Text Size &amp; Theme</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4495802" y="1447801"/>
            <a:ext cx="5943594" cy="3962396"/>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1752602" y="1975873"/>
            <a:ext cx="2431673" cy="2677656"/>
          </a:xfrm>
          <a:prstGeom prst="rect">
            <a:avLst/>
          </a:prstGeom>
          <a:noFill/>
        </p:spPr>
        <p:txBody>
          <a:bodyPr wrap="square" rtlCol="0">
            <a:spAutoFit/>
          </a:bodyPr>
          <a:lstStyle/>
          <a:p>
            <a:pPr algn="ctr"/>
            <a:r>
              <a:rPr lang="en-US" sz="2800" dirty="0">
                <a:cs typeface="Arial" panose="020B0604020202020204" pitchFamily="34" charset="0"/>
              </a:rPr>
              <a:t>We can increase text size and select a simpler theme.</a:t>
            </a:r>
          </a:p>
        </p:txBody>
      </p:sp>
      <p:sp>
        <p:nvSpPr>
          <p:cNvPr id="3" name="TextBox 2">
            <a:extLst>
              <a:ext uri="{FF2B5EF4-FFF2-40B4-BE49-F238E27FC236}">
                <a16:creationId xmlns:a16="http://schemas.microsoft.com/office/drawing/2014/main" id="{6C6ADEAB-5768-68AB-60CA-2FE1BC43C7E3}"/>
              </a:ext>
            </a:extLst>
          </p:cNvPr>
          <p:cNvSpPr txBox="1"/>
          <p:nvPr/>
        </p:nvSpPr>
        <p:spPr>
          <a:xfrm>
            <a:off x="1784499" y="5181600"/>
            <a:ext cx="7588101" cy="1569660"/>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theme_minimal</a:t>
            </a:r>
            <a:r>
              <a:rPr lang="en-US" sz="1200" dirty="0">
                <a:latin typeface="Consolas" panose="020B0609020204030204" pitchFamily="49" charset="0"/>
              </a:rPr>
              <a:t>(</a:t>
            </a:r>
            <a:r>
              <a:rPr lang="en-US" sz="1200" dirty="0" err="1">
                <a:latin typeface="Consolas" panose="020B0609020204030204" pitchFamily="49" charset="0"/>
              </a:rPr>
              <a:t>base_size</a:t>
            </a:r>
            <a:r>
              <a:rPr lang="en-US" sz="1200" dirty="0">
                <a:latin typeface="Consolas" panose="020B0609020204030204" pitchFamily="49" charset="0"/>
              </a:rPr>
              <a:t> = 20) +</a:t>
            </a:r>
          </a:p>
          <a:p>
            <a:r>
              <a:rPr lang="en-US" sz="1200" dirty="0">
                <a:latin typeface="Consolas" panose="020B0609020204030204" pitchFamily="49" charset="0"/>
              </a:rPr>
              <a:t>  theme(</a:t>
            </a:r>
            <a:r>
              <a:rPr lang="en-US" sz="1200" dirty="0" err="1">
                <a:latin typeface="Consolas" panose="020B0609020204030204" pitchFamily="49" charset="0"/>
              </a:rPr>
              <a:t>panel.grid.major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panel.grid.minor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Tree>
    <p:extLst>
      <p:ext uri="{BB962C8B-B14F-4D97-AF65-F5344CB8AC3E}">
        <p14:creationId xmlns:p14="http://schemas.microsoft.com/office/powerpoint/2010/main" val="461692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Color</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4495802" y="1447802"/>
            <a:ext cx="5943594" cy="3962395"/>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1752602" y="2514600"/>
            <a:ext cx="2431673" cy="1815882"/>
          </a:xfrm>
          <a:prstGeom prst="rect">
            <a:avLst/>
          </a:prstGeom>
          <a:noFill/>
        </p:spPr>
        <p:txBody>
          <a:bodyPr wrap="square" rtlCol="0">
            <a:spAutoFit/>
          </a:bodyPr>
          <a:lstStyle/>
          <a:p>
            <a:pPr algn="ctr"/>
            <a:r>
              <a:rPr lang="en-US" sz="2800" dirty="0">
                <a:cs typeface="Arial" panose="020B0604020202020204" pitchFamily="34" charset="0"/>
              </a:rPr>
              <a:t>We can also update the color, if desired.</a:t>
            </a:r>
          </a:p>
        </p:txBody>
      </p:sp>
      <p:sp>
        <p:nvSpPr>
          <p:cNvPr id="3" name="TextBox 2">
            <a:extLst>
              <a:ext uri="{FF2B5EF4-FFF2-40B4-BE49-F238E27FC236}">
                <a16:creationId xmlns:a16="http://schemas.microsoft.com/office/drawing/2014/main" id="{4FD38AA8-E08D-AFDB-588A-1A0A6FD4205A}"/>
              </a:ext>
            </a:extLst>
          </p:cNvPr>
          <p:cNvSpPr txBox="1"/>
          <p:nvPr/>
        </p:nvSpPr>
        <p:spPr>
          <a:xfrm>
            <a:off x="1784499" y="5181601"/>
            <a:ext cx="7588101" cy="1384995"/>
          </a:xfrm>
          <a:prstGeom prst="rect">
            <a:avLst/>
          </a:prstGeom>
          <a:noFill/>
        </p:spPr>
        <p:txBody>
          <a:bodyPr wrap="square" rtlCol="0">
            <a:spAutoFit/>
          </a:bodyPr>
          <a:lstStyle/>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a:t>
            </a:r>
          </a:p>
          <a:p>
            <a:r>
              <a:rPr lang="en-US" sz="1200" dirty="0">
                <a:latin typeface="Consolas" panose="020B0609020204030204" pitchFamily="49" charset="0"/>
              </a:rPr>
              <a:t>                 fill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light_blue</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a:p>
            <a:r>
              <a:rPr lang="en-US" sz="1200" dirty="0">
                <a:latin typeface="Consolas" panose="020B0609020204030204" pitchFamily="49" charset="0"/>
              </a:rPr>
              <a:t>                color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dark_blue</a:t>
            </a:r>
            <a:r>
              <a:rPr lang="en-US" sz="1200" dirty="0">
                <a:latin typeface="Consolas" panose="020B0609020204030204" pitchFamily="49" charset="0"/>
              </a:rPr>
              <a:t>"]) +</a:t>
            </a:r>
          </a:p>
          <a:p>
            <a:r>
              <a:rPr lang="en-US" sz="1200" dirty="0">
                <a:latin typeface="Consolas" panose="020B0609020204030204" pitchFamily="49" charset="0"/>
              </a:rPr>
              <a:t>...</a:t>
            </a:r>
          </a:p>
        </p:txBody>
      </p:sp>
    </p:spTree>
    <p:extLst>
      <p:ext uri="{BB962C8B-B14F-4D97-AF65-F5344CB8AC3E}">
        <p14:creationId xmlns:p14="http://schemas.microsoft.com/office/powerpoint/2010/main" val="220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Comparison</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6095999" y="2209799"/>
            <a:ext cx="4389121" cy="2926080"/>
          </a:xfrm>
          <a:prstGeom prst="rect">
            <a:avLst/>
          </a:prstGeom>
        </p:spPr>
      </p:pic>
      <p:pic>
        <p:nvPicPr>
          <p:cNvPr id="6" name="Picture 5">
            <a:extLst>
              <a:ext uri="{FF2B5EF4-FFF2-40B4-BE49-F238E27FC236}">
                <a16:creationId xmlns:a16="http://schemas.microsoft.com/office/drawing/2014/main" id="{D8447591-D830-A3F2-DC0D-858B0C9B5E06}"/>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a:xfrm>
            <a:off x="1676401" y="2209799"/>
            <a:ext cx="4389120" cy="2926080"/>
          </a:xfrm>
          <a:prstGeom prst="rect">
            <a:avLst/>
          </a:prstGeom>
        </p:spPr>
      </p:pic>
    </p:spTree>
    <p:extLst>
      <p:ext uri="{BB962C8B-B14F-4D97-AF65-F5344CB8AC3E}">
        <p14:creationId xmlns:p14="http://schemas.microsoft.com/office/powerpoint/2010/main" val="148628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32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03BD-C454-0198-1D1C-595851BA4527}"/>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58F1F17F-58A2-5A8E-3284-0B28D3DF23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1437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4" name="Picture 3">
            <a:extLst>
              <a:ext uri="{FF2B5EF4-FFF2-40B4-BE49-F238E27FC236}">
                <a16:creationId xmlns:a16="http://schemas.microsoft.com/office/drawing/2014/main" id="{A2EC8706-13D3-34C0-88D2-7EFE786C048F}"/>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676401" y="2209801"/>
            <a:ext cx="4389118" cy="2926079"/>
          </a:xfrm>
          <a:prstGeom prst="rect">
            <a:avLst/>
          </a:prstGeom>
        </p:spPr>
      </p:pic>
      <p:pic>
        <p:nvPicPr>
          <p:cNvPr id="5" name="Picture 4">
            <a:extLst>
              <a:ext uri="{FF2B5EF4-FFF2-40B4-BE49-F238E27FC236}">
                <a16:creationId xmlns:a16="http://schemas.microsoft.com/office/drawing/2014/main" id="{0183E975-398D-49AA-4FFE-0DD7A11833F4}"/>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a:xfrm>
            <a:off x="6096001" y="2209801"/>
            <a:ext cx="4389118" cy="2926079"/>
          </a:xfrm>
          <a:prstGeom prst="rect">
            <a:avLst/>
          </a:prstGeom>
        </p:spPr>
      </p:pic>
    </p:spTree>
    <p:extLst>
      <p:ext uri="{BB962C8B-B14F-4D97-AF65-F5344CB8AC3E}">
        <p14:creationId xmlns:p14="http://schemas.microsoft.com/office/powerpoint/2010/main" val="221337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3" name="Picture 2">
            <a:extLst>
              <a:ext uri="{FF2B5EF4-FFF2-40B4-BE49-F238E27FC236}">
                <a16:creationId xmlns:a16="http://schemas.microsoft.com/office/drawing/2014/main" id="{A7EF95ED-D8F3-6D8A-77DF-8B91594C2B9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895601" y="1752602"/>
            <a:ext cx="6400799" cy="4267198"/>
          </a:xfrm>
          <a:prstGeom prst="rect">
            <a:avLst/>
          </a:prstGeom>
        </p:spPr>
      </p:pic>
    </p:spTree>
    <p:extLst>
      <p:ext uri="{BB962C8B-B14F-4D97-AF65-F5344CB8AC3E}">
        <p14:creationId xmlns:p14="http://schemas.microsoft.com/office/powerpoint/2010/main" val="328165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A</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895600" y="1295401"/>
            <a:ext cx="6400800" cy="4267199"/>
          </a:xfrm>
          <a:prstGeom prst="rect">
            <a:avLst/>
          </a:prstGeom>
        </p:spPr>
      </p:pic>
    </p:spTree>
    <p:extLst>
      <p:ext uri="{BB962C8B-B14F-4D97-AF65-F5344CB8AC3E}">
        <p14:creationId xmlns:p14="http://schemas.microsoft.com/office/powerpoint/2010/main" val="265096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B</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895601" y="1295401"/>
            <a:ext cx="6400799" cy="4267199"/>
          </a:xfrm>
          <a:prstGeom prst="rect">
            <a:avLst/>
          </a:prstGeom>
        </p:spPr>
      </p:pic>
    </p:spTree>
    <p:extLst>
      <p:ext uri="{BB962C8B-B14F-4D97-AF65-F5344CB8AC3E}">
        <p14:creationId xmlns:p14="http://schemas.microsoft.com/office/powerpoint/2010/main" val="198529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C</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895601" y="1295401"/>
            <a:ext cx="6400799" cy="4267199"/>
          </a:xfrm>
          <a:prstGeom prst="rect">
            <a:avLst/>
          </a:prstGeom>
        </p:spPr>
      </p:pic>
    </p:spTree>
    <p:extLst>
      <p:ext uri="{BB962C8B-B14F-4D97-AF65-F5344CB8AC3E}">
        <p14:creationId xmlns:p14="http://schemas.microsoft.com/office/powerpoint/2010/main" val="344441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421E-A719-446A-36C9-0C4DB5680E38}"/>
              </a:ext>
            </a:extLst>
          </p:cNvPr>
          <p:cNvSpPr>
            <a:spLocks noGrp="1"/>
          </p:cNvSpPr>
          <p:nvPr>
            <p:ph type="ctrTitle"/>
          </p:nvPr>
        </p:nvSpPr>
        <p:spPr/>
        <p:txBody>
          <a:bodyPr/>
          <a:lstStyle/>
          <a:p>
            <a:r>
              <a:rPr lang="en-US" dirty="0"/>
              <a:t>Effective Data Visualization for Actuaries</a:t>
            </a:r>
          </a:p>
        </p:txBody>
      </p:sp>
      <p:sp>
        <p:nvSpPr>
          <p:cNvPr id="3" name="Subtitle 2">
            <a:extLst>
              <a:ext uri="{FF2B5EF4-FFF2-40B4-BE49-F238E27FC236}">
                <a16:creationId xmlns:a16="http://schemas.microsoft.com/office/drawing/2014/main" id="{36995D5A-05CC-6EB2-88E0-C3DDED6F1A94}"/>
              </a:ext>
            </a:extLst>
          </p:cNvPr>
          <p:cNvSpPr>
            <a:spLocks noGrp="1"/>
          </p:cNvSpPr>
          <p:nvPr>
            <p:ph type="subTitle" idx="1"/>
          </p:nvPr>
        </p:nvSpPr>
        <p:spPr/>
        <p:txBody>
          <a:bodyPr anchor="ctr"/>
          <a:lstStyle/>
          <a:p>
            <a:r>
              <a:rPr lang="en-US" dirty="0"/>
              <a:t>Jordan Bonner</a:t>
            </a:r>
          </a:p>
          <a:p>
            <a:r>
              <a:rPr lang="en-US" dirty="0"/>
              <a:t>Brian Fannin</a:t>
            </a:r>
          </a:p>
        </p:txBody>
      </p:sp>
    </p:spTree>
    <p:extLst>
      <p:ext uri="{BB962C8B-B14F-4D97-AF65-F5344CB8AC3E}">
        <p14:creationId xmlns:p14="http://schemas.microsoft.com/office/powerpoint/2010/main" val="95739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421E-A719-446A-36C9-0C4DB5680E38}"/>
              </a:ext>
            </a:extLst>
          </p:cNvPr>
          <p:cNvSpPr>
            <a:spLocks noGrp="1"/>
          </p:cNvSpPr>
          <p:nvPr>
            <p:ph type="ctrTitle"/>
          </p:nvPr>
        </p:nvSpPr>
        <p:spPr/>
        <p:txBody>
          <a:bodyPr/>
          <a:lstStyle/>
          <a:p>
            <a:r>
              <a:rPr lang="en-US" dirty="0"/>
              <a:t>Effective Data Visualization for Actuaries</a:t>
            </a:r>
          </a:p>
        </p:txBody>
      </p:sp>
      <p:sp>
        <p:nvSpPr>
          <p:cNvPr id="3" name="Subtitle 2">
            <a:extLst>
              <a:ext uri="{FF2B5EF4-FFF2-40B4-BE49-F238E27FC236}">
                <a16:creationId xmlns:a16="http://schemas.microsoft.com/office/drawing/2014/main" id="{36995D5A-05CC-6EB2-88E0-C3DDED6F1A94}"/>
              </a:ext>
            </a:extLst>
          </p:cNvPr>
          <p:cNvSpPr>
            <a:spLocks noGrp="1"/>
          </p:cNvSpPr>
          <p:nvPr>
            <p:ph type="subTitle" idx="1"/>
          </p:nvPr>
        </p:nvSpPr>
        <p:spPr/>
        <p:txBody>
          <a:bodyPr anchor="ctr"/>
          <a:lstStyle/>
          <a:p>
            <a:r>
              <a:rPr lang="en-US" dirty="0"/>
              <a:t>Jordan Bonner</a:t>
            </a:r>
          </a:p>
          <a:p>
            <a:r>
              <a:rPr lang="en-US" dirty="0"/>
              <a:t>Brian Fannin</a:t>
            </a:r>
          </a:p>
        </p:txBody>
      </p:sp>
      <p:sp>
        <p:nvSpPr>
          <p:cNvPr id="7" name="Rectangle 6">
            <a:extLst>
              <a:ext uri="{FF2B5EF4-FFF2-40B4-BE49-F238E27FC236}">
                <a16:creationId xmlns:a16="http://schemas.microsoft.com/office/drawing/2014/main" id="{F83A8748-3E88-B887-2756-8FF8CA6C2435}"/>
              </a:ext>
            </a:extLst>
          </p:cNvPr>
          <p:cNvSpPr/>
          <p:nvPr/>
        </p:nvSpPr>
        <p:spPr>
          <a:xfrm>
            <a:off x="10210800" y="5105400"/>
            <a:ext cx="1981200" cy="1746069"/>
          </a:xfrm>
          <a:prstGeom prst="rect">
            <a:avLst/>
          </a:prstGeom>
          <a:solidFill>
            <a:srgbClr val="FF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DB52FF8-3144-D79A-11EE-30EB4065519D}"/>
              </a:ext>
            </a:extLst>
          </p:cNvPr>
          <p:cNvPicPr>
            <a:picLocks noChangeAspect="1"/>
          </p:cNvPicPr>
          <p:nvPr/>
        </p:nvPicPr>
        <p:blipFill>
          <a:blip r:embed="rId2"/>
          <a:stretch>
            <a:fillRect/>
          </a:stretch>
        </p:blipFill>
        <p:spPr>
          <a:xfrm>
            <a:off x="1495425" y="1"/>
            <a:ext cx="9143999" cy="6858000"/>
          </a:xfrm>
          <a:prstGeom prst="rect">
            <a:avLst/>
          </a:prstGeom>
        </p:spPr>
      </p:pic>
    </p:spTree>
    <p:extLst>
      <p:ext uri="{BB962C8B-B14F-4D97-AF65-F5344CB8AC3E}">
        <p14:creationId xmlns:p14="http://schemas.microsoft.com/office/powerpoint/2010/main" val="40517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9B3C-31F6-5639-2847-90545276544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F270478-CBAB-4A54-AA92-028FD3246539}"/>
              </a:ext>
            </a:extLst>
          </p:cNvPr>
          <p:cNvSpPr>
            <a:spLocks noGrp="1"/>
          </p:cNvSpPr>
          <p:nvPr>
            <p:ph idx="1"/>
          </p:nvPr>
        </p:nvSpPr>
        <p:spPr/>
        <p:txBody>
          <a:bodyPr>
            <a:normAutofit/>
          </a:bodyPr>
          <a:lstStyle/>
          <a:p>
            <a:pPr>
              <a:lnSpc>
                <a:spcPct val="150000"/>
              </a:lnSpc>
            </a:pPr>
            <a:r>
              <a:rPr lang="en-US" sz="3600" dirty="0"/>
              <a:t>Seeing is Believing</a:t>
            </a:r>
          </a:p>
          <a:p>
            <a:pPr>
              <a:lnSpc>
                <a:spcPct val="150000"/>
              </a:lnSpc>
            </a:pPr>
            <a:r>
              <a:rPr lang="en-US" sz="3600" dirty="0"/>
              <a:t>Decoding Complexity</a:t>
            </a:r>
          </a:p>
          <a:p>
            <a:pPr>
              <a:lnSpc>
                <a:spcPct val="150000"/>
              </a:lnSpc>
            </a:pPr>
            <a:r>
              <a:rPr lang="en-US" sz="3600" dirty="0"/>
              <a:t>The Power of Persuasion</a:t>
            </a:r>
          </a:p>
        </p:txBody>
      </p:sp>
    </p:spTree>
    <p:extLst>
      <p:ext uri="{BB962C8B-B14F-4D97-AF65-F5344CB8AC3E}">
        <p14:creationId xmlns:p14="http://schemas.microsoft.com/office/powerpoint/2010/main" val="313440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03BD-C454-0198-1D1C-595851BA4527}"/>
              </a:ext>
            </a:extLst>
          </p:cNvPr>
          <p:cNvSpPr>
            <a:spLocks noGrp="1"/>
          </p:cNvSpPr>
          <p:nvPr>
            <p:ph type="title"/>
          </p:nvPr>
        </p:nvSpPr>
        <p:spPr/>
        <p:txBody>
          <a:bodyPr/>
          <a:lstStyle/>
          <a:p>
            <a:r>
              <a:rPr lang="en-US" dirty="0"/>
              <a:t>Seeing is Believing</a:t>
            </a:r>
          </a:p>
        </p:txBody>
      </p:sp>
      <p:sp>
        <p:nvSpPr>
          <p:cNvPr id="3" name="Text Placeholder 2">
            <a:extLst>
              <a:ext uri="{FF2B5EF4-FFF2-40B4-BE49-F238E27FC236}">
                <a16:creationId xmlns:a16="http://schemas.microsoft.com/office/drawing/2014/main" id="{58F1F17F-58A2-5A8E-3284-0B28D3DF23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58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41AF-E3C9-4EBC-AE59-C890855A6412}"/>
              </a:ext>
            </a:extLst>
          </p:cNvPr>
          <p:cNvSpPr>
            <a:spLocks noGrp="1"/>
          </p:cNvSpPr>
          <p:nvPr>
            <p:ph type="title"/>
          </p:nvPr>
        </p:nvSpPr>
        <p:spPr/>
        <p:txBody>
          <a:bodyPr/>
          <a:lstStyle/>
          <a:p>
            <a:r>
              <a:rPr lang="en-US" dirty="0"/>
              <a:t>Seeing is Believing</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8CED2137-4FF2-E5EE-F102-CB4061F05A5C}"/>
                  </a:ext>
                </a:extLst>
              </p:cNvPr>
              <p:cNvSpPr/>
              <p:nvPr/>
            </p:nvSpPr>
            <p:spPr>
              <a:xfrm>
                <a:off x="1428344" y="1981200"/>
                <a:ext cx="992545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latin typeface="Arial" panose="020B0604020202020204" pitchFamily="34" charset="0"/>
                    <a:cs typeface="Arial" panose="020B0604020202020204" pitchFamily="34" charset="0"/>
                  </a:rPr>
                  <a:t>Imagine you have two datasets with two variables each (x, y). Suppose the datasets have the same:</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means (</a:t>
                </a:r>
                <a14:m>
                  <m:oMath xmlns:m="http://schemas.openxmlformats.org/officeDocument/2006/math">
                    <m:acc>
                      <m:accPr>
                        <m:chr m:val="̅"/>
                        <m:ctrlPr>
                          <a:rPr lang="en-US" sz="2600" i="1" dirty="0">
                            <a:solidFill>
                              <a:schemeClr val="tx1"/>
                            </a:solidFill>
                            <a:latin typeface="Cambria Math" panose="02040503050406030204" pitchFamily="18" charset="0"/>
                          </a:rPr>
                        </m:ctrlPr>
                      </m:accPr>
                      <m:e>
                        <m:r>
                          <a:rPr lang="en-US" sz="2600" b="0" i="1" dirty="0">
                            <a:solidFill>
                              <a:schemeClr val="tx1"/>
                            </a:solidFill>
                            <a:latin typeface="Cambria Math" panose="02040503050406030204" pitchFamily="18" charset="0"/>
                          </a:rPr>
                          <m:t>𝑥</m:t>
                        </m:r>
                      </m:e>
                    </m:acc>
                  </m:oMath>
                </a14:m>
                <a:r>
                  <a:rPr lang="en-US" sz="2600" dirty="0">
                    <a:solidFill>
                      <a:schemeClr val="tx1"/>
                    </a:solidFill>
                  </a:rPr>
                  <a:t>, </a:t>
                </a:r>
                <a14:m>
                  <m:oMath xmlns:m="http://schemas.openxmlformats.org/officeDocument/2006/math">
                    <m:acc>
                      <m:accPr>
                        <m:chr m:val="̅"/>
                        <m:ctrlPr>
                          <a:rPr lang="en-US" sz="2600" i="1" dirty="0">
                            <a:solidFill>
                              <a:schemeClr val="tx1"/>
                            </a:solidFill>
                            <a:latin typeface="Cambria Math" panose="02040503050406030204" pitchFamily="18" charset="0"/>
                          </a:rPr>
                        </m:ctrlPr>
                      </m:accPr>
                      <m:e>
                        <m:r>
                          <a:rPr lang="en-US" sz="2600" b="0" i="1" dirty="0">
                            <a:solidFill>
                              <a:schemeClr val="tx1"/>
                            </a:solidFill>
                            <a:latin typeface="Cambria Math" panose="02040503050406030204" pitchFamily="18" charset="0"/>
                          </a:rPr>
                          <m:t>𝑦</m:t>
                        </m:r>
                      </m:e>
                    </m:acc>
                  </m:oMath>
                </a14:m>
                <a:r>
                  <a:rPr lang="en-US" sz="26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sample variances (</a:t>
                </a:r>
                <a14:m>
                  <m:oMath xmlns:m="http://schemas.openxmlformats.org/officeDocument/2006/math">
                    <m:sSubSup>
                      <m:sSubSupPr>
                        <m:ctrlPr>
                          <a:rPr lang="en-US" sz="2600" i="1" dirty="0">
                            <a:solidFill>
                              <a:schemeClr val="tx1"/>
                            </a:solidFill>
                            <a:latin typeface="Cambria Math" panose="02040503050406030204" pitchFamily="18" charset="0"/>
                          </a:rPr>
                        </m:ctrlPr>
                      </m:sSubSupPr>
                      <m:e>
                        <m:r>
                          <a:rPr lang="en-US" sz="2600" b="0" i="1" dirty="0">
                            <a:solidFill>
                              <a:schemeClr val="tx1"/>
                            </a:solidFill>
                            <a:latin typeface="Cambria Math" panose="02040503050406030204" pitchFamily="18" charset="0"/>
                          </a:rPr>
                          <m:t>𝑠</m:t>
                        </m:r>
                      </m:e>
                      <m:sub>
                        <m:r>
                          <a:rPr lang="en-US" sz="2600" b="0" i="1" dirty="0">
                            <a:solidFill>
                              <a:schemeClr val="tx1"/>
                            </a:solidFill>
                            <a:latin typeface="Cambria Math" panose="02040503050406030204" pitchFamily="18" charset="0"/>
                          </a:rPr>
                          <m:t>𝑥</m:t>
                        </m:r>
                      </m:sub>
                      <m:sup>
                        <m:r>
                          <a:rPr lang="en-US" sz="2600" b="0" i="1" dirty="0">
                            <a:solidFill>
                              <a:schemeClr val="tx1"/>
                            </a:solidFill>
                            <a:latin typeface="Cambria Math" panose="02040503050406030204" pitchFamily="18" charset="0"/>
                          </a:rPr>
                          <m:t>2</m:t>
                        </m:r>
                      </m:sup>
                    </m:sSubSup>
                  </m:oMath>
                </a14:m>
                <a:r>
                  <a:rPr lang="en-US" sz="2600" dirty="0">
                    <a:solidFill>
                      <a:schemeClr val="tx1"/>
                    </a:solidFill>
                  </a:rPr>
                  <a:t>, </a:t>
                </a:r>
                <a14:m>
                  <m:oMath xmlns:m="http://schemas.openxmlformats.org/officeDocument/2006/math">
                    <m:sSubSup>
                      <m:sSubSupPr>
                        <m:ctrlPr>
                          <a:rPr lang="en-US" sz="2600" i="1" dirty="0">
                            <a:solidFill>
                              <a:schemeClr val="tx1"/>
                            </a:solidFill>
                            <a:latin typeface="Cambria Math" panose="02040503050406030204" pitchFamily="18" charset="0"/>
                          </a:rPr>
                        </m:ctrlPr>
                      </m:sSubSupPr>
                      <m:e>
                        <m:r>
                          <a:rPr lang="en-US" sz="2600" b="0" i="1" dirty="0">
                            <a:solidFill>
                              <a:schemeClr val="tx1"/>
                            </a:solidFill>
                            <a:latin typeface="Cambria Math" panose="02040503050406030204" pitchFamily="18" charset="0"/>
                          </a:rPr>
                          <m:t>𝑠</m:t>
                        </m:r>
                      </m:e>
                      <m:sub>
                        <m:r>
                          <a:rPr lang="en-US" sz="2600" b="0" i="1" dirty="0">
                            <a:solidFill>
                              <a:schemeClr val="tx1"/>
                            </a:solidFill>
                            <a:latin typeface="Cambria Math" panose="02040503050406030204" pitchFamily="18" charset="0"/>
                          </a:rPr>
                          <m:t>𝑦</m:t>
                        </m:r>
                      </m:sub>
                      <m:sup>
                        <m:r>
                          <a:rPr lang="en-US" sz="2600" b="0" i="1" dirty="0">
                            <a:solidFill>
                              <a:schemeClr val="tx1"/>
                            </a:solidFill>
                            <a:latin typeface="Cambria Math" panose="02040503050406030204" pitchFamily="18" charset="0"/>
                          </a:rPr>
                          <m:t>2</m:t>
                        </m:r>
                      </m:sup>
                    </m:sSubSup>
                  </m:oMath>
                </a14:m>
                <a:r>
                  <a:rPr lang="en-US" sz="26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correlation (</a:t>
                </a:r>
                <a14:m>
                  <m:oMath xmlns:m="http://schemas.openxmlformats.org/officeDocument/2006/math">
                    <m:sSub>
                      <m:sSubPr>
                        <m:ctrlPr>
                          <a:rPr lang="en-US" sz="2600" i="1" dirty="0" smtClean="0">
                            <a:solidFill>
                              <a:schemeClr val="tx1"/>
                            </a:solidFill>
                            <a:latin typeface="Cambria Math" panose="02040503050406030204" pitchFamily="18" charset="0"/>
                          </a:rPr>
                        </m:ctrlPr>
                      </m:sSubPr>
                      <m:e>
                        <m:r>
                          <a:rPr lang="en-US" sz="2600" b="0" i="1" dirty="0" smtClean="0">
                            <a:solidFill>
                              <a:schemeClr val="tx1"/>
                            </a:solidFill>
                            <a:latin typeface="Cambria Math" panose="02040503050406030204" pitchFamily="18" charset="0"/>
                            <a:ea typeface="Cambria Math" panose="02040503050406030204" pitchFamily="18" charset="0"/>
                          </a:rPr>
                          <m:t>𝜌</m:t>
                        </m:r>
                      </m:e>
                      <m:sub>
                        <m:r>
                          <a:rPr lang="en-US" sz="2600" b="0" i="1" dirty="0" smtClean="0">
                            <a:solidFill>
                              <a:schemeClr val="tx1"/>
                            </a:solidFill>
                            <a:latin typeface="Cambria Math" panose="02040503050406030204" pitchFamily="18" charset="0"/>
                          </a:rPr>
                          <m:t>𝑥𝑦</m:t>
                        </m:r>
                      </m:sub>
                    </m:sSub>
                  </m:oMath>
                </a14:m>
                <a:r>
                  <a:rPr lang="en-US" sz="26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coefficient of determination (</a:t>
                </a:r>
                <a14:m>
                  <m:oMath xmlns:m="http://schemas.openxmlformats.org/officeDocument/2006/math">
                    <m:sSup>
                      <m:sSupPr>
                        <m:ctrlPr>
                          <a:rPr lang="en-US" sz="2600" i="1" dirty="0">
                            <a:solidFill>
                              <a:schemeClr val="tx1"/>
                            </a:solidFill>
                            <a:latin typeface="Cambria Math" panose="02040503050406030204" pitchFamily="18" charset="0"/>
                          </a:rPr>
                        </m:ctrlPr>
                      </m:sSupPr>
                      <m:e>
                        <m:r>
                          <a:rPr lang="en-US" sz="2600" b="0" i="1" dirty="0">
                            <a:solidFill>
                              <a:schemeClr val="tx1"/>
                            </a:solidFill>
                            <a:latin typeface="Cambria Math" panose="02040503050406030204" pitchFamily="18" charset="0"/>
                          </a:rPr>
                          <m:t>𝑅</m:t>
                        </m:r>
                      </m:e>
                      <m:sup>
                        <m:r>
                          <a:rPr lang="en-US" sz="2600" b="0" i="1" dirty="0">
                            <a:solidFill>
                              <a:schemeClr val="tx1"/>
                            </a:solidFill>
                            <a:latin typeface="Cambria Math" panose="02040503050406030204" pitchFamily="18" charset="0"/>
                          </a:rPr>
                          <m:t>2</m:t>
                        </m:r>
                      </m:sup>
                    </m:sSup>
                  </m:oMath>
                </a14:m>
                <a:r>
                  <a:rPr lang="en-US" sz="26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fitted regression line</a:t>
                </a:r>
              </a:p>
              <a:p>
                <a:pPr algn="ctr"/>
                <a:br>
                  <a:rPr lang="en-US" sz="2600" b="1" dirty="0">
                    <a:solidFill>
                      <a:schemeClr val="tx1"/>
                    </a:solidFill>
                    <a:latin typeface="Arial" panose="020B0604020202020204" pitchFamily="34" charset="0"/>
                    <a:cs typeface="Arial" panose="020B0604020202020204" pitchFamily="34" charset="0"/>
                  </a:rPr>
                </a:br>
                <a:r>
                  <a:rPr lang="en-US" sz="2600" b="1" dirty="0">
                    <a:solidFill>
                      <a:schemeClr val="tx1"/>
                    </a:solidFill>
                    <a:latin typeface="Arial" panose="020B0604020202020204" pitchFamily="34" charset="0"/>
                    <a:cs typeface="Arial" panose="020B0604020202020204" pitchFamily="34" charset="0"/>
                  </a:rPr>
                  <a:t>How similar might these datasets be?</a:t>
                </a:r>
                <a:endParaRPr lang="en-US" sz="2600" dirty="0">
                  <a:solidFill>
                    <a:schemeClr val="tx1"/>
                  </a:solidFill>
                  <a:latin typeface="Arial" panose="020B0604020202020204" pitchFamily="34" charset="0"/>
                  <a:cs typeface="Arial" panose="020B0604020202020204" pitchFamily="34" charset="0"/>
                </a:endParaRPr>
              </a:p>
            </p:txBody>
          </p:sp>
        </mc:Choice>
        <mc:Fallback>
          <p:sp>
            <p:nvSpPr>
              <p:cNvPr id="4" name="Rectangle 3">
                <a:extLst>
                  <a:ext uri="{FF2B5EF4-FFF2-40B4-BE49-F238E27FC236}">
                    <a16:creationId xmlns:a16="http://schemas.microsoft.com/office/drawing/2014/main" id="{8CED2137-4FF2-E5EE-F102-CB4061F05A5C}"/>
                  </a:ext>
                </a:extLst>
              </p:cNvPr>
              <p:cNvSpPr>
                <a:spLocks noRot="1" noChangeAspect="1" noMove="1" noResize="1" noEditPoints="1" noAdjustHandles="1" noChangeArrowheads="1" noChangeShapeType="1" noTextEdit="1"/>
              </p:cNvSpPr>
              <p:nvPr/>
            </p:nvSpPr>
            <p:spPr>
              <a:xfrm>
                <a:off x="1428344" y="1981200"/>
                <a:ext cx="9925455" cy="3733800"/>
              </a:xfrm>
              <a:prstGeom prst="rect">
                <a:avLst/>
              </a:prstGeom>
              <a:blipFill>
                <a:blip r:embed="rId2"/>
                <a:stretch>
                  <a:fillRect l="-921" t="-1468" r="-1413" b="-391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70659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68B9-FC28-049F-84E8-1D0AB525A9EF}"/>
              </a:ext>
            </a:extLst>
          </p:cNvPr>
          <p:cNvSpPr>
            <a:spLocks noGrp="1"/>
          </p:cNvSpPr>
          <p:nvPr>
            <p:ph type="title"/>
          </p:nvPr>
        </p:nvSpPr>
        <p:spPr/>
        <p:txBody>
          <a:bodyPr/>
          <a:lstStyle/>
          <a:p>
            <a:r>
              <a:rPr lang="en-US" dirty="0"/>
              <a:t>Anscombe’s Quartet</a:t>
            </a:r>
          </a:p>
        </p:txBody>
      </p:sp>
      <p:pic>
        <p:nvPicPr>
          <p:cNvPr id="3" name="Picture 2">
            <a:extLst>
              <a:ext uri="{FF2B5EF4-FFF2-40B4-BE49-F238E27FC236}">
                <a16:creationId xmlns:a16="http://schemas.microsoft.com/office/drawing/2014/main" id="{9600E23C-5C39-5A9C-9287-EA7426ED5D9D}"/>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1219200" y="1905000"/>
            <a:ext cx="7086600" cy="4724399"/>
          </a:xfrm>
          <a:prstGeom prst="rect">
            <a:avLst/>
          </a:prstGeom>
        </p:spPr>
      </p:pic>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E6DE2EC-5C6A-10E2-BE6D-D8D14C3074F1}"/>
                  </a:ext>
                </a:extLst>
              </p:cNvPr>
              <p:cNvSpPr/>
              <p:nvPr/>
            </p:nvSpPr>
            <p:spPr>
              <a:xfrm>
                <a:off x="9601200" y="2514600"/>
                <a:ext cx="1982821"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Descriptive Statistics Shared:</a:t>
                </a:r>
                <a:endParaRPr lang="en-US" sz="2000" i="1"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𝑥</m:t>
                        </m:r>
                      </m:e>
                    </m:acc>
                  </m:oMath>
                </a14:m>
                <a:r>
                  <a:rPr lang="en-US" sz="2000" dirty="0">
                    <a:solidFill>
                      <a:schemeClr val="tx1"/>
                    </a:solidFill>
                  </a:rPr>
                  <a:t>, </a:t>
                </a: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𝑦</m:t>
                        </m:r>
                      </m:e>
                    </m:acc>
                  </m:oMath>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𝑥</m:t>
                        </m:r>
                      </m:sub>
                      <m:sup>
                        <m:r>
                          <a:rPr lang="en-US" sz="2000" b="0" i="1" dirty="0" smtClean="0">
                            <a:solidFill>
                              <a:schemeClr val="tx1"/>
                            </a:solidFill>
                            <a:latin typeface="Cambria Math" panose="02040503050406030204" pitchFamily="18" charset="0"/>
                          </a:rPr>
                          <m:t>2</m:t>
                        </m:r>
                      </m:sup>
                    </m:sSubSup>
                  </m:oMath>
                </a14:m>
                <a:r>
                  <a:rPr lang="en-US" sz="2000" dirty="0">
                    <a:solidFill>
                      <a:schemeClr val="tx1"/>
                    </a:solidFill>
                  </a:rPr>
                  <a:t>, </a:t>
                </a: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𝑦</m:t>
                        </m:r>
                      </m:sub>
                      <m:sup>
                        <m:r>
                          <a:rPr lang="en-US" sz="2000" b="0" i="1" dirty="0" smtClean="0">
                            <a:solidFill>
                              <a:schemeClr val="tx1"/>
                            </a:solidFill>
                            <a:latin typeface="Cambria Math" panose="02040503050406030204" pitchFamily="18" charset="0"/>
                          </a:rPr>
                          <m:t>2</m:t>
                        </m:r>
                      </m:sup>
                    </m:sSubSup>
                  </m:oMath>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ea typeface="Cambria Math" panose="02040503050406030204" pitchFamily="18" charset="0"/>
                            </a:rPr>
                            <m:t>𝜌</m:t>
                          </m:r>
                        </m:e>
                        <m:sub>
                          <m:r>
                            <a:rPr lang="en-US" sz="2000" b="0" i="1" dirty="0" smtClean="0">
                              <a:solidFill>
                                <a:schemeClr val="tx1"/>
                              </a:solidFill>
                              <a:latin typeface="Cambria Math" panose="02040503050406030204" pitchFamily="18" charset="0"/>
                            </a:rPr>
                            <m:t>𝑥𝑦</m:t>
                          </m:r>
                        </m:sub>
                      </m:sSub>
                    </m:oMath>
                  </m:oMathPara>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𝑅</m:t>
                          </m:r>
                        </m:e>
                        <m:sup>
                          <m:r>
                            <a:rPr lang="en-US" sz="2000" b="0" i="1" dirty="0" smtClean="0">
                              <a:solidFill>
                                <a:schemeClr val="tx1"/>
                              </a:solidFill>
                              <a:latin typeface="Cambria Math" panose="02040503050406030204" pitchFamily="18" charset="0"/>
                            </a:rPr>
                            <m:t>2</m:t>
                          </m:r>
                        </m:sup>
                      </m:sSup>
                    </m:oMath>
                  </m:oMathPara>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ea typeface="Cambria Math" panose="02040503050406030204" pitchFamily="18" charset="0"/>
                              </a:rPr>
                              <m:t>𝛽</m:t>
                            </m:r>
                          </m:e>
                        </m:acc>
                      </m:e>
                      <m:sub>
                        <m:r>
                          <a:rPr lang="en-US" sz="2000" b="0" i="1" dirty="0" smtClean="0">
                            <a:solidFill>
                              <a:schemeClr val="tx1"/>
                            </a:solidFill>
                            <a:latin typeface="Cambria Math" panose="02040503050406030204" pitchFamily="18" charset="0"/>
                          </a:rPr>
                          <m:t>0</m:t>
                        </m:r>
                      </m:sub>
                    </m:sSub>
                  </m:oMath>
                </a14:m>
                <a:r>
                  <a:rPr lang="en-US" sz="2000" dirty="0">
                    <a:solidFill>
                      <a:schemeClr val="tx1"/>
                    </a:solidFill>
                  </a:rPr>
                  <a:t> and </a:t>
                </a: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acc>
                          <m:accPr>
                            <m:chr m:val="̂"/>
                            <m:ctrlPr>
                              <a:rPr lang="en-US" sz="2000" i="1" dirty="0">
                                <a:solidFill>
                                  <a:schemeClr val="tx1"/>
                                </a:solidFill>
                                <a:latin typeface="Cambria Math" panose="02040503050406030204" pitchFamily="18" charset="0"/>
                              </a:rPr>
                            </m:ctrlPr>
                          </m:accPr>
                          <m:e>
                            <m:r>
                              <a:rPr lang="en-US" sz="2000" i="1" dirty="0">
                                <a:solidFill>
                                  <a:schemeClr val="tx1"/>
                                </a:solidFill>
                                <a:latin typeface="Cambria Math" panose="02040503050406030204" pitchFamily="18" charset="0"/>
                                <a:ea typeface="Cambria Math" panose="02040503050406030204" pitchFamily="18" charset="0"/>
                              </a:rPr>
                              <m:t>𝛽</m:t>
                            </m:r>
                          </m:e>
                        </m:acc>
                      </m:e>
                      <m:sub>
                        <m:r>
                          <a:rPr lang="en-US" sz="2000" b="0" i="1" dirty="0" smtClean="0">
                            <a:solidFill>
                              <a:schemeClr val="tx1"/>
                            </a:solidFill>
                            <a:latin typeface="Cambria Math" panose="02040503050406030204" pitchFamily="18" charset="0"/>
                            <a:ea typeface="Cambria Math" panose="02040503050406030204" pitchFamily="18" charset="0"/>
                          </a:rPr>
                          <m:t>1</m:t>
                        </m:r>
                      </m:sub>
                    </m:sSub>
                  </m:oMath>
                </a14:m>
                <a:endParaRPr lang="en-US" sz="2000" dirty="0">
                  <a:solidFill>
                    <a:schemeClr val="tx1"/>
                  </a:solidFill>
                  <a:latin typeface="Arial" panose="020B0604020202020204" pitchFamily="34" charset="0"/>
                  <a:cs typeface="Arial" panose="020B0604020202020204" pitchFamily="34" charset="0"/>
                </a:endParaRPr>
              </a:p>
            </p:txBody>
          </p:sp>
        </mc:Choice>
        <mc:Fallback>
          <p:sp>
            <p:nvSpPr>
              <p:cNvPr id="4" name="Rectangle 3">
                <a:extLst>
                  <a:ext uri="{FF2B5EF4-FFF2-40B4-BE49-F238E27FC236}">
                    <a16:creationId xmlns:a16="http://schemas.microsoft.com/office/drawing/2014/main" id="{7E6DE2EC-5C6A-10E2-BE6D-D8D14C3074F1}"/>
                  </a:ext>
                </a:extLst>
              </p:cNvPr>
              <p:cNvSpPr>
                <a:spLocks noRot="1" noChangeAspect="1" noMove="1" noResize="1" noEditPoints="1" noAdjustHandles="1" noChangeArrowheads="1" noChangeShapeType="1" noTextEdit="1"/>
              </p:cNvSpPr>
              <p:nvPr/>
            </p:nvSpPr>
            <p:spPr>
              <a:xfrm>
                <a:off x="9601200" y="2514600"/>
                <a:ext cx="1982821" cy="2667000"/>
              </a:xfrm>
              <a:prstGeom prst="rect">
                <a:avLst/>
              </a:prstGeom>
              <a:blipFill>
                <a:blip r:embed="rId4"/>
                <a:stretch>
                  <a:fillRect b="-297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726353450"/>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035059a0-d0ab-420a-99f5-7e53cb92e6c1" xsi:nil="true"/>
    <lcf76f155ced4ddcb4097134ff3c332f xmlns="951955d5-31c7-4a2d-8890-c223a0aa899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9EF824EE8C45478C8138952FAD69DB" ma:contentTypeVersion="18" ma:contentTypeDescription="Create a new document." ma:contentTypeScope="" ma:versionID="8e1e91ef84f531ce3b82246e4ee34510">
  <xsd:schema xmlns:xsd="http://www.w3.org/2001/XMLSchema" xmlns:xs="http://www.w3.org/2001/XMLSchema" xmlns:p="http://schemas.microsoft.com/office/2006/metadata/properties" xmlns:ns1="http://schemas.microsoft.com/sharepoint/v3" xmlns:ns2="951955d5-31c7-4a2d-8890-c223a0aa899b" xmlns:ns3="5f24ab68-4802-49b7-8321-84c7131551f0" xmlns:ns4="035059a0-d0ab-420a-99f5-7e53cb92e6c1" targetNamespace="http://schemas.microsoft.com/office/2006/metadata/properties" ma:root="true" ma:fieldsID="0220f63a92d01ea08591876ff4d8297b" ns1:_="" ns2:_="" ns3:_="" ns4:_="">
    <xsd:import namespace="http://schemas.microsoft.com/sharepoint/v3"/>
    <xsd:import namespace="951955d5-31c7-4a2d-8890-c223a0aa899b"/>
    <xsd:import namespace="5f24ab68-4802-49b7-8321-84c7131551f0"/>
    <xsd:import namespace="035059a0-d0ab-420a-99f5-7e53cb92e6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1955d5-31c7-4a2d-8890-c223a0aa89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0560b896-8886-498a-a042-c3e26b9789a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f24ab68-4802-49b7-8321-84c7131551f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5059a0-d0ab-420a-99f5-7e53cb92e6c1"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83201866-58c0-4721-a452-d4356fe7de4e}" ma:internalName="TaxCatchAll" ma:showField="CatchAllData" ma:web="035059a0-d0ab-420a-99f5-7e53cb92e6c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59919-687C-4088-A2BF-557C7BDE3990}">
  <ds:schemaRefs>
    <ds:schemaRef ds:uri="http://schemas.microsoft.com/sharepoint/v3/contenttype/forms"/>
  </ds:schemaRefs>
</ds:datastoreItem>
</file>

<file path=customXml/itemProps2.xml><?xml version="1.0" encoding="utf-8"?>
<ds:datastoreItem xmlns:ds="http://schemas.openxmlformats.org/officeDocument/2006/customXml" ds:itemID="{8E2EB7D2-9F25-4EF5-9C2E-192CE3BA097F}">
  <ds:schemaRefs>
    <ds:schemaRef ds:uri="http://schemas.microsoft.com/office/2006/metadata/properties"/>
    <ds:schemaRef ds:uri="http://schemas.microsoft.com/office/infopath/2007/PartnerControls"/>
    <ds:schemaRef ds:uri="http://schemas.microsoft.com/sharepoint/v3"/>
    <ds:schemaRef ds:uri="165a40ff-fd07-453e-816e-e7b61327fe62"/>
    <ds:schemaRef ds:uri="035059a0-d0ab-420a-99f5-7e53cb92e6c1"/>
    <ds:schemaRef ds:uri="951955d5-31c7-4a2d-8890-c223a0aa899b"/>
  </ds:schemaRefs>
</ds:datastoreItem>
</file>

<file path=customXml/itemProps3.xml><?xml version="1.0" encoding="utf-8"?>
<ds:datastoreItem xmlns:ds="http://schemas.openxmlformats.org/officeDocument/2006/customXml" ds:itemID="{C79C40B8-2709-4991-905C-ECFB11D32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51955d5-31c7-4a2d-8890-c223a0aa899b"/>
    <ds:schemaRef ds:uri="5f24ab68-4802-49b7-8321-84c7131551f0"/>
    <ds:schemaRef ds:uri="035059a0-d0ab-420a-99f5-7e53cb92e6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808</Words>
  <Application>Microsoft Office PowerPoint</Application>
  <PresentationFormat>Widescreen</PresentationFormat>
  <Paragraphs>119</Paragraphs>
  <Slides>32</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Calibri</vt:lpstr>
      <vt:lpstr>Cambria Math</vt:lpstr>
      <vt:lpstr>Consolas</vt:lpstr>
      <vt:lpstr>2_Custom Design</vt:lpstr>
      <vt:lpstr>Custom Design</vt:lpstr>
      <vt:lpstr>Proposed Content</vt:lpstr>
      <vt:lpstr>Ideas for Interactivity</vt:lpstr>
      <vt:lpstr>PowerPoint Presentation</vt:lpstr>
      <vt:lpstr>Effective Data Visualization for Actuaries</vt:lpstr>
      <vt:lpstr>Effective Data Visualization for Actuaries</vt:lpstr>
      <vt:lpstr>Agenda</vt:lpstr>
      <vt:lpstr>Seeing is Believing</vt:lpstr>
      <vt:lpstr>Seeing is Believing</vt:lpstr>
      <vt:lpstr>Anscombe’s Quartet</vt:lpstr>
      <vt:lpstr>The Datasaurus Dozen</vt:lpstr>
      <vt:lpstr>Why Seeing is Believing</vt:lpstr>
      <vt:lpstr>Better Pattern Identification - Seasonality</vt:lpstr>
      <vt:lpstr>Identifying Outliers – Residual Plots</vt:lpstr>
      <vt:lpstr>Spotting the “Big Picture”</vt:lpstr>
      <vt:lpstr>Memory Retention</vt:lpstr>
      <vt:lpstr>Decoding Complexity</vt:lpstr>
      <vt:lpstr>Decoding Complexity</vt:lpstr>
      <vt:lpstr>The Power of Persuasion</vt:lpstr>
      <vt:lpstr>The Power of Persuasion</vt:lpstr>
      <vt:lpstr>Initial Example: Fitted Severity</vt:lpstr>
      <vt:lpstr>Titles &amp; Renaming Variables</vt:lpstr>
      <vt:lpstr>Cleaning Axes</vt:lpstr>
      <vt:lpstr>Text Size &amp; Theme</vt:lpstr>
      <vt:lpstr>Color</vt:lpstr>
      <vt:lpstr>Comparison</vt:lpstr>
      <vt:lpstr>PowerPoint Presentation</vt:lpstr>
      <vt:lpstr>Appendix</vt:lpstr>
      <vt:lpstr>Two Axes vs Two Charts</vt:lpstr>
      <vt:lpstr>Two Axes vs Two Charts</vt:lpstr>
      <vt:lpstr>Example Plot A</vt:lpstr>
      <vt:lpstr>Example Plot B</vt:lpstr>
      <vt:lpstr>Example Plot C</vt:lpstr>
    </vt:vector>
  </TitlesOfParts>
  <Company>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suyenco</dc:creator>
  <cp:lastModifiedBy>Bonner Jordan - Hartford-Remote-HSB</cp:lastModifiedBy>
  <cp:revision>39</cp:revision>
  <dcterms:created xsi:type="dcterms:W3CDTF">2008-06-02T13:07:26Z</dcterms:created>
  <dcterms:modified xsi:type="dcterms:W3CDTF">2023-04-10T15:16:01Z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0x010100D006112B0AA0D04D8484B62338B160D2</vt:lpwstr>
  </property>
  <property fmtid="{D5CDD505-2E9C-101B-9397-08002B2CF9AE}" pid="3" name="Order">
    <vt:r8>3573800</vt:r8>
  </property>
  <property fmtid="{D5CDD505-2E9C-101B-9397-08002B2CF9AE}" pid="4" name="MediaServiceImageTags">
    <vt:lpwstr/>
  </property>
  <property fmtid="{D5CDD505-2E9C-101B-9397-08002B2CF9AE}" pid="5" name="MSIP_Label_c6dace53-bb26-49c1-b263-21baa9bbd689_Enabled">
    <vt:lpwstr>true</vt:lpwstr>
  </property>
  <property fmtid="{D5CDD505-2E9C-101B-9397-08002B2CF9AE}" pid="6" name="MSIP_Label_c6dace53-bb26-49c1-b263-21baa9bbd689_SetDate">
    <vt:lpwstr>2023-04-10T15:01:45Z</vt:lpwstr>
  </property>
  <property fmtid="{D5CDD505-2E9C-101B-9397-08002B2CF9AE}" pid="7" name="MSIP_Label_c6dace53-bb26-49c1-b263-21baa9bbd689_Method">
    <vt:lpwstr>Privileged</vt:lpwstr>
  </property>
  <property fmtid="{D5CDD505-2E9C-101B-9397-08002B2CF9AE}" pid="8" name="MSIP_Label_c6dace53-bb26-49c1-b263-21baa9bbd689_Name">
    <vt:lpwstr>c6dace53-bb26-49c1-b263-21baa9bbd689</vt:lpwstr>
  </property>
  <property fmtid="{D5CDD505-2E9C-101B-9397-08002B2CF9AE}" pid="9" name="MSIP_Label_c6dace53-bb26-49c1-b263-21baa9bbd689_SiteId">
    <vt:lpwstr>582259a1-dcaa-4cca-b1cf-e60d3f045ecd</vt:lpwstr>
  </property>
  <property fmtid="{D5CDD505-2E9C-101B-9397-08002B2CF9AE}" pid="10" name="MSIP_Label_c6dace53-bb26-49c1-b263-21baa9bbd689_ActionId">
    <vt:lpwstr>5dd15287-ab70-40d4-a8ca-7a1811736268</vt:lpwstr>
  </property>
  <property fmtid="{D5CDD505-2E9C-101B-9397-08002B2CF9AE}" pid="11" name="MSIP_Label_c6dace53-bb26-49c1-b263-21baa9bbd689_ContentBits">
    <vt:lpwstr>0</vt:lpwstr>
  </property>
</Properties>
</file>