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96A5-564B-41E1-97B2-61E2F742E886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8D90B-E2A6-427B-AF14-65B74B6E239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8D90B-E2A6-427B-AF14-65B74B6E239C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8D90B-E2A6-427B-AF14-65B74B6E239C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8D90B-E2A6-427B-AF14-65B74B6E239C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8D90B-E2A6-427B-AF14-65B74B6E239C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92A93-063A-4CD8-BAA5-45E60AE796CA}" type="datetimeFigureOut">
              <a:rPr lang="en-US" smtClean="0"/>
              <a:t>3/19/2010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59F1-03D0-4D28-80EC-6FD1D2F555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1500174"/>
            <a:ext cx="2357454" cy="4000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5001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Minix</a:t>
            </a:r>
            <a:r>
              <a:rPr lang="en-GB" dirty="0" smtClean="0"/>
              <a:t> </a:t>
            </a:r>
            <a:r>
              <a:rPr lang="en-GB" dirty="0" err="1" smtClean="0"/>
              <a:t>Inode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158" y="1857364"/>
            <a:ext cx="2357454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7158" y="221455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158" y="257174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7158" y="292893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7158" y="328612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158" y="364331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158" y="400050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7158" y="435769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596" y="190677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Uid</a:t>
            </a:r>
            <a:r>
              <a:rPr lang="en-GB" sz="1400" dirty="0" smtClean="0"/>
              <a:t>, </a:t>
            </a:r>
            <a:r>
              <a:rPr lang="en-GB" sz="1400" dirty="0" err="1" smtClean="0"/>
              <a:t>Gid</a:t>
            </a:r>
            <a:r>
              <a:rPr lang="en-GB" sz="1400" dirty="0" smtClean="0"/>
              <a:t>, File Size etc.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2214554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1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262115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2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297834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3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596" y="333553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4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596" y="369272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5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596" y="404991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6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40710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Direct Block 7</a:t>
            </a:r>
            <a:endParaRPr lang="en-GB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57158" y="471488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7158" y="5072074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596" y="476429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Indirect Block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5121487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Double Indirect Block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stCxn id="63" idx="3"/>
            <a:endCxn id="75" idx="1"/>
          </p:cNvCxnSpPr>
          <p:nvPr/>
        </p:nvCxnSpPr>
        <p:spPr>
          <a:xfrm flipV="1">
            <a:off x="4848228" y="2003050"/>
            <a:ext cx="2576764" cy="21760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14678" y="28572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58" idx="2"/>
          </p:cNvCxnSpPr>
          <p:nvPr/>
        </p:nvCxnSpPr>
        <p:spPr>
          <a:xfrm rot="5400000" flipH="1" flipV="1">
            <a:off x="2575670" y="1073232"/>
            <a:ext cx="1637454" cy="135957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8" idx="2"/>
          </p:cNvCxnSpPr>
          <p:nvPr/>
        </p:nvCxnSpPr>
        <p:spPr>
          <a:xfrm rot="5400000" flipH="1" flipV="1">
            <a:off x="2647108" y="930356"/>
            <a:ext cx="2066082" cy="19310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2643175" y="5143513"/>
            <a:ext cx="714379" cy="57150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86182" y="214290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29190" y="7141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71934" y="3786190"/>
            <a:ext cx="776294" cy="7858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36" idx="2"/>
          </p:cNvCxnSpPr>
          <p:nvPr/>
        </p:nvCxnSpPr>
        <p:spPr>
          <a:xfrm rot="5400000" flipH="1" flipV="1">
            <a:off x="2468513" y="1251827"/>
            <a:ext cx="1280264" cy="78806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76" idx="1"/>
          </p:cNvCxnSpPr>
          <p:nvPr/>
        </p:nvCxnSpPr>
        <p:spPr>
          <a:xfrm flipV="1">
            <a:off x="4848228" y="2431678"/>
            <a:ext cx="3148268" cy="174742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3"/>
            <a:endCxn id="77" idx="1"/>
          </p:cNvCxnSpPr>
          <p:nvPr/>
        </p:nvCxnSpPr>
        <p:spPr>
          <a:xfrm flipV="1">
            <a:off x="4848228" y="2860306"/>
            <a:ext cx="3652862" cy="131879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424992" y="1643050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96496" y="207167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501090" y="2500306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14612" y="5786454"/>
            <a:ext cx="776294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Double 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2714612" y="4143382"/>
            <a:ext cx="1357322" cy="57150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86380" y="4643446"/>
            <a:ext cx="776294" cy="7858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29256" y="5357826"/>
            <a:ext cx="776294" cy="7858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43768" y="314324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715272" y="350043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86776" y="400050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86776" y="5143512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786710" y="542926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0" idx="3"/>
            <a:endCxn id="84" idx="1"/>
          </p:cNvCxnSpPr>
          <p:nvPr/>
        </p:nvCxnSpPr>
        <p:spPr>
          <a:xfrm flipV="1">
            <a:off x="3490906" y="5036355"/>
            <a:ext cx="1795474" cy="11430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3"/>
            <a:endCxn id="85" idx="1"/>
          </p:cNvCxnSpPr>
          <p:nvPr/>
        </p:nvCxnSpPr>
        <p:spPr>
          <a:xfrm flipV="1">
            <a:off x="3490906" y="5750735"/>
            <a:ext cx="1938350" cy="42862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4" idx="3"/>
          </p:cNvCxnSpPr>
          <p:nvPr/>
        </p:nvCxnSpPr>
        <p:spPr>
          <a:xfrm flipV="1">
            <a:off x="6062674" y="3857628"/>
            <a:ext cx="1081094" cy="117872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4" idx="3"/>
          </p:cNvCxnSpPr>
          <p:nvPr/>
        </p:nvCxnSpPr>
        <p:spPr>
          <a:xfrm flipV="1">
            <a:off x="6062674" y="4214818"/>
            <a:ext cx="1652598" cy="82153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3"/>
          </p:cNvCxnSpPr>
          <p:nvPr/>
        </p:nvCxnSpPr>
        <p:spPr>
          <a:xfrm flipV="1">
            <a:off x="6062674" y="4643446"/>
            <a:ext cx="2224102" cy="3929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358082" y="564355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85" idx="3"/>
          </p:cNvCxnSpPr>
          <p:nvPr/>
        </p:nvCxnSpPr>
        <p:spPr>
          <a:xfrm flipV="1">
            <a:off x="6205550" y="5143512"/>
            <a:ext cx="2081226" cy="6072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5" idx="3"/>
          </p:cNvCxnSpPr>
          <p:nvPr/>
        </p:nvCxnSpPr>
        <p:spPr>
          <a:xfrm flipV="1">
            <a:off x="6205550" y="5429264"/>
            <a:ext cx="1581160" cy="32147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5" idx="3"/>
          </p:cNvCxnSpPr>
          <p:nvPr/>
        </p:nvCxnSpPr>
        <p:spPr>
          <a:xfrm flipV="1">
            <a:off x="6205550" y="5643578"/>
            <a:ext cx="1152532" cy="10715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357686" y="142852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500694" y="28572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072198" y="42860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643702" y="64291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/>
          <p:cNvCxnSpPr>
            <a:endCxn id="189" idx="2"/>
          </p:cNvCxnSpPr>
          <p:nvPr/>
        </p:nvCxnSpPr>
        <p:spPr>
          <a:xfrm flipV="1">
            <a:off x="2714612" y="1005728"/>
            <a:ext cx="3074082" cy="263758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2" idx="2"/>
          </p:cNvCxnSpPr>
          <p:nvPr/>
        </p:nvCxnSpPr>
        <p:spPr>
          <a:xfrm flipV="1">
            <a:off x="2714612" y="1148604"/>
            <a:ext cx="3645586" cy="285190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2714612" y="1357298"/>
            <a:ext cx="4217090" cy="300039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714612" y="857232"/>
            <a:ext cx="2536049" cy="24288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-33069" y="3042028"/>
            <a:ext cx="461665" cy="8870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 smtClean="0"/>
              <a:t>32 Bytes</a:t>
            </a:r>
            <a:endParaRPr lang="en-GB" dirty="0"/>
          </a:p>
        </p:txBody>
      </p:sp>
      <p:sp>
        <p:nvSpPr>
          <p:cNvPr id="252" name="TextBox 251"/>
          <p:cNvSpPr txBox="1"/>
          <p:nvPr/>
        </p:nvSpPr>
        <p:spPr>
          <a:xfrm>
            <a:off x="-32" y="-71462"/>
            <a:ext cx="1999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Minix</a:t>
            </a:r>
            <a:r>
              <a:rPr lang="en-GB" sz="2800" dirty="0" smtClean="0"/>
              <a:t> </a:t>
            </a:r>
            <a:r>
              <a:rPr lang="en-GB" sz="2800" dirty="0" err="1" smtClean="0"/>
              <a:t>Inode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Structure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2928926" y="2246304"/>
            <a:ext cx="2428892" cy="1754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6976" y="2214554"/>
            <a:ext cx="2357454" cy="2000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7042" y="221455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Somix</a:t>
            </a:r>
            <a:r>
              <a:rPr lang="en-GB" dirty="0" smtClean="0"/>
              <a:t> </a:t>
            </a:r>
            <a:r>
              <a:rPr lang="en-GB" dirty="0" err="1" smtClean="0"/>
              <a:t>Inode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6976" y="2571744"/>
            <a:ext cx="2357454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6976" y="3357562"/>
            <a:ext cx="235745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414" y="283547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Uid</a:t>
            </a:r>
            <a:r>
              <a:rPr lang="en-GB" sz="1400" dirty="0" smtClean="0"/>
              <a:t>, </a:t>
            </a:r>
            <a:r>
              <a:rPr lang="en-GB" sz="1400" dirty="0" err="1" smtClean="0"/>
              <a:t>Gid</a:t>
            </a:r>
            <a:r>
              <a:rPr lang="en-GB" sz="1400" dirty="0" smtClean="0"/>
              <a:t>, File Size etc.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8414" y="3571876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Double Indirect Block</a:t>
            </a:r>
            <a:endParaRPr lang="en-GB" sz="1400" dirty="0"/>
          </a:p>
        </p:txBody>
      </p:sp>
      <p:cxnSp>
        <p:nvCxnSpPr>
          <p:cNvPr id="52" name="Straight Arrow Connector 51"/>
          <p:cNvCxnSpPr>
            <a:endCxn id="80" idx="0"/>
          </p:cNvCxnSpPr>
          <p:nvPr/>
        </p:nvCxnSpPr>
        <p:spPr>
          <a:xfrm rot="16200000" flipH="1">
            <a:off x="2689877" y="4092184"/>
            <a:ext cx="1071568" cy="60245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38744" y="4929198"/>
            <a:ext cx="776294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Double 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67570" y="2571744"/>
            <a:ext cx="776294" cy="7858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10446" y="3929066"/>
            <a:ext cx="776294" cy="7858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Indirect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96528" y="3714752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96462" y="400050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0" idx="3"/>
            <a:endCxn id="84" idx="1"/>
          </p:cNvCxnSpPr>
          <p:nvPr/>
        </p:nvCxnSpPr>
        <p:spPr>
          <a:xfrm flipV="1">
            <a:off x="3915038" y="2964653"/>
            <a:ext cx="1152532" cy="235745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3"/>
            <a:endCxn id="85" idx="1"/>
          </p:cNvCxnSpPr>
          <p:nvPr/>
        </p:nvCxnSpPr>
        <p:spPr>
          <a:xfrm flipV="1">
            <a:off x="3915038" y="4321975"/>
            <a:ext cx="1295408" cy="100013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4" idx="3"/>
            <a:endCxn id="118" idx="2"/>
          </p:cNvCxnSpPr>
          <p:nvPr/>
        </p:nvCxnSpPr>
        <p:spPr>
          <a:xfrm flipV="1">
            <a:off x="5843864" y="1357298"/>
            <a:ext cx="1797722" cy="160735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4" idx="3"/>
            <a:endCxn id="119" idx="2"/>
          </p:cNvCxnSpPr>
          <p:nvPr/>
        </p:nvCxnSpPr>
        <p:spPr>
          <a:xfrm flipV="1">
            <a:off x="5843864" y="1714488"/>
            <a:ext cx="2297788" cy="125016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3"/>
            <a:endCxn id="120" idx="2"/>
          </p:cNvCxnSpPr>
          <p:nvPr/>
        </p:nvCxnSpPr>
        <p:spPr>
          <a:xfrm flipV="1">
            <a:off x="5843864" y="2071678"/>
            <a:ext cx="2797854" cy="89297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67834" y="4214794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85" idx="3"/>
          </p:cNvCxnSpPr>
          <p:nvPr/>
        </p:nvCxnSpPr>
        <p:spPr>
          <a:xfrm flipV="1">
            <a:off x="5986740" y="3714752"/>
            <a:ext cx="2081226" cy="6072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5" idx="3"/>
          </p:cNvCxnSpPr>
          <p:nvPr/>
        </p:nvCxnSpPr>
        <p:spPr>
          <a:xfrm flipV="1">
            <a:off x="5986740" y="4000504"/>
            <a:ext cx="1581160" cy="32147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5" idx="3"/>
          </p:cNvCxnSpPr>
          <p:nvPr/>
        </p:nvCxnSpPr>
        <p:spPr>
          <a:xfrm flipV="1">
            <a:off x="5986740" y="4214818"/>
            <a:ext cx="1152532" cy="10715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353586" y="63729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853652" y="99448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53718" y="1351678"/>
            <a:ext cx="576000" cy="72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Block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2844" y="2857496"/>
            <a:ext cx="461665" cy="8870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 smtClean="0"/>
              <a:t>16 Bytes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0" y="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Somix</a:t>
            </a:r>
            <a:r>
              <a:rPr lang="en-GB" sz="2800" dirty="0" smtClean="0"/>
              <a:t> </a:t>
            </a:r>
            <a:r>
              <a:rPr lang="en-GB" sz="2800" dirty="0" err="1" smtClean="0"/>
              <a:t>Inode</a:t>
            </a:r>
            <a:endParaRPr lang="en-GB" sz="2800" dirty="0" smtClean="0"/>
          </a:p>
          <a:p>
            <a:r>
              <a:rPr lang="en-GB" sz="2800" dirty="0" smtClean="0"/>
              <a:t>Structure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4678" y="916528"/>
            <a:ext cx="5143536" cy="37862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76307" y="1916660"/>
            <a:ext cx="1724717" cy="2357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Core File System Operations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6182" y="3631172"/>
            <a:ext cx="1653279" cy="67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Inode</a:t>
            </a:r>
            <a:r>
              <a:rPr lang="en-GB" dirty="0" smtClean="0">
                <a:solidFill>
                  <a:schemeClr val="tx1"/>
                </a:solidFill>
              </a:rPr>
              <a:t> Table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6182" y="1202280"/>
            <a:ext cx="1653279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Block Cache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1928834" y="3429000"/>
            <a:ext cx="6858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38318" y="2386110"/>
            <a:ext cx="776294" cy="2388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2345288"/>
            <a:ext cx="776294" cy="2388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Linux Virtual File System (VFS)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987966"/>
            <a:ext cx="776294" cy="10715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SSD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4387" y="3033125"/>
            <a:ext cx="803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GB" sz="1400" dirty="0" smtClean="0"/>
              <a:t>Read</a:t>
            </a:r>
          </a:p>
          <a:p>
            <a:pPr>
              <a:buFontTx/>
              <a:buChar char="-"/>
            </a:pPr>
            <a:r>
              <a:rPr lang="en-GB" sz="1400" dirty="0" smtClean="0"/>
              <a:t>Write</a:t>
            </a:r>
          </a:p>
          <a:p>
            <a:pPr>
              <a:buFontTx/>
              <a:buChar char="-"/>
            </a:pPr>
            <a:r>
              <a:rPr lang="en-GB" sz="1400" dirty="0" err="1" smtClean="0"/>
              <a:t>Readdir</a:t>
            </a:r>
            <a:endParaRPr lang="en-GB" sz="1400" dirty="0" smtClean="0"/>
          </a:p>
          <a:p>
            <a:pPr>
              <a:buFontTx/>
              <a:buChar char="-"/>
            </a:pPr>
            <a:r>
              <a:rPr lang="en-GB" sz="1400" dirty="0" err="1" smtClean="0"/>
              <a:t>Getattr</a:t>
            </a:r>
            <a:endParaRPr lang="en-GB" sz="1400" dirty="0" smtClean="0"/>
          </a:p>
          <a:p>
            <a:pPr>
              <a:buFontTx/>
              <a:buChar char="-"/>
            </a:pPr>
            <a:r>
              <a:rPr lang="en-GB" sz="1400" dirty="0"/>
              <a:t> E</a:t>
            </a:r>
            <a:r>
              <a:rPr lang="en-GB" sz="1400" dirty="0" smtClean="0"/>
              <a:t>tc.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45290" y="1065898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/>
              <a:t>Somix</a:t>
            </a:r>
            <a:endParaRPr lang="en-GB" sz="4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29256" y="2416726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429256" y="2702478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9256" y="3845486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429256" y="4131238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1538" y="1415005"/>
            <a:ext cx="271464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071538" y="1700757"/>
            <a:ext cx="271464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14612" y="3488296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2714612" y="3845486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1538" y="3559734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1071538" y="3845486"/>
            <a:ext cx="85725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537075" y="3381139"/>
            <a:ext cx="499272" cy="79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179885" y="3380345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406" y="4904914"/>
            <a:ext cx="139076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 smtClean="0"/>
              <a:t>Kernel Space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643042" y="4917056"/>
            <a:ext cx="11489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 err="1" smtClean="0"/>
              <a:t>Userspace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192026" y="0"/>
            <a:ext cx="4380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 smtClean="0"/>
              <a:t>Architectural Design</a:t>
            </a:r>
            <a:endParaRPr lang="en-GB" sz="40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153</Words>
  <Application>Microsoft Office PowerPoint</Application>
  <PresentationFormat>On-screen Show (4:3)</PresentationFormat>
  <Paragraphs>70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</dc:creator>
  <cp:lastModifiedBy>Jo</cp:lastModifiedBy>
  <cp:revision>13</cp:revision>
  <dcterms:created xsi:type="dcterms:W3CDTF">2010-03-19T03:12:51Z</dcterms:created>
  <dcterms:modified xsi:type="dcterms:W3CDTF">2010-03-19T04:50:54Z</dcterms:modified>
</cp:coreProperties>
</file>