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compression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DCT, DHT, JPEG2000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4489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0768"/>
          </a:xfrm>
        </p:spPr>
        <p:txBody>
          <a:bodyPr/>
          <a:lstStyle/>
          <a:p>
            <a:r>
              <a:rPr lang="en-US" dirty="0" smtClean="0"/>
              <a:t>DCT VS. DHT – Mean Square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1499286"/>
            <a:ext cx="4878389" cy="42919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9286"/>
            <a:ext cx="4875211" cy="42919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DHT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6" t="3977" r="6492" b="5731"/>
          <a:stretch/>
        </p:blipFill>
        <p:spPr>
          <a:xfrm>
            <a:off x="1141411" y="2069432"/>
            <a:ext cx="4887940" cy="3898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4" t="3742" r="7368" b="6666"/>
          <a:stretch/>
        </p:blipFill>
        <p:spPr>
          <a:xfrm>
            <a:off x="6181753" y="2069432"/>
            <a:ext cx="4742922" cy="38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99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0768"/>
          </a:xfrm>
        </p:spPr>
        <p:txBody>
          <a:bodyPr>
            <a:normAutofit/>
          </a:bodyPr>
          <a:lstStyle/>
          <a:p>
            <a:r>
              <a:rPr lang="en-US" dirty="0" smtClean="0"/>
              <a:t>DCT VS. DHT –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1499286"/>
            <a:ext cx="9906001" cy="42919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Peak Signal to Noise Ratio:</a:t>
            </a:r>
          </a:p>
          <a:p>
            <a:r>
              <a:rPr lang="en-US" dirty="0" smtClean="0"/>
              <a:t>DHT resulted in a lower PSNR in every scenario</a:t>
            </a:r>
          </a:p>
          <a:p>
            <a:pPr marL="0" indent="0">
              <a:buNone/>
            </a:pPr>
            <a:r>
              <a:rPr lang="en-US" dirty="0" smtClean="0"/>
              <a:t>Mean Square Error:</a:t>
            </a:r>
          </a:p>
          <a:p>
            <a:r>
              <a:rPr lang="en-US" dirty="0" smtClean="0"/>
              <a:t>DHT resulted in a higher MSE in every scenario</a:t>
            </a:r>
          </a:p>
          <a:p>
            <a:pPr marL="0" indent="0">
              <a:buNone/>
            </a:pPr>
            <a:r>
              <a:rPr lang="en-US" dirty="0" smtClean="0"/>
              <a:t>Computation time:</a:t>
            </a:r>
          </a:p>
          <a:p>
            <a:r>
              <a:rPr lang="en-US" dirty="0" smtClean="0"/>
              <a:t>DCT – 1.349692 seconds</a:t>
            </a:r>
          </a:p>
          <a:p>
            <a:r>
              <a:rPr lang="en-US" dirty="0"/>
              <a:t>DHT – 1.386902 seconds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06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Jpeg 2000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Wavelet transform</a:t>
            </a:r>
          </a:p>
          <a:p>
            <a:r>
              <a:rPr lang="en-US" dirty="0" smtClean="0"/>
              <a:t>Coefficients are scalar quantized</a:t>
            </a:r>
          </a:p>
          <a:p>
            <a:pPr marL="0" indent="0">
              <a:buNone/>
            </a:pPr>
            <a:r>
              <a:rPr lang="en-US" dirty="0" smtClean="0"/>
              <a:t>Therefore, difficult to compare to with respect to number of coefficients kept in DCT and DHT.</a:t>
            </a:r>
          </a:p>
          <a:p>
            <a:pPr marL="0" indent="0">
              <a:buNone/>
            </a:pPr>
            <a:r>
              <a:rPr lang="en-US" dirty="0" smtClean="0"/>
              <a:t>Based on literature, results of JPEG 2000 are expected to be optimal.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602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JPEG Image Compression using DCT and DHT and Comparison of Both Techniques based on Mean Square Error and Peak Signal to Noise Ratio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Url:</a:t>
            </a:r>
          </a:p>
          <a:p>
            <a:pPr marL="0" indent="0">
              <a:buNone/>
            </a:pPr>
            <a:r>
              <a:rPr lang="en-US" dirty="0"/>
              <a:t>http://citeseerx.ist.psu.edu/viewdoc/download?doi=10.1.1.402.3870&amp;rep=rep1&amp;type=pdf</a:t>
            </a:r>
          </a:p>
        </p:txBody>
      </p:sp>
    </p:spTree>
    <p:extLst>
      <p:ext uri="{BB962C8B-B14F-4D97-AF65-F5344CB8AC3E}">
        <p14:creationId xmlns:p14="http://schemas.microsoft.com/office/powerpoint/2010/main" val="397979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Theory of DCT and DHT</a:t>
            </a:r>
          </a:p>
          <a:p>
            <a:r>
              <a:rPr lang="en-US" dirty="0" smtClean="0"/>
              <a:t>Comparison of:</a:t>
            </a:r>
          </a:p>
          <a:p>
            <a:pPr lvl="1"/>
            <a:r>
              <a:rPr lang="en-US" dirty="0" smtClean="0"/>
              <a:t>Mean Squared Error</a:t>
            </a:r>
          </a:p>
          <a:p>
            <a:pPr lvl="1"/>
            <a:r>
              <a:rPr lang="en-US" dirty="0" smtClean="0"/>
              <a:t>Peak Signal to Noise Ratio</a:t>
            </a:r>
          </a:p>
          <a:p>
            <a:pPr lvl="1"/>
            <a:r>
              <a:rPr lang="en-US" dirty="0" smtClean="0"/>
              <a:t>Computation 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Cosine Transform</a:t>
            </a:r>
            <a:br>
              <a:rPr lang="en-US" dirty="0" smtClean="0"/>
            </a:br>
            <a:r>
              <a:rPr lang="en-US" dirty="0" smtClean="0"/>
              <a:t>(DCT)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DCT?</a:t>
            </a:r>
          </a:p>
          <a:p>
            <a:r>
              <a:rPr lang="en-US" dirty="0" smtClean="0"/>
              <a:t>Orthogonal, real, separable</a:t>
            </a:r>
          </a:p>
          <a:p>
            <a:r>
              <a:rPr lang="en-US" dirty="0" smtClean="0"/>
              <a:t>Fast algorithms exist</a:t>
            </a:r>
          </a:p>
          <a:p>
            <a:r>
              <a:rPr lang="en-US" dirty="0" smtClean="0"/>
              <a:t>Availability of special purpose hardware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993" y="1408670"/>
            <a:ext cx="3770679" cy="43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8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Hartley Transform</a:t>
            </a:r>
            <a:br>
              <a:rPr lang="en-US" dirty="0" smtClean="0"/>
            </a:br>
            <a:r>
              <a:rPr lang="en-US" dirty="0" smtClean="0"/>
              <a:t>(DHT)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Why DHT?</a:t>
            </a:r>
          </a:p>
          <a:p>
            <a:r>
              <a:rPr lang="en-US" dirty="0" smtClean="0"/>
              <a:t>Memory requirement of DHT is about half of the DCT’s memory requirement</a:t>
            </a:r>
          </a:p>
          <a:p>
            <a:r>
              <a:rPr lang="en-US" dirty="0" smtClean="0"/>
              <a:t>DHT can be computed via convolution</a:t>
            </a:r>
          </a:p>
          <a:p>
            <a:r>
              <a:rPr lang="en-US" dirty="0" smtClean="0"/>
              <a:t>Forward and inverse transforms are the same with exception of a scale factor</a:t>
            </a:r>
          </a:p>
          <a:p>
            <a:r>
              <a:rPr lang="en-US" dirty="0" smtClean="0"/>
              <a:t>Special scanning order </a:t>
            </a:r>
          </a:p>
          <a:p>
            <a:pPr marL="0" indent="0">
              <a:buNone/>
            </a:pPr>
            <a:r>
              <a:rPr lang="en-US" dirty="0" smtClean="0"/>
              <a:t>	Scanning order is determined based on </a:t>
            </a:r>
          </a:p>
          <a:p>
            <a:pPr marL="0" indent="0">
              <a:buNone/>
            </a:pPr>
            <a:r>
              <a:rPr lang="en-US" dirty="0" smtClean="0"/>
              <a:t>	quantization energy of the image.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975" y="1357803"/>
            <a:ext cx="3759544" cy="5422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208" y="4373270"/>
            <a:ext cx="4279203" cy="20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1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0768"/>
          </a:xfrm>
        </p:spPr>
        <p:txBody>
          <a:bodyPr/>
          <a:lstStyle/>
          <a:p>
            <a:r>
              <a:rPr lang="en-US" dirty="0" smtClean="0"/>
              <a:t>DCT VS. DHT – 4 Coefficients Kept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1499286"/>
            <a:ext cx="4878389" cy="42919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9286"/>
            <a:ext cx="4875211" cy="42919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DHT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6" t="1404" r="17720" b="9240"/>
          <a:stretch/>
        </p:blipFill>
        <p:spPr>
          <a:xfrm>
            <a:off x="1231831" y="1977635"/>
            <a:ext cx="4228612" cy="44255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8" t="1441" r="17747" b="10510"/>
          <a:stretch/>
        </p:blipFill>
        <p:spPr>
          <a:xfrm>
            <a:off x="6172200" y="1977634"/>
            <a:ext cx="4273378" cy="441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5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0768"/>
          </a:xfrm>
        </p:spPr>
        <p:txBody>
          <a:bodyPr/>
          <a:lstStyle/>
          <a:p>
            <a:r>
              <a:rPr lang="en-US" dirty="0" smtClean="0"/>
              <a:t>DCT VS. DHT – 8 Coefficients Kept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1499286"/>
            <a:ext cx="4878389" cy="42919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9286"/>
            <a:ext cx="4875211" cy="42919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DHT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8" t="961" r="18288" b="10990"/>
          <a:stretch/>
        </p:blipFill>
        <p:spPr>
          <a:xfrm>
            <a:off x="1141410" y="1968162"/>
            <a:ext cx="4511291" cy="47038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9" t="1441" r="18287" b="10991"/>
          <a:stretch/>
        </p:blipFill>
        <p:spPr>
          <a:xfrm>
            <a:off x="6172200" y="1968163"/>
            <a:ext cx="4510233" cy="470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5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0768"/>
          </a:xfrm>
        </p:spPr>
        <p:txBody>
          <a:bodyPr/>
          <a:lstStyle/>
          <a:p>
            <a:r>
              <a:rPr lang="en-US" dirty="0" smtClean="0"/>
              <a:t>DCT VS. DHT – 16 Coefficients Kept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1499286"/>
            <a:ext cx="4878389" cy="42919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9286"/>
            <a:ext cx="4875211" cy="42919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DHT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8" t="1201" r="18289" b="11111"/>
          <a:stretch/>
        </p:blipFill>
        <p:spPr>
          <a:xfrm>
            <a:off x="1141410" y="1960605"/>
            <a:ext cx="4426699" cy="4596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9" t="1443" r="18288" b="10991"/>
          <a:stretch/>
        </p:blipFill>
        <p:spPr>
          <a:xfrm>
            <a:off x="6172200" y="1960605"/>
            <a:ext cx="4410600" cy="45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1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0768"/>
          </a:xfrm>
        </p:spPr>
        <p:txBody>
          <a:bodyPr/>
          <a:lstStyle/>
          <a:p>
            <a:r>
              <a:rPr lang="en-US" dirty="0" smtClean="0"/>
              <a:t>DCT VS. DHT – 32 Coefficients Kept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1499286"/>
            <a:ext cx="4878389" cy="42919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9286"/>
            <a:ext cx="4875211" cy="42919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DHT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8" t="1323" r="18469" b="11351"/>
          <a:stretch/>
        </p:blipFill>
        <p:spPr>
          <a:xfrm>
            <a:off x="1141410" y="1944129"/>
            <a:ext cx="4416434" cy="4580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8" t="1082" r="18468" b="11591"/>
          <a:stretch/>
        </p:blipFill>
        <p:spPr>
          <a:xfrm>
            <a:off x="6172200" y="1944129"/>
            <a:ext cx="4423719" cy="457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6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0768"/>
          </a:xfrm>
        </p:spPr>
        <p:txBody>
          <a:bodyPr/>
          <a:lstStyle/>
          <a:p>
            <a:r>
              <a:rPr lang="en-US" dirty="0" smtClean="0"/>
              <a:t>DCT VS. DHT – PSNR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1499286"/>
            <a:ext cx="4878389" cy="42919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9286"/>
            <a:ext cx="4875211" cy="42919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DHT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3743" r="7543" b="6432"/>
          <a:stretch/>
        </p:blipFill>
        <p:spPr>
          <a:xfrm>
            <a:off x="1141410" y="2117558"/>
            <a:ext cx="4878389" cy="3927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8" t="3977" r="7368" b="6667"/>
          <a:stretch/>
        </p:blipFill>
        <p:spPr>
          <a:xfrm>
            <a:off x="6172200" y="2117558"/>
            <a:ext cx="4883368" cy="392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31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69</TotalTime>
  <Words>259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Image compression</vt:lpstr>
      <vt:lpstr>Introduction</vt:lpstr>
      <vt:lpstr>Discrete Cosine Transform (DCT) </vt:lpstr>
      <vt:lpstr>Discrete Hartley Transform (DHT)</vt:lpstr>
      <vt:lpstr>DCT VS. DHT – 4 Coefficients Kept</vt:lpstr>
      <vt:lpstr>DCT VS. DHT – 8 Coefficients Kept</vt:lpstr>
      <vt:lpstr>DCT VS. DHT – 16 Coefficients Kept</vt:lpstr>
      <vt:lpstr>DCT VS. DHT – 32 Coefficients Kept</vt:lpstr>
      <vt:lpstr>DCT VS. DHT – PSNR Comparison</vt:lpstr>
      <vt:lpstr>DCT VS. DHT – Mean Square Error</vt:lpstr>
      <vt:lpstr>DCT VS. DHT – Conclusion</vt:lpstr>
      <vt:lpstr>Jpeg 2000 </vt:lpstr>
      <vt:lpstr>References</vt:lpstr>
    </vt:vector>
  </TitlesOfParts>
  <Company>University of Victoria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compression</dc:title>
  <dc:creator>Craig Nordquist</dc:creator>
  <cp:lastModifiedBy>Craig Nordquist</cp:lastModifiedBy>
  <cp:revision>8</cp:revision>
  <dcterms:created xsi:type="dcterms:W3CDTF">2016-04-02T18:28:42Z</dcterms:created>
  <dcterms:modified xsi:type="dcterms:W3CDTF">2016-04-02T19:38:25Z</dcterms:modified>
</cp:coreProperties>
</file>