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24C1AB68-70E1-43D4-91D0-705ACF414ABE}">
          <p14:sldIdLst>
            <p14:sldId id="256"/>
            <p14:sldId id="257"/>
            <p14:sldId id="258"/>
            <p14:sldId id="264"/>
            <p14:sldId id="261"/>
            <p14:sldId id="259"/>
            <p14:sldId id="265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E6"/>
    <a:srgbClr val="443B32"/>
    <a:srgbClr val="B99981"/>
    <a:srgbClr val="E6E6E6"/>
    <a:srgbClr val="4F4641"/>
    <a:srgbClr val="675B55"/>
    <a:srgbClr val="A07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4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7D6B-DB79-4DC0-A26C-88B62B25A27A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184072" y="2599623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Meeting progress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492410" y="3088640"/>
            <a:ext cx="32095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주차 활동 </a:t>
            </a:r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XML</a:t>
            </a:r>
          </a:p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Parsing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내용 발표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3" y="4288644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715125" y="428143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박승민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A4FBC75-9A77-4982-B973-05041A1545FE}"/>
              </a:ext>
            </a:extLst>
          </p:cNvPr>
          <p:cNvSpPr/>
          <p:nvPr/>
        </p:nvSpPr>
        <p:spPr>
          <a:xfrm>
            <a:off x="11618351" y="6383215"/>
            <a:ext cx="540043" cy="474785"/>
          </a:xfrm>
          <a:prstGeom prst="ellipse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5E613-CB53-45DF-95E6-1D5394BF8A86}"/>
              </a:ext>
            </a:extLst>
          </p:cNvPr>
          <p:cNvSpPr txBox="1"/>
          <p:nvPr/>
        </p:nvSpPr>
        <p:spPr>
          <a:xfrm>
            <a:off x="11737340" y="643594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209831" y="1599855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수업시간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아이디어 회의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오류 및 해결방안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결론 및 요약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D9BEC48-41D3-4312-9FCD-8A039DE67C43}"/>
              </a:ext>
            </a:extLst>
          </p:cNvPr>
          <p:cNvSpPr/>
          <p:nvPr/>
        </p:nvSpPr>
        <p:spPr>
          <a:xfrm>
            <a:off x="11651957" y="6342181"/>
            <a:ext cx="540043" cy="474785"/>
          </a:xfrm>
          <a:prstGeom prst="ellipse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5DCBA-CFB2-43FC-9A0D-3F3DE9DCCFC4}"/>
              </a:ext>
            </a:extLst>
          </p:cNvPr>
          <p:cNvSpPr txBox="1"/>
          <p:nvPr/>
        </p:nvSpPr>
        <p:spPr>
          <a:xfrm>
            <a:off x="11770946" y="639490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300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수업시간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73699" y="1074645"/>
            <a:ext cx="64697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Parsing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30AAB0-E952-4E9E-987D-2BAFDA23F4A9}"/>
              </a:ext>
            </a:extLst>
          </p:cNvPr>
          <p:cNvSpPr/>
          <p:nvPr/>
        </p:nvSpPr>
        <p:spPr>
          <a:xfrm>
            <a:off x="2408638" y="2218139"/>
            <a:ext cx="2589150" cy="2589150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EB274-03CF-4578-AB15-A98851CCD59D}"/>
              </a:ext>
            </a:extLst>
          </p:cNvPr>
          <p:cNvSpPr txBox="1"/>
          <p:nvPr/>
        </p:nvSpPr>
        <p:spPr>
          <a:xfrm>
            <a:off x="3452471" y="2689454"/>
            <a:ext cx="501483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Etree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A7737D8-7201-4D40-A3F6-630596B72C6B}"/>
              </a:ext>
            </a:extLst>
          </p:cNvPr>
          <p:cNvSpPr/>
          <p:nvPr/>
        </p:nvSpPr>
        <p:spPr>
          <a:xfrm>
            <a:off x="7214111" y="2218139"/>
            <a:ext cx="2589150" cy="2589150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87C932-390E-481E-AF31-D7C32BA6C684}"/>
              </a:ext>
            </a:extLst>
          </p:cNvPr>
          <p:cNvSpPr txBox="1"/>
          <p:nvPr/>
        </p:nvSpPr>
        <p:spPr>
          <a:xfrm>
            <a:off x="8044386" y="2694037"/>
            <a:ext cx="106952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BeautifulSoup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E50F17-1CEC-4093-B102-03C911533C30}"/>
              </a:ext>
            </a:extLst>
          </p:cNvPr>
          <p:cNvSpPr/>
          <p:nvPr/>
        </p:nvSpPr>
        <p:spPr>
          <a:xfrm>
            <a:off x="4811374" y="2218140"/>
            <a:ext cx="2589150" cy="2589148"/>
          </a:xfrm>
          <a:prstGeom prst="ellipse">
            <a:avLst/>
          </a:prstGeom>
          <a:noFill/>
          <a:ln>
            <a:solidFill>
              <a:srgbClr val="F1ECE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06D7C-AC05-495C-92DF-83747460FF2A}"/>
              </a:ext>
            </a:extLst>
          </p:cNvPr>
          <p:cNvSpPr txBox="1"/>
          <p:nvPr/>
        </p:nvSpPr>
        <p:spPr>
          <a:xfrm>
            <a:off x="5575469" y="3362431"/>
            <a:ext cx="106952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BeautifulSoup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612F89E-337B-4BC2-B2D7-A398260D7C46}"/>
              </a:ext>
            </a:extLst>
          </p:cNvPr>
          <p:cNvGrpSpPr/>
          <p:nvPr/>
        </p:nvGrpSpPr>
        <p:grpSpPr>
          <a:xfrm>
            <a:off x="5339681" y="3425084"/>
            <a:ext cx="192445" cy="175260"/>
            <a:chOff x="4230708" y="3341370"/>
            <a:chExt cx="192445" cy="17526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9364680-EB69-4442-BE20-C7ACDDD184A3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01C1063-DCE5-48C7-8681-3DECF6B56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7858E8E-1A70-4FC3-AF0D-9600D9F88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626C91D-84D3-41D8-BB8C-F7844BC7BF58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F74A34F-C9BB-49CC-B685-3E9FAC14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239D030-4921-430C-8071-B90589EB8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1E2FA76-98B7-4BA1-812F-F2CE9E80AA1B}"/>
              </a:ext>
            </a:extLst>
          </p:cNvPr>
          <p:cNvGrpSpPr/>
          <p:nvPr/>
        </p:nvGrpSpPr>
        <p:grpSpPr>
          <a:xfrm flipH="1">
            <a:off x="6688328" y="3425084"/>
            <a:ext cx="192445" cy="175260"/>
            <a:chOff x="4230708" y="3341370"/>
            <a:chExt cx="192445" cy="17526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CA21398-6EE5-404A-84F3-455C4169A170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260A4EF-B901-4B62-95AC-6D4830D01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7B518CE-8FF7-4F61-BF94-3A948893A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2846944-10E7-47DD-8D6A-7344716494A0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8275A88-429D-4BED-B185-3E801B116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6953BE75-7D2D-4BD5-AC7F-120EBCA3B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B75F8FF-A08E-44F9-B8A0-977FD02D2C61}"/>
              </a:ext>
            </a:extLst>
          </p:cNvPr>
          <p:cNvCxnSpPr/>
          <p:nvPr/>
        </p:nvCxnSpPr>
        <p:spPr>
          <a:xfrm rot="16200000">
            <a:off x="6096001" y="2059711"/>
            <a:ext cx="0" cy="7121688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AD955E8-84CC-4FAF-B76E-C2EAAD060187}"/>
              </a:ext>
            </a:extLst>
          </p:cNvPr>
          <p:cNvCxnSpPr>
            <a:cxnSpLocks/>
          </p:cNvCxnSpPr>
          <p:nvPr/>
        </p:nvCxnSpPr>
        <p:spPr>
          <a:xfrm rot="16200000">
            <a:off x="2454014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8EB4E9B-16C0-4124-8106-34AD609C5419}"/>
              </a:ext>
            </a:extLst>
          </p:cNvPr>
          <p:cNvCxnSpPr>
            <a:cxnSpLocks/>
          </p:cNvCxnSpPr>
          <p:nvPr/>
        </p:nvCxnSpPr>
        <p:spPr>
          <a:xfrm rot="16200000">
            <a:off x="9575702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B86B8A8-58B5-4EFA-AFEA-D995054729E0}"/>
              </a:ext>
            </a:extLst>
          </p:cNvPr>
          <p:cNvSpPr txBox="1"/>
          <p:nvPr/>
        </p:nvSpPr>
        <p:spPr>
          <a:xfrm>
            <a:off x="3878442" y="5873598"/>
            <a:ext cx="4455067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BeautifulSoup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더 기능적으로 낫다고 생각하여 선택하게 되었다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12B93B2-572B-49BF-8BE8-BB84D8AE7A20}"/>
              </a:ext>
            </a:extLst>
          </p:cNvPr>
          <p:cNvSpPr/>
          <p:nvPr/>
        </p:nvSpPr>
        <p:spPr>
          <a:xfrm>
            <a:off x="11651957" y="6383215"/>
            <a:ext cx="540043" cy="474785"/>
          </a:xfrm>
          <a:prstGeom prst="ellipse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E9C776-D4D6-4D02-A751-D602EA155595}"/>
              </a:ext>
            </a:extLst>
          </p:cNvPr>
          <p:cNvSpPr txBox="1"/>
          <p:nvPr/>
        </p:nvSpPr>
        <p:spPr>
          <a:xfrm>
            <a:off x="11770946" y="643594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D6E748-3AAB-475A-9DB0-9EDD3B9FD2E3}"/>
              </a:ext>
            </a:extLst>
          </p:cNvPr>
          <p:cNvSpPr txBox="1"/>
          <p:nvPr/>
        </p:nvSpPr>
        <p:spPr>
          <a:xfrm>
            <a:off x="2601955" y="3362431"/>
            <a:ext cx="2173993" cy="786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XML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데이터를 객체로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파싱한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후 이후 트리안에서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각각의 태그를 검색할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0CA6C8-1ADD-4585-8917-4FF05161051B}"/>
              </a:ext>
            </a:extLst>
          </p:cNvPr>
          <p:cNvSpPr txBox="1"/>
          <p:nvPr/>
        </p:nvSpPr>
        <p:spPr>
          <a:xfrm>
            <a:off x="7634344" y="3362430"/>
            <a:ext cx="1803699" cy="786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XML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데이터를 단순한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몇 개의 메소드를 가지고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태그를 검색할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02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>
            <a:extLst>
              <a:ext uri="{FF2B5EF4-FFF2-40B4-BE49-F238E27FC236}">
                <a16:creationId xmlns:a16="http://schemas.microsoft.com/office/drawing/2014/main" id="{A13F1975-BEE2-4D5C-9471-BBEBF7A6AD34}"/>
              </a:ext>
            </a:extLst>
          </p:cNvPr>
          <p:cNvSpPr/>
          <p:nvPr/>
        </p:nvSpPr>
        <p:spPr>
          <a:xfrm>
            <a:off x="8624272" y="2102746"/>
            <a:ext cx="2161625" cy="216162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63274" y="-729178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6196209" y="2174925"/>
            <a:ext cx="2161625" cy="2161624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00897" y="2174925"/>
            <a:ext cx="2161625" cy="2161624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296560" y="2102746"/>
            <a:ext cx="2161625" cy="2161624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1715298" y="2704586"/>
            <a:ext cx="126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Parsing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119634" y="2969927"/>
            <a:ext cx="131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Voltage Parsing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6762226" y="2974596"/>
            <a:ext cx="95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Current</a:t>
            </a:r>
          </a:p>
          <a:p>
            <a:pPr algn="ctr"/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Parsing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1724848" y="3034815"/>
            <a:ext cx="1303376" cy="728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1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BeautifulSoup</a:t>
            </a: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이용한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Parsing</a:t>
            </a: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배움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8BCC18-3F82-48A5-A1DE-FEEFFF2F2C22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D77928-475E-46EC-9B3A-2BB3718757B0}"/>
              </a:ext>
            </a:extLst>
          </p:cNvPr>
          <p:cNvSpPr/>
          <p:nvPr/>
        </p:nvSpPr>
        <p:spPr>
          <a:xfrm>
            <a:off x="4296135" y="5860846"/>
            <a:ext cx="3534941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44160-6C82-4473-82B2-90FF827B7236}"/>
              </a:ext>
            </a:extLst>
          </p:cNvPr>
          <p:cNvSpPr txBox="1"/>
          <p:nvPr/>
        </p:nvSpPr>
        <p:spPr>
          <a:xfrm>
            <a:off x="5168908" y="5868292"/>
            <a:ext cx="1854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Voltage-Current Parsing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A3758-0B50-4312-B5F2-8FF068A79CA7}"/>
              </a:ext>
            </a:extLst>
          </p:cNvPr>
          <p:cNvSpPr txBox="1"/>
          <p:nvPr/>
        </p:nvSpPr>
        <p:spPr>
          <a:xfrm>
            <a:off x="9006095" y="2942531"/>
            <a:ext cx="139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Create a graph 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8F8150-93BD-4735-981F-452D98B0E50C}"/>
              </a:ext>
            </a:extLst>
          </p:cNvPr>
          <p:cNvSpPr txBox="1"/>
          <p:nvPr/>
        </p:nvSpPr>
        <p:spPr>
          <a:xfrm>
            <a:off x="9052560" y="3219140"/>
            <a:ext cx="1397977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With matplotlib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7F5287-0AD4-4805-9170-B55CF0E1B492}"/>
              </a:ext>
            </a:extLst>
          </p:cNvPr>
          <p:cNvSpPr/>
          <p:nvPr/>
        </p:nvSpPr>
        <p:spPr>
          <a:xfrm>
            <a:off x="11651957" y="6383215"/>
            <a:ext cx="540043" cy="474785"/>
          </a:xfrm>
          <a:prstGeom prst="ellipse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695391-6E2F-4F06-A863-8CB9BB8A5A87}"/>
              </a:ext>
            </a:extLst>
          </p:cNvPr>
          <p:cNvSpPr txBox="1"/>
          <p:nvPr/>
        </p:nvSpPr>
        <p:spPr>
          <a:xfrm>
            <a:off x="11770946" y="643594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9A3059-97C8-41F9-995A-8DCB399D907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5469B0-9E15-46CF-AE0F-5A958E4DF8AF}"/>
              </a:ext>
            </a:extLst>
          </p:cNvPr>
          <p:cNvSpPr txBox="1"/>
          <p:nvPr/>
        </p:nvSpPr>
        <p:spPr>
          <a:xfrm>
            <a:off x="5593300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수업시간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469AC49-4F7A-4F5D-AA50-64646764DB65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CB3377-C42F-485F-809F-BC15289227DB}"/>
              </a:ext>
            </a:extLst>
          </p:cNvPr>
          <p:cNvSpPr txBox="1"/>
          <p:nvPr/>
        </p:nvSpPr>
        <p:spPr>
          <a:xfrm>
            <a:off x="5773699" y="1074645"/>
            <a:ext cx="64697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Parsing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25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63274" y="-729178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8BCC18-3F82-48A5-A1DE-FEEFFF2F2C22}"/>
              </a:ext>
            </a:extLst>
          </p:cNvPr>
          <p:cNvCxnSpPr>
            <a:cxnSpLocks/>
          </p:cNvCxnSpPr>
          <p:nvPr/>
        </p:nvCxnSpPr>
        <p:spPr>
          <a:xfrm>
            <a:off x="2721532" y="6060139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D77928-475E-46EC-9B3A-2BB3718757B0}"/>
              </a:ext>
            </a:extLst>
          </p:cNvPr>
          <p:cNvSpPr/>
          <p:nvPr/>
        </p:nvSpPr>
        <p:spPr>
          <a:xfrm>
            <a:off x="4328529" y="6383215"/>
            <a:ext cx="3534941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44160-6C82-4473-82B2-90FF827B7236}"/>
              </a:ext>
            </a:extLst>
          </p:cNvPr>
          <p:cNvSpPr txBox="1"/>
          <p:nvPr/>
        </p:nvSpPr>
        <p:spPr>
          <a:xfrm>
            <a:off x="5201302" y="6390661"/>
            <a:ext cx="1854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Voltage-Current Parsing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7F5287-0AD4-4805-9170-B55CF0E1B492}"/>
              </a:ext>
            </a:extLst>
          </p:cNvPr>
          <p:cNvSpPr/>
          <p:nvPr/>
        </p:nvSpPr>
        <p:spPr>
          <a:xfrm>
            <a:off x="11651957" y="6383215"/>
            <a:ext cx="540043" cy="474785"/>
          </a:xfrm>
          <a:prstGeom prst="ellipse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695391-6E2F-4F06-A863-8CB9BB8A5A87}"/>
              </a:ext>
            </a:extLst>
          </p:cNvPr>
          <p:cNvSpPr txBox="1"/>
          <p:nvPr/>
        </p:nvSpPr>
        <p:spPr>
          <a:xfrm>
            <a:off x="11770946" y="643594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9A3059-97C8-41F9-995A-8DCB399D907E}"/>
              </a:ext>
            </a:extLst>
          </p:cNvPr>
          <p:cNvCxnSpPr>
            <a:cxnSpLocks/>
          </p:cNvCxnSpPr>
          <p:nvPr/>
        </p:nvCxnSpPr>
        <p:spPr>
          <a:xfrm>
            <a:off x="5048250" y="209189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5469B0-9E15-46CF-AE0F-5A958E4DF8AF}"/>
              </a:ext>
            </a:extLst>
          </p:cNvPr>
          <p:cNvSpPr txBox="1"/>
          <p:nvPr/>
        </p:nvSpPr>
        <p:spPr>
          <a:xfrm>
            <a:off x="5593300" y="1498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수업시간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469AC49-4F7A-4F5D-AA50-64646764DB65}"/>
              </a:ext>
            </a:extLst>
          </p:cNvPr>
          <p:cNvCxnSpPr>
            <a:cxnSpLocks/>
          </p:cNvCxnSpPr>
          <p:nvPr/>
        </p:nvCxnSpPr>
        <p:spPr>
          <a:xfrm>
            <a:off x="7143750" y="209189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CB3377-C42F-485F-809F-BC15289227DB}"/>
              </a:ext>
            </a:extLst>
          </p:cNvPr>
          <p:cNvSpPr txBox="1"/>
          <p:nvPr/>
        </p:nvSpPr>
        <p:spPr>
          <a:xfrm>
            <a:off x="5773699" y="450388"/>
            <a:ext cx="64697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Parsing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9B461D-99B7-448F-814A-C5BABFE19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375" b="3696"/>
          <a:stretch/>
        </p:blipFill>
        <p:spPr>
          <a:xfrm>
            <a:off x="1388431" y="889647"/>
            <a:ext cx="9478856" cy="512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3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298538" y="554322"/>
            <a:ext cx="1594925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Team discussion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869409" y="1074645"/>
            <a:ext cx="45557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Idea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2140094" y="2943269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2137654" y="2943267"/>
            <a:ext cx="1982689" cy="1982689"/>
          </a:xfrm>
          <a:prstGeom prst="blockArc">
            <a:avLst>
              <a:gd name="adj1" fmla="val 7038827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5103901" y="2966113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3281BE2-6FCA-4BCB-818E-185527E564CA}"/>
              </a:ext>
            </a:extLst>
          </p:cNvPr>
          <p:cNvSpPr/>
          <p:nvPr/>
        </p:nvSpPr>
        <p:spPr>
          <a:xfrm>
            <a:off x="8067708" y="2988957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3109238" y="2431328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6065272" y="2431328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021306" y="2431328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467A846-66A7-4FC9-A9DD-7D1DE89B03BF}"/>
              </a:ext>
            </a:extLst>
          </p:cNvPr>
          <p:cNvCxnSpPr/>
          <p:nvPr/>
        </p:nvCxnSpPr>
        <p:spPr>
          <a:xfrm flipV="1">
            <a:off x="3170694" y="2467328"/>
            <a:ext cx="5850612" cy="0"/>
          </a:xfrm>
          <a:prstGeom prst="line">
            <a:avLst/>
          </a:prstGeom>
          <a:ln w="635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972755" y="204973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5933489" y="204973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8884823" y="204973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101272" y="1442671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5101460" y="2963672"/>
            <a:ext cx="1982689" cy="1982689"/>
          </a:xfrm>
          <a:prstGeom prst="blockArc">
            <a:avLst>
              <a:gd name="adj1" fmla="val 10423217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막힌 원호 108">
            <a:extLst>
              <a:ext uri="{FF2B5EF4-FFF2-40B4-BE49-F238E27FC236}">
                <a16:creationId xmlns:a16="http://schemas.microsoft.com/office/drawing/2014/main" id="{B86B1458-9B93-410F-8523-30685E5D61A7}"/>
              </a:ext>
            </a:extLst>
          </p:cNvPr>
          <p:cNvSpPr/>
          <p:nvPr/>
        </p:nvSpPr>
        <p:spPr>
          <a:xfrm rot="16200000" flipV="1">
            <a:off x="8065266" y="2984077"/>
            <a:ext cx="1982689" cy="1982689"/>
          </a:xfrm>
          <a:prstGeom prst="blockArc">
            <a:avLst>
              <a:gd name="adj1" fmla="val 1352342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F5E4B01-0463-4279-A29E-D1B9B67DFC59}"/>
              </a:ext>
            </a:extLst>
          </p:cNvPr>
          <p:cNvSpPr/>
          <p:nvPr/>
        </p:nvSpPr>
        <p:spPr>
          <a:xfrm>
            <a:off x="2502814" y="5103416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8205F03-E8EE-4B22-9850-EA2A8E3ACB14}"/>
              </a:ext>
            </a:extLst>
          </p:cNvPr>
          <p:cNvSpPr/>
          <p:nvPr/>
        </p:nvSpPr>
        <p:spPr>
          <a:xfrm>
            <a:off x="5451212" y="5094624"/>
            <a:ext cx="1323509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BCB28D7B-0B4B-47A8-86F4-C1A938231580}"/>
              </a:ext>
            </a:extLst>
          </p:cNvPr>
          <p:cNvSpPr/>
          <p:nvPr/>
        </p:nvSpPr>
        <p:spPr>
          <a:xfrm>
            <a:off x="8469946" y="5103416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9AF3BE-86AA-4E61-88D6-AD725078B82D}"/>
              </a:ext>
            </a:extLst>
          </p:cNvPr>
          <p:cNvSpPr txBox="1"/>
          <p:nvPr/>
        </p:nvSpPr>
        <p:spPr>
          <a:xfrm>
            <a:off x="2567237" y="5124467"/>
            <a:ext cx="1102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IL-Wavelength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B236FE-0B12-4F57-811C-FD73A799C4DE}"/>
              </a:ext>
            </a:extLst>
          </p:cNvPr>
          <p:cNvSpPr txBox="1"/>
          <p:nvPr/>
        </p:nvSpPr>
        <p:spPr>
          <a:xfrm>
            <a:off x="8677393" y="5124467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matplotlib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2214865" y="3018039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5178672" y="3040883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24F9158-CCAA-4014-9660-C6A8FEC58D00}"/>
              </a:ext>
            </a:extLst>
          </p:cNvPr>
          <p:cNvSpPr/>
          <p:nvPr/>
        </p:nvSpPr>
        <p:spPr>
          <a:xfrm>
            <a:off x="8142479" y="3063727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C2D64C1-79B6-47A0-B5D9-5D3F60E69930}"/>
              </a:ext>
            </a:extLst>
          </p:cNvPr>
          <p:cNvSpPr txBox="1"/>
          <p:nvPr/>
        </p:nvSpPr>
        <p:spPr>
          <a:xfrm>
            <a:off x="2432770" y="3671783"/>
            <a:ext cx="1352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IL-Wavelength</a:t>
            </a:r>
          </a:p>
          <a:p>
            <a:pPr algn="ctr"/>
            <a:r>
              <a:rPr lang="en-US" altLang="ko-KR" sz="14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Parsing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5504796" y="3713617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Create</a:t>
            </a:r>
          </a:p>
          <a:p>
            <a:pPr algn="ctr"/>
            <a:r>
              <a:rPr lang="en-US" altLang="ko-KR" sz="14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Simple code</a:t>
            </a:r>
            <a:endParaRPr lang="ko-KR" altLang="en-US" sz="14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89BCDA-6290-4641-ABE2-1B1BC176B42A}"/>
              </a:ext>
            </a:extLst>
          </p:cNvPr>
          <p:cNvSpPr txBox="1"/>
          <p:nvPr/>
        </p:nvSpPr>
        <p:spPr>
          <a:xfrm>
            <a:off x="8668244" y="3772499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Create</a:t>
            </a:r>
            <a:r>
              <a:rPr lang="ko-KR" altLang="en-US" sz="14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4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</a:t>
            </a:r>
            <a:r>
              <a:rPr lang="ko-KR" altLang="en-US" sz="14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4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0E9081-E1B6-4F95-9B6B-4079ECD79D2E}"/>
              </a:ext>
            </a:extLst>
          </p:cNvPr>
          <p:cNvSpPr txBox="1"/>
          <p:nvPr/>
        </p:nvSpPr>
        <p:spPr>
          <a:xfrm>
            <a:off x="5537590" y="509658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Import </a:t>
            </a:r>
            <a:r>
              <a:rPr lang="en-US" altLang="ko-KR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numpy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6A21850-6258-48AC-A6B7-8BD8B835C011}"/>
              </a:ext>
            </a:extLst>
          </p:cNvPr>
          <p:cNvSpPr/>
          <p:nvPr/>
        </p:nvSpPr>
        <p:spPr>
          <a:xfrm>
            <a:off x="4335275" y="3772499"/>
            <a:ext cx="442838" cy="4054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DDC9BDF-85AD-4A32-B0E9-8DAAC7827572}"/>
              </a:ext>
            </a:extLst>
          </p:cNvPr>
          <p:cNvSpPr/>
          <p:nvPr/>
        </p:nvSpPr>
        <p:spPr>
          <a:xfrm>
            <a:off x="7368559" y="3772499"/>
            <a:ext cx="442838" cy="4054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FFC147B-0A3D-4D6C-A971-7113D7789735}"/>
              </a:ext>
            </a:extLst>
          </p:cNvPr>
          <p:cNvSpPr/>
          <p:nvPr/>
        </p:nvSpPr>
        <p:spPr>
          <a:xfrm>
            <a:off x="11651957" y="6383215"/>
            <a:ext cx="540043" cy="474785"/>
          </a:xfrm>
          <a:prstGeom prst="ellipse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281358-C4BC-439D-9BD0-BE7BD9A6EF0B}"/>
              </a:ext>
            </a:extLst>
          </p:cNvPr>
          <p:cNvSpPr txBox="1"/>
          <p:nvPr/>
        </p:nvSpPr>
        <p:spPr>
          <a:xfrm>
            <a:off x="11770946" y="643594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16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63274" y="-729178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179285" y="2255146"/>
            <a:ext cx="2161625" cy="2161624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007283" y="2174925"/>
            <a:ext cx="2161625" cy="2161624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134008" y="2102746"/>
            <a:ext cx="2161625" cy="2161624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1545956" y="2812574"/>
            <a:ext cx="1269772" cy="837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Parsing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해온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List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값이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문자열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3390430" y="2849808"/>
            <a:ext cx="1312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그래프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축 값들의 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겹쳐짐 현상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7496317" y="2915143"/>
            <a:ext cx="1389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Map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함수를 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이용하여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Float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 바꿨다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8BCC18-3F82-48A5-A1DE-FEEFFF2F2C22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D77928-475E-46EC-9B3A-2BB3718757B0}"/>
              </a:ext>
            </a:extLst>
          </p:cNvPr>
          <p:cNvSpPr/>
          <p:nvPr/>
        </p:nvSpPr>
        <p:spPr>
          <a:xfrm>
            <a:off x="4328528" y="5246139"/>
            <a:ext cx="3534941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44160-6C82-4473-82B2-90FF827B7236}"/>
              </a:ext>
            </a:extLst>
          </p:cNvPr>
          <p:cNvSpPr txBox="1"/>
          <p:nvPr/>
        </p:nvSpPr>
        <p:spPr>
          <a:xfrm>
            <a:off x="5254653" y="5253585"/>
            <a:ext cx="1747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IL-Wavelength Parsing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7F5287-0AD4-4805-9170-B55CF0E1B492}"/>
              </a:ext>
            </a:extLst>
          </p:cNvPr>
          <p:cNvSpPr/>
          <p:nvPr/>
        </p:nvSpPr>
        <p:spPr>
          <a:xfrm>
            <a:off x="11651957" y="6383215"/>
            <a:ext cx="540043" cy="474785"/>
          </a:xfrm>
          <a:prstGeom prst="ellipse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695391-6E2F-4F06-A863-8CB9BB8A5A87}"/>
              </a:ext>
            </a:extLst>
          </p:cNvPr>
          <p:cNvSpPr txBox="1"/>
          <p:nvPr/>
        </p:nvSpPr>
        <p:spPr>
          <a:xfrm>
            <a:off x="11770946" y="643594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9A3059-97C8-41F9-995A-8DCB399D907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5469B0-9E15-46CF-AE0F-5A958E4DF8AF}"/>
              </a:ext>
            </a:extLst>
          </p:cNvPr>
          <p:cNvSpPr txBox="1"/>
          <p:nvPr/>
        </p:nvSpPr>
        <p:spPr>
          <a:xfrm>
            <a:off x="5798482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오류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469AC49-4F7A-4F5D-AA50-64646764DB65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CB3377-C42F-485F-809F-BC15289227DB}"/>
              </a:ext>
            </a:extLst>
          </p:cNvPr>
          <p:cNvSpPr txBox="1"/>
          <p:nvPr/>
        </p:nvSpPr>
        <p:spPr>
          <a:xfrm>
            <a:off x="5749174" y="1074645"/>
            <a:ext cx="69602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solution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02903CC-AE3C-4F71-8FD4-F74FBB2E8998}"/>
              </a:ext>
            </a:extLst>
          </p:cNvPr>
          <p:cNvSpPr/>
          <p:nvPr/>
        </p:nvSpPr>
        <p:spPr>
          <a:xfrm>
            <a:off x="9052560" y="2255146"/>
            <a:ext cx="2161625" cy="2161624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6B87E-D8C1-4085-B912-FA4B1B0B8695}"/>
              </a:ext>
            </a:extLst>
          </p:cNvPr>
          <p:cNvSpPr txBox="1"/>
          <p:nvPr/>
        </p:nvSpPr>
        <p:spPr>
          <a:xfrm>
            <a:off x="9525391" y="2849808"/>
            <a:ext cx="1269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40" panose="02030504000101010101" pitchFamily="18" charset="-127"/>
              </a:rPr>
              <a:t>Tick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40" panose="02030504000101010101" pitchFamily="18" charset="-127"/>
              </a:rPr>
              <a:t>메소드를 이용하여서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40" panose="02030504000101010101" pitchFamily="18" charset="-127"/>
              </a:rPr>
              <a:t>축 값들을 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40" panose="02030504000101010101" pitchFamily="18" charset="-127"/>
              </a:rPr>
              <a:t>설정해주었다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40BABBC-179E-4C40-B52D-E3CA8563E84B}"/>
              </a:ext>
            </a:extLst>
          </p:cNvPr>
          <p:cNvSpPr/>
          <p:nvPr/>
        </p:nvSpPr>
        <p:spPr>
          <a:xfrm>
            <a:off x="5477608" y="2849808"/>
            <a:ext cx="1459523" cy="869334"/>
          </a:xfrm>
          <a:prstGeom prst="rightArrow">
            <a:avLst/>
          </a:prstGeom>
          <a:solidFill>
            <a:srgbClr val="F1EC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63274" y="-729178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8BCC18-3F82-48A5-A1DE-FEEFFF2F2C22}"/>
              </a:ext>
            </a:extLst>
          </p:cNvPr>
          <p:cNvCxnSpPr>
            <a:cxnSpLocks/>
          </p:cNvCxnSpPr>
          <p:nvPr/>
        </p:nvCxnSpPr>
        <p:spPr>
          <a:xfrm>
            <a:off x="2486915" y="6232362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D77928-475E-46EC-9B3A-2BB3718757B0}"/>
              </a:ext>
            </a:extLst>
          </p:cNvPr>
          <p:cNvSpPr/>
          <p:nvPr/>
        </p:nvSpPr>
        <p:spPr>
          <a:xfrm>
            <a:off x="4328528" y="6433101"/>
            <a:ext cx="3534941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44160-6C82-4473-82B2-90FF827B7236}"/>
              </a:ext>
            </a:extLst>
          </p:cNvPr>
          <p:cNvSpPr txBox="1"/>
          <p:nvPr/>
        </p:nvSpPr>
        <p:spPr>
          <a:xfrm>
            <a:off x="5254653" y="6440547"/>
            <a:ext cx="1747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IL-Wavelength Parsing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7F5287-0AD4-4805-9170-B55CF0E1B492}"/>
              </a:ext>
            </a:extLst>
          </p:cNvPr>
          <p:cNvSpPr/>
          <p:nvPr/>
        </p:nvSpPr>
        <p:spPr>
          <a:xfrm>
            <a:off x="11651957" y="6383215"/>
            <a:ext cx="540043" cy="474785"/>
          </a:xfrm>
          <a:prstGeom prst="ellipse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695391-6E2F-4F06-A863-8CB9BB8A5A87}"/>
              </a:ext>
            </a:extLst>
          </p:cNvPr>
          <p:cNvSpPr txBox="1"/>
          <p:nvPr/>
        </p:nvSpPr>
        <p:spPr>
          <a:xfrm>
            <a:off x="11770946" y="643594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9A3059-97C8-41F9-995A-8DCB399D907E}"/>
              </a:ext>
            </a:extLst>
          </p:cNvPr>
          <p:cNvCxnSpPr>
            <a:cxnSpLocks/>
          </p:cNvCxnSpPr>
          <p:nvPr/>
        </p:nvCxnSpPr>
        <p:spPr>
          <a:xfrm>
            <a:off x="5048250" y="288323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5469B0-9E15-46CF-AE0F-5A958E4DF8AF}"/>
              </a:ext>
            </a:extLst>
          </p:cNvPr>
          <p:cNvSpPr txBox="1"/>
          <p:nvPr/>
        </p:nvSpPr>
        <p:spPr>
          <a:xfrm>
            <a:off x="5798482" y="22900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결과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469AC49-4F7A-4F5D-AA50-64646764DB65}"/>
              </a:ext>
            </a:extLst>
          </p:cNvPr>
          <p:cNvCxnSpPr>
            <a:cxnSpLocks/>
          </p:cNvCxnSpPr>
          <p:nvPr/>
        </p:nvCxnSpPr>
        <p:spPr>
          <a:xfrm>
            <a:off x="7143750" y="288323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CB3377-C42F-485F-809F-BC15289227DB}"/>
              </a:ext>
            </a:extLst>
          </p:cNvPr>
          <p:cNvSpPr txBox="1"/>
          <p:nvPr/>
        </p:nvSpPr>
        <p:spPr>
          <a:xfrm>
            <a:off x="5832819" y="582274"/>
            <a:ext cx="52873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result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2C47E1-93E9-4A22-9A32-147475588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409" b="3932"/>
          <a:stretch/>
        </p:blipFill>
        <p:spPr>
          <a:xfrm>
            <a:off x="1266098" y="888192"/>
            <a:ext cx="9715493" cy="52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4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3365041" y="2432510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4082279" y="4735937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74682" y="554322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Conclusion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857400" y="1074645"/>
            <a:ext cx="479619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3857794" y="3284341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4251204" y="3214037"/>
            <a:ext cx="143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BeautifulSoup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Parsing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3857794" y="4056336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4242075" y="3990861"/>
            <a:ext cx="14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Voltage-Current</a:t>
            </a:r>
          </a:p>
          <a:p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Parsing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graph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5959843" y="223217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3891323" y="410081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6582127" y="2782358"/>
            <a:ext cx="2113464" cy="461665"/>
            <a:chOff x="6652466" y="3618849"/>
            <a:chExt cx="1526548" cy="461665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7162645" y="3618849"/>
              <a:ext cx="1016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팀원들에게 </a:t>
              </a:r>
              <a:r>
                <a:rPr lang="en-US" altLang="ko-KR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BeautifulSoup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소개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6593358" y="3428232"/>
            <a:ext cx="2113465" cy="461665"/>
            <a:chOff x="6652466" y="4271863"/>
            <a:chExt cx="1741350" cy="461665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7170102" y="4271863"/>
              <a:ext cx="1223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IL-Wavelength 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파싱 및 그래프 그리기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6582124" y="3984102"/>
            <a:ext cx="2208019" cy="461665"/>
            <a:chOff x="6652466" y="4924876"/>
            <a:chExt cx="1444601" cy="425728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7125363" y="4924876"/>
              <a:ext cx="971704" cy="42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코드 오류 및 회의를 통한 해결</a:t>
              </a: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6593358" y="4629964"/>
            <a:ext cx="1718889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6698428" y="4638653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우리가 이뤄낸 지표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4060026" y="4763811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수업시간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2BF3D01-A2FD-41F7-B3AF-83AFEA961D33}"/>
              </a:ext>
            </a:extLst>
          </p:cNvPr>
          <p:cNvSpPr/>
          <p:nvPr/>
        </p:nvSpPr>
        <p:spPr>
          <a:xfrm>
            <a:off x="11651957" y="6383215"/>
            <a:ext cx="540043" cy="474785"/>
          </a:xfrm>
          <a:prstGeom prst="ellipse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529A35-EB18-468D-9214-0AB38BDF86CE}"/>
              </a:ext>
            </a:extLst>
          </p:cNvPr>
          <p:cNvSpPr txBox="1"/>
          <p:nvPr/>
        </p:nvSpPr>
        <p:spPr>
          <a:xfrm>
            <a:off x="11770946" y="643594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63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179</Words>
  <Application>Microsoft Office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a고딕14</vt:lpstr>
      <vt:lpstr>Noto Sans</vt:lpstr>
      <vt:lpstr>Noto Sans Med</vt:lpstr>
      <vt:lpstr>맑은 고딕</vt:lpstr>
      <vt:lpstr>-윤고딕310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박승민</cp:lastModifiedBy>
  <cp:revision>52</cp:revision>
  <dcterms:created xsi:type="dcterms:W3CDTF">2019-01-07T05:46:55Z</dcterms:created>
  <dcterms:modified xsi:type="dcterms:W3CDTF">2021-04-06T05:38:09Z</dcterms:modified>
</cp:coreProperties>
</file>