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3" r:id="rId1"/>
  </p:sldMasterIdLst>
  <p:notesMasterIdLst>
    <p:notesMasterId r:id="rId13"/>
  </p:notesMasterIdLst>
  <p:sldIdLst>
    <p:sldId id="256" r:id="rId2"/>
    <p:sldId id="257" r:id="rId3"/>
    <p:sldId id="258" r:id="rId4"/>
    <p:sldId id="285" r:id="rId5"/>
    <p:sldId id="282" r:id="rId6"/>
    <p:sldId id="296" r:id="rId7"/>
    <p:sldId id="290" r:id="rId8"/>
    <p:sldId id="259" r:id="rId9"/>
    <p:sldId id="284" r:id="rId10"/>
    <p:sldId id="300" r:id="rId11"/>
    <p:sldId id="264"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8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 xmlns:c="http://schemas.openxmlformats.org/drawingml/2006/chart" xmlns:dgm="http://schemas.openxmlformats.org/drawingml/2006/diagram" xmlns:dsp="http://schemas.microsoft.com/office/drawing/2008/diagram" xmlns:hp="http://schemas.haansoft.com/office/presentation/8.0"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15" autoAdjust="0"/>
    <p:restoredTop sz="95274" autoAdjust="0"/>
  </p:normalViewPr>
  <p:slideViewPr>
    <p:cSldViewPr snapToObjects="1">
      <p:cViewPr>
        <p:scale>
          <a:sx n="50" d="100"/>
          <a:sy n="50" d="100"/>
        </p:scale>
        <p:origin x="1814" y="710"/>
      </p:cViewPr>
      <p:guideLst>
        <p:guide orient="horz" pos="2155"/>
        <p:guide pos="3836"/>
      </p:guideLst>
    </p:cSldViewPr>
  </p:slid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33F39-CFD8-4993-9378-8ED2C7C47029}" type="datetimeFigureOut">
              <a:rPr lang="ko-KR" altLang="en-US" smtClean="0"/>
              <a:t>2021-05-13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1A361-0711-496C-8F17-AFDC1A467B46}" type="slidenum">
              <a:rPr lang="ko-KR" altLang="en-US" smtClean="0"/>
              <a:t>‹#›</a:t>
            </a:fld>
            <a:endParaRPr lang="ko-KR" altLang="en-US"/>
          </a:p>
        </p:txBody>
      </p:sp>
    </p:spTree>
    <p:extLst>
      <p:ext uri="{BB962C8B-B14F-4D97-AF65-F5344CB8AC3E}">
        <p14:creationId xmlns:p14="http://schemas.microsoft.com/office/powerpoint/2010/main" val="202601152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r>
              <a:rPr lang="ko-KR" altLang="en-US" dirty="0"/>
              <a:t>안녕하십니까 공학프로그래밍 </a:t>
            </a:r>
            <a:r>
              <a:rPr lang="en-US" altLang="ko-KR" dirty="0"/>
              <a:t>8</a:t>
            </a:r>
            <a:r>
              <a:rPr lang="ko-KR" altLang="en-US" dirty="0"/>
              <a:t>주차 발표를 맡게 된 </a:t>
            </a:r>
            <a:r>
              <a:rPr lang="en-US" altLang="ko-KR" dirty="0"/>
              <a:t>A02</a:t>
            </a:r>
            <a:r>
              <a:rPr lang="ko-KR" altLang="en-US" dirty="0"/>
              <a:t>조 박승민이라고 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2641A361-0711-496C-8F17-AFDC1A467B46}" type="slidenum">
              <a:rPr lang="ko-KR" altLang="en-US" smtClean="0"/>
              <a:t>1</a:t>
            </a:fld>
            <a:endParaRPr lang="ko-KR" altLang="en-US"/>
          </a:p>
        </p:txBody>
      </p:sp>
    </p:spTree>
    <p:extLst>
      <p:ext uri="{BB962C8B-B14F-4D97-AF65-F5344CB8AC3E}">
        <p14:creationId xmlns:p14="http://schemas.microsoft.com/office/powerpoint/2010/main" val="410281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r>
              <a:rPr lang="ko-KR" altLang="en-US" dirty="0"/>
              <a:t>우선 발표 목차를 먼저 소개해드리면 </a:t>
            </a:r>
            <a:endParaRPr lang="en-US" altLang="ko-KR" dirty="0"/>
          </a:p>
          <a:p>
            <a:r>
              <a:rPr lang="ko-KR" altLang="en-US" dirty="0"/>
              <a:t>첫번째로 이번주에 주어졌던 미션에 대해 간략히 소개를 한 후</a:t>
            </a:r>
            <a:r>
              <a:rPr lang="en-US" altLang="ko-KR" dirty="0"/>
              <a:t>, </a:t>
            </a:r>
            <a:r>
              <a:rPr lang="ko-KR" altLang="en-US" dirty="0"/>
              <a:t>미션을 진행하던 과정 중에 맞닥뜨린 문제점과 그에 대한 해결책을 말씀드리겠습니다</a:t>
            </a:r>
            <a:r>
              <a:rPr lang="en-US" altLang="ko-KR" dirty="0"/>
              <a:t>.</a:t>
            </a:r>
          </a:p>
          <a:p>
            <a:r>
              <a:rPr lang="ko-KR" altLang="en-US" dirty="0"/>
              <a:t>해결 후 나타난 최종 결과물에 대해서 소개를 해드리고 배운 것과 더 공부하였던 점들을 합쳐서 응용한 결과에 대해 소개하고  팀활동과 결론에 대해 말씀드리도록 하겠습니다</a:t>
            </a:r>
            <a:r>
              <a:rPr lang="en-US" altLang="ko-KR" dirty="0"/>
              <a:t>.</a:t>
            </a:r>
            <a:r>
              <a:rPr lang="ko-KR" altLang="en-US" dirty="0"/>
              <a:t> </a:t>
            </a:r>
            <a:endParaRPr lang="en-US" altLang="ko-KR" dirty="0"/>
          </a:p>
        </p:txBody>
      </p:sp>
      <p:sp>
        <p:nvSpPr>
          <p:cNvPr id="4" name="슬라이드 번호 개체 틀 3"/>
          <p:cNvSpPr>
            <a:spLocks noGrp="1"/>
          </p:cNvSpPr>
          <p:nvPr>
            <p:ph type="sldNum" sz="quarter" idx="5"/>
          </p:nvPr>
        </p:nvSpPr>
        <p:spPr/>
        <p:txBody>
          <a:bodyPr/>
          <a:lstStyle/>
          <a:p>
            <a:fld id="{2641A361-0711-496C-8F17-AFDC1A467B46}" type="slidenum">
              <a:rPr lang="ko-KR" altLang="en-US" smtClean="0"/>
              <a:t>2</a:t>
            </a:fld>
            <a:endParaRPr lang="ko-KR" altLang="en-US"/>
          </a:p>
        </p:txBody>
      </p:sp>
    </p:spTree>
    <p:extLst>
      <p:ext uri="{BB962C8B-B14F-4D97-AF65-F5344CB8AC3E}">
        <p14:creationId xmlns:p14="http://schemas.microsoft.com/office/powerpoint/2010/main" val="35557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이번주 미션으로는 정확한 지난주에 이어서 데이터 분석을 위해서 </a:t>
            </a:r>
            <a:r>
              <a:rPr lang="en-US" altLang="ko-KR" dirty="0"/>
              <a:t>dada </a:t>
            </a:r>
            <a:r>
              <a:rPr lang="en-US" altLang="ko-KR" dirty="0" err="1"/>
              <a:t>fittin</a:t>
            </a:r>
            <a:r>
              <a:rPr lang="ko-KR" altLang="en-US" dirty="0"/>
              <a:t>을 하는 것이었습니다</a:t>
            </a:r>
            <a:r>
              <a:rPr lang="en-US" altLang="ko-KR" dirty="0"/>
              <a:t>. </a:t>
            </a:r>
          </a:p>
          <a:p>
            <a:r>
              <a:rPr lang="ko-KR" altLang="en-US" dirty="0"/>
              <a:t>이번주에는 지난 주에 사용했던 </a:t>
            </a:r>
            <a:r>
              <a:rPr lang="en-US" altLang="ko-KR" dirty="0" err="1"/>
              <a:t>polyfit</a:t>
            </a:r>
            <a:r>
              <a:rPr lang="ko-KR" altLang="en-US" dirty="0"/>
              <a:t>을</a:t>
            </a:r>
            <a:r>
              <a:rPr lang="en-US" altLang="ko-KR" dirty="0"/>
              <a:t> </a:t>
            </a:r>
            <a:r>
              <a:rPr lang="ko-KR" altLang="en-US" dirty="0"/>
              <a:t>이용한 </a:t>
            </a:r>
            <a:r>
              <a:rPr lang="en-US" altLang="ko-KR" dirty="0"/>
              <a:t>data </a:t>
            </a:r>
            <a:r>
              <a:rPr lang="en-US" altLang="ko-KR" dirty="0" err="1"/>
              <a:t>fittin</a:t>
            </a:r>
            <a:r>
              <a:rPr lang="ko-KR" altLang="en-US" dirty="0"/>
              <a:t>이 아닌 </a:t>
            </a:r>
            <a:r>
              <a:rPr lang="en-US" altLang="ko-KR" dirty="0" err="1"/>
              <a:t>lmfit</a:t>
            </a:r>
            <a:r>
              <a:rPr lang="ko-KR" altLang="en-US" dirty="0"/>
              <a:t>을 이용하여서</a:t>
            </a:r>
            <a:r>
              <a:rPr lang="en-US" altLang="ko-KR" dirty="0"/>
              <a:t> I-V graph</a:t>
            </a:r>
            <a:r>
              <a:rPr lang="ko-KR" altLang="en-US" dirty="0"/>
              <a:t>를 </a:t>
            </a:r>
            <a:r>
              <a:rPr lang="en-US" altLang="ko-KR" dirty="0"/>
              <a:t>fitting </a:t>
            </a:r>
            <a:r>
              <a:rPr lang="ko-KR" altLang="en-US" dirty="0"/>
              <a:t>하는 것 이었습니다</a:t>
            </a:r>
            <a:r>
              <a:rPr lang="en-US" altLang="ko-KR" dirty="0"/>
              <a:t>.</a:t>
            </a:r>
          </a:p>
          <a:p>
            <a:r>
              <a:rPr lang="ko-KR" altLang="en-US" dirty="0"/>
              <a:t>세부적으로는 </a:t>
            </a:r>
            <a:r>
              <a:rPr lang="en-US" altLang="ko-KR" dirty="0" err="1"/>
              <a:t>fittin</a:t>
            </a:r>
            <a:r>
              <a:rPr lang="ko-KR" altLang="en-US" dirty="0"/>
              <a:t>한 값과 </a:t>
            </a:r>
            <a:r>
              <a:rPr lang="en-US" altLang="ko-KR" dirty="0"/>
              <a:t>raw data</a:t>
            </a:r>
            <a:r>
              <a:rPr lang="ko-KR" altLang="en-US" dirty="0"/>
              <a:t>의 </a:t>
            </a:r>
            <a:r>
              <a:rPr lang="en-US" altLang="ko-KR" dirty="0"/>
              <a:t>R-square</a:t>
            </a:r>
            <a:r>
              <a:rPr lang="ko-KR" altLang="en-US" dirty="0"/>
              <a:t>를 비교하고 </a:t>
            </a:r>
            <a:r>
              <a:rPr lang="en-US" altLang="ko-KR" dirty="0"/>
              <a:t>-1</a:t>
            </a:r>
            <a:r>
              <a:rPr lang="ko-KR" altLang="en-US" dirty="0"/>
              <a:t>과 </a:t>
            </a:r>
            <a:r>
              <a:rPr lang="en-US" altLang="ko-KR" dirty="0"/>
              <a:t>1</a:t>
            </a:r>
            <a:r>
              <a:rPr lang="ko-KR" altLang="en-US" dirty="0"/>
              <a:t>의 </a:t>
            </a:r>
            <a:r>
              <a:rPr lang="ko-KR" altLang="en-US" dirty="0" err="1"/>
              <a:t>대표값을</a:t>
            </a:r>
            <a:r>
              <a:rPr lang="ko-KR" altLang="en-US" dirty="0"/>
              <a:t> 출력하는 것이 있었습니다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2641A361-0711-496C-8F17-AFDC1A467B46}" type="slidenum">
              <a:rPr lang="ko-KR" altLang="en-US" smtClean="0"/>
              <a:t>4</a:t>
            </a:fld>
            <a:endParaRPr lang="ko-KR" altLang="en-US"/>
          </a:p>
        </p:txBody>
      </p:sp>
    </p:spTree>
    <p:extLst>
      <p:ext uri="{BB962C8B-B14F-4D97-AF65-F5344CB8AC3E}">
        <p14:creationId xmlns:p14="http://schemas.microsoft.com/office/powerpoint/2010/main" val="2745416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처음으로 맞닥뜨린 문제점은 </a:t>
            </a:r>
            <a:r>
              <a:rPr lang="en-US" altLang="ko-KR" dirty="0"/>
              <a:t>I-V </a:t>
            </a:r>
            <a:r>
              <a:rPr lang="ko-KR" altLang="en-US" dirty="0"/>
              <a:t>그래프의 지수함수를 이용한 </a:t>
            </a:r>
            <a:r>
              <a:rPr lang="en-US" altLang="ko-KR" dirty="0" err="1"/>
              <a:t>lmfit</a:t>
            </a:r>
            <a:r>
              <a:rPr lang="ko-KR" altLang="en-US" dirty="0"/>
              <a:t> </a:t>
            </a:r>
            <a:r>
              <a:rPr lang="en-US" altLang="ko-KR" dirty="0"/>
              <a:t>data</a:t>
            </a:r>
            <a:r>
              <a:rPr lang="ko-KR" altLang="en-US" dirty="0"/>
              <a:t> </a:t>
            </a:r>
            <a:r>
              <a:rPr lang="en-US" altLang="ko-KR" dirty="0"/>
              <a:t>fitting </a:t>
            </a:r>
            <a:r>
              <a:rPr lang="ko-KR" altLang="en-US" dirty="0"/>
              <a:t>값이 </a:t>
            </a:r>
            <a:r>
              <a:rPr lang="en-US" altLang="ko-KR" dirty="0"/>
              <a:t>0.25 </a:t>
            </a:r>
            <a:r>
              <a:rPr lang="ko-KR" altLang="en-US" dirty="0"/>
              <a:t>이하의 값에서는 </a:t>
            </a:r>
            <a:r>
              <a:rPr lang="en-US" altLang="ko-KR" dirty="0" err="1"/>
              <a:t>fittin</a:t>
            </a:r>
            <a:r>
              <a:rPr lang="ko-KR" altLang="en-US" dirty="0"/>
              <a:t>이 안된다는 문제가 생겼습니다</a:t>
            </a:r>
            <a:r>
              <a:rPr lang="en-US" altLang="ko-KR" dirty="0"/>
              <a:t>. </a:t>
            </a:r>
            <a:r>
              <a:rPr lang="ko-KR" altLang="en-US" dirty="0"/>
              <a:t>그래서 상수를 더해주어서 근사 </a:t>
            </a:r>
            <a:r>
              <a:rPr lang="en-US" altLang="ko-KR" dirty="0" err="1"/>
              <a:t>fittin</a:t>
            </a:r>
            <a:r>
              <a:rPr lang="ko-KR" altLang="en-US" dirty="0"/>
              <a:t>을 진행 해 주었지만 </a:t>
            </a:r>
            <a:r>
              <a:rPr lang="en-US" altLang="ko-KR" dirty="0"/>
              <a:t>R-squared </a:t>
            </a:r>
            <a:r>
              <a:rPr lang="ko-KR" altLang="en-US" dirty="0"/>
              <a:t>값이 작다는 문제가 생겼습니다</a:t>
            </a:r>
            <a:r>
              <a:rPr lang="en-US" altLang="ko-KR" dirty="0"/>
              <a:t>.</a:t>
            </a:r>
          </a:p>
        </p:txBody>
      </p:sp>
      <p:sp>
        <p:nvSpPr>
          <p:cNvPr id="4" name="슬라이드 번호 개체 틀 3"/>
          <p:cNvSpPr>
            <a:spLocks noGrp="1"/>
          </p:cNvSpPr>
          <p:nvPr>
            <p:ph type="sldNum" sz="quarter" idx="5"/>
          </p:nvPr>
        </p:nvSpPr>
        <p:spPr/>
        <p:txBody>
          <a:bodyPr/>
          <a:lstStyle/>
          <a:p>
            <a:fld id="{2641A361-0711-496C-8F17-AFDC1A467B46}" type="slidenum">
              <a:rPr lang="ko-KR" altLang="en-US" smtClean="0"/>
              <a:t>6</a:t>
            </a:fld>
            <a:endParaRPr lang="ko-KR" altLang="en-US"/>
          </a:p>
        </p:txBody>
      </p:sp>
    </p:spTree>
    <p:extLst>
      <p:ext uri="{BB962C8B-B14F-4D97-AF65-F5344CB8AC3E}">
        <p14:creationId xmlns:p14="http://schemas.microsoft.com/office/powerpoint/2010/main" val="1741912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첫번재로</a:t>
            </a:r>
            <a:r>
              <a:rPr lang="ko-KR" altLang="en-US" dirty="0"/>
              <a:t> 최종적으로 </a:t>
            </a:r>
            <a:r>
              <a:rPr lang="en-US" altLang="ko-KR" dirty="0" err="1"/>
              <a:t>lmfit</a:t>
            </a:r>
            <a:r>
              <a:rPr lang="ko-KR" altLang="en-US" dirty="0"/>
              <a:t>의 </a:t>
            </a:r>
            <a:r>
              <a:rPr lang="en-US" altLang="ko-KR" dirty="0"/>
              <a:t>model</a:t>
            </a:r>
            <a:r>
              <a:rPr lang="ko-KR" altLang="en-US" dirty="0"/>
              <a:t>을 이용하여 </a:t>
            </a:r>
            <a:r>
              <a:rPr lang="en-US" altLang="ko-KR" dirty="0"/>
              <a:t>I-V</a:t>
            </a:r>
            <a:r>
              <a:rPr lang="ko-KR" altLang="en-US" dirty="0"/>
              <a:t> </a:t>
            </a:r>
            <a:r>
              <a:rPr lang="en-US" altLang="ko-KR" dirty="0"/>
              <a:t>graph</a:t>
            </a:r>
            <a:r>
              <a:rPr lang="ko-KR" altLang="en-US" dirty="0"/>
              <a:t>를 </a:t>
            </a:r>
            <a:r>
              <a:rPr lang="en-US" altLang="ko-KR" dirty="0"/>
              <a:t>fitting </a:t>
            </a:r>
            <a:r>
              <a:rPr lang="ko-KR" altLang="en-US" dirty="0"/>
              <a:t>한 결과 값입니다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2641A361-0711-496C-8F17-AFDC1A467B46}" type="slidenum">
              <a:rPr lang="ko-KR" altLang="en-US" smtClean="0"/>
              <a:t>8</a:t>
            </a:fld>
            <a:endParaRPr lang="ko-KR" altLang="en-US"/>
          </a:p>
        </p:txBody>
      </p:sp>
    </p:spTree>
    <p:extLst>
      <p:ext uri="{BB962C8B-B14F-4D97-AF65-F5344CB8AC3E}">
        <p14:creationId xmlns:p14="http://schemas.microsoft.com/office/powerpoint/2010/main" val="158711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결론을 말씀드리면 이번주에 </a:t>
            </a:r>
            <a:r>
              <a:rPr lang="en-US" altLang="ko-KR" dirty="0" err="1"/>
              <a:t>lmfit</a:t>
            </a:r>
            <a:r>
              <a:rPr lang="ko-KR" altLang="en-US" dirty="0"/>
              <a:t>의 </a:t>
            </a:r>
            <a:r>
              <a:rPr lang="en-US" altLang="ko-KR" dirty="0"/>
              <a:t>model</a:t>
            </a:r>
            <a:r>
              <a:rPr lang="ko-KR" altLang="en-US" dirty="0"/>
              <a:t>과 </a:t>
            </a:r>
            <a:r>
              <a:rPr lang="en-US" altLang="ko-KR" dirty="0"/>
              <a:t>curve-fit</a:t>
            </a:r>
            <a:r>
              <a:rPr lang="ko-KR" altLang="en-US" dirty="0"/>
              <a:t>을 이용하여서 데이터 </a:t>
            </a:r>
            <a:r>
              <a:rPr lang="en-US" altLang="ko-KR" dirty="0"/>
              <a:t>fitting</a:t>
            </a:r>
            <a:r>
              <a:rPr lang="ko-KR" altLang="en-US" dirty="0"/>
              <a:t>을 진행하였고 이러한 알파항이 붙는 이유에 대해 생각을 해보니 역방향 전압을 걸어주게 되면 전류가 아예 안 흐르는 것이 아닌 미세한 전류가 흐르기에 이러한 항이 생긴다고 생각을 하게 되었습니다</a:t>
            </a:r>
          </a:p>
        </p:txBody>
      </p:sp>
      <p:sp>
        <p:nvSpPr>
          <p:cNvPr id="4" name="슬라이드 번호 개체 틀 3"/>
          <p:cNvSpPr>
            <a:spLocks noGrp="1"/>
          </p:cNvSpPr>
          <p:nvPr>
            <p:ph type="sldNum" sz="quarter" idx="5"/>
          </p:nvPr>
        </p:nvSpPr>
        <p:spPr/>
        <p:txBody>
          <a:bodyPr/>
          <a:lstStyle/>
          <a:p>
            <a:fld id="{2641A361-0711-496C-8F17-AFDC1A467B46}" type="slidenum">
              <a:rPr lang="ko-KR" altLang="en-US" smtClean="0"/>
              <a:t>10</a:t>
            </a:fld>
            <a:endParaRPr lang="ko-KR" altLang="en-US"/>
          </a:p>
        </p:txBody>
      </p:sp>
    </p:spTree>
    <p:extLst>
      <p:ext uri="{BB962C8B-B14F-4D97-AF65-F5344CB8AC3E}">
        <p14:creationId xmlns:p14="http://schemas.microsoft.com/office/powerpoint/2010/main" val="141028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641A361-0711-496C-8F17-AFDC1A467B46}" type="slidenum">
              <a:rPr lang="ko-KR" altLang="en-US" smtClean="0"/>
              <a:t>11</a:t>
            </a:fld>
            <a:endParaRPr lang="ko-KR" altLang="en-US"/>
          </a:p>
        </p:txBody>
      </p:sp>
    </p:spTree>
    <p:extLst>
      <p:ext uri="{BB962C8B-B14F-4D97-AF65-F5344CB8AC3E}">
        <p14:creationId xmlns:p14="http://schemas.microsoft.com/office/powerpoint/2010/main" val="2109651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335" y="2130426"/>
            <a:ext cx="10362475" cy="1470025"/>
          </a:xfrm>
        </p:spPr>
        <p:txBody>
          <a:bodyPr/>
          <a:lstStyle/>
          <a:p>
            <a:pPr lvl="0">
              <a:defRPr/>
            </a:pPr>
            <a:r>
              <a:rPr lang="ko-KR" altLang="en-US"/>
              <a:t>마스터 제목 스타일 편집</a:t>
            </a:r>
          </a:p>
        </p:txBody>
      </p:sp>
      <p:sp>
        <p:nvSpPr>
          <p:cNvPr id="3" name="부제목 2"/>
          <p:cNvSpPr>
            <a:spLocks noGrp="1"/>
          </p:cNvSpPr>
          <p:nvPr>
            <p:ph type="subTitle" idx="1"/>
          </p:nvPr>
        </p:nvSpPr>
        <p:spPr>
          <a:xfrm>
            <a:off x="1828671" y="3886200"/>
            <a:ext cx="853380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a:pPr>
            <a:r>
              <a:rPr lang="ko-KR" altLang="en-US"/>
              <a:t>마스터 부제목 스타일 편집</a:t>
            </a:r>
          </a:p>
        </p:txBody>
      </p:sp>
      <p:sp>
        <p:nvSpPr>
          <p:cNvPr id="4" name="날짜 개체 틀 3"/>
          <p:cNvSpPr>
            <a:spLocks noGrp="1"/>
          </p:cNvSpPr>
          <p:nvPr>
            <p:ph type="dt" sz="half" idx="10"/>
          </p:nvPr>
        </p:nvSpPr>
        <p:spPr/>
        <p:txBody>
          <a:bodyPr/>
          <a:lstStyle/>
          <a:p>
            <a:pPr lvl="0">
              <a:defRPr/>
            </a:pPr>
            <a:fld id="{940A130E-E3B8-4EBE-931F-81B26B8448AA}" type="datetime1">
              <a:rPr lang="ko-KR" altLang="en-US"/>
              <a:pPr lvl="0">
                <a:defRPr/>
              </a:pPr>
              <a:t>2021-05-13</a:t>
            </a:fld>
            <a:endParaRPr lang="ko-KR" altLang="en-US"/>
          </a:p>
        </p:txBody>
      </p:sp>
      <p:sp>
        <p:nvSpPr>
          <p:cNvPr id="5" name="바닥글 개체 틀 4"/>
          <p:cNvSpPr>
            <a:spLocks noGrp="1"/>
          </p:cNvSpPr>
          <p:nvPr>
            <p:ph type="ftr" sz="quarter" idx="11"/>
          </p:nvPr>
        </p:nvSpPr>
        <p:spPr/>
        <p:txBody>
          <a:bodyPr/>
          <a:lstStyle/>
          <a:p>
            <a:pPr lvl="0">
              <a:defRPr/>
            </a:pPr>
            <a:endParaRPr lang="ko-KR" altLang="en-US"/>
          </a:p>
        </p:txBody>
      </p:sp>
      <p:sp>
        <p:nvSpPr>
          <p:cNvPr id="6" name="슬라이드 번호 개체 틀 5"/>
          <p:cNvSpPr>
            <a:spLocks noGrp="1"/>
          </p:cNvSpPr>
          <p:nvPr>
            <p:ph type="sldNum" sz="quarter" idx="12"/>
          </p:nvPr>
        </p:nvSpPr>
        <p:spPr/>
        <p:txBody>
          <a:bodyPr/>
          <a:lstStyle/>
          <a:p>
            <a:pPr lvl="0">
              <a:defRPr/>
            </a:pPr>
            <a:fld id="{800C6A38-4290-41DD-B95C-4155372FD4AF}" type="slidenum">
              <a:rPr lang="ko-KR" altLang="en-US"/>
              <a:pPr lvl="0">
                <a:defRPr/>
              </a:pPr>
              <a:t>‹#›</a:t>
            </a:fld>
            <a:endParaRPr lang="ko-KR"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간지" type="objOnly" preserve="1">
  <p:cSld name="간지">
    <p:spTree>
      <p:nvGrpSpPr>
        <p:cNvPr id="1" name=""/>
        <p:cNvGrpSpPr/>
        <p:nvPr/>
      </p:nvGrpSpPr>
      <p:grpSpPr>
        <a:xfrm>
          <a:off x="0" y="0"/>
          <a:ext cx="0" cy="0"/>
          <a:chOff x="0" y="0"/>
          <a:chExt cx="0" cy="0"/>
        </a:xfrm>
      </p:grpSpPr>
      <p:sp>
        <p:nvSpPr>
          <p:cNvPr id="2" name="제목 1"/>
          <p:cNvSpPr>
            <a:spLocks noGrp="1"/>
          </p:cNvSpPr>
          <p:nvPr>
            <p:ph type="ctrTitle"/>
          </p:nvPr>
        </p:nvSpPr>
        <p:spPr>
          <a:xfrm>
            <a:off x="0" y="2130426"/>
            <a:ext cx="12191147" cy="1470025"/>
          </a:xfrm>
        </p:spPr>
        <p:txBody>
          <a:bodyPr>
            <a:normAutofit/>
          </a:bodyPr>
          <a:lstStyle>
            <a:lvl1pPr>
              <a:defRPr sz="4400" b="1"/>
            </a:lvl1pPr>
          </a:lstStyle>
          <a:p>
            <a:pPr lvl="0">
              <a:defRPr/>
            </a:pPr>
            <a:r>
              <a:rPr lang="ko-KR" altLang="en-US"/>
              <a:t>마스터 제목 스타일 편집</a:t>
            </a:r>
          </a:p>
        </p:txBody>
      </p:sp>
      <p:sp>
        <p:nvSpPr>
          <p:cNvPr id="3" name="날짜 개체 틀 3"/>
          <p:cNvSpPr>
            <a:spLocks noGrp="1"/>
          </p:cNvSpPr>
          <p:nvPr>
            <p:ph type="dt" sz="half" idx="10"/>
          </p:nvPr>
        </p:nvSpPr>
        <p:spPr/>
        <p:txBody>
          <a:bodyPr/>
          <a:lstStyle/>
          <a:p>
            <a:pPr lvl="0">
              <a:defRPr/>
            </a:pPr>
            <a:fld id="{CA348888-F454-4AD2-BA62-3AF29D9807C0}" type="datetime1">
              <a:rPr lang="ko-KR" altLang="en-US"/>
              <a:pPr lvl="0">
                <a:defRPr/>
              </a:pPr>
              <a:t>2021-05-13</a:t>
            </a:fld>
            <a:endParaRPr lang="ko-KR" altLang="en-US"/>
          </a:p>
        </p:txBody>
      </p:sp>
      <p:sp>
        <p:nvSpPr>
          <p:cNvPr id="4" name="바닥글 개체 틀 4"/>
          <p:cNvSpPr>
            <a:spLocks noGrp="1"/>
          </p:cNvSpPr>
          <p:nvPr>
            <p:ph type="ftr" sz="quarter" idx="11"/>
          </p:nvPr>
        </p:nvSpPr>
        <p:spPr/>
        <p:txBody>
          <a:bodyPr/>
          <a:lstStyle/>
          <a:p>
            <a:pPr lvl="0">
              <a:defRPr/>
            </a:pPr>
            <a:endParaRPr lang="ko-KR" altLang="en-US"/>
          </a:p>
        </p:txBody>
      </p:sp>
      <p:sp>
        <p:nvSpPr>
          <p:cNvPr id="5"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목차" type="clipArtAndTx" preserve="1">
  <p:cSld name="목차">
    <p:spTree>
      <p:nvGrpSpPr>
        <p:cNvPr id="1" name=""/>
        <p:cNvGrpSpPr/>
        <p:nvPr/>
      </p:nvGrpSpPr>
      <p:grpSpPr>
        <a:xfrm>
          <a:off x="0" y="0"/>
          <a:ext cx="0" cy="0"/>
          <a:chOff x="0" y="0"/>
          <a:chExt cx="0" cy="0"/>
        </a:xfrm>
      </p:grpSpPr>
      <p:sp>
        <p:nvSpPr>
          <p:cNvPr id="2" name="제목 1"/>
          <p:cNvSpPr>
            <a:spLocks noGrp="1"/>
          </p:cNvSpPr>
          <p:nvPr>
            <p:ph type="title"/>
          </p:nvPr>
        </p:nvSpPr>
        <p:spPr>
          <a:xfrm>
            <a:off x="609556" y="274638"/>
            <a:ext cx="10972032" cy="1143000"/>
          </a:xfrm>
        </p:spPr>
        <p:txBody>
          <a:bodyPr/>
          <a:lstStyle>
            <a:lvl1pPr>
              <a:defRPr/>
            </a:lvl1pPr>
          </a:lstStyle>
          <a:p>
            <a:pPr lvl="0">
              <a:defRPr/>
            </a:pPr>
            <a:r>
              <a:rPr lang="ko-KR" altLang="en-US"/>
              <a:t>마스터 제목 스타일 편집</a:t>
            </a:r>
          </a:p>
        </p:txBody>
      </p:sp>
      <p:sp>
        <p:nvSpPr>
          <p:cNvPr id="8" name="텍스트 개체 틀 7"/>
          <p:cNvSpPr>
            <a:spLocks noGrp="1"/>
          </p:cNvSpPr>
          <p:nvPr>
            <p:ph type="body" sz="quarter" idx="14" hasCustomPrompt="1"/>
          </p:nvPr>
        </p:nvSpPr>
        <p:spPr>
          <a:xfrm>
            <a:off x="2857278" y="2214564"/>
            <a:ext cx="6476567" cy="3214687"/>
          </a:xfrm>
        </p:spPr>
        <p:txBody>
          <a:bodyPr>
            <a:normAutofit/>
          </a:bodyPr>
          <a:lstStyle>
            <a:lvl1pPr>
              <a:lnSpc>
                <a:spcPct val="150000"/>
              </a:lnSpc>
              <a:defRPr sz="2400"/>
            </a:lvl1pPr>
          </a:lstStyle>
          <a:p>
            <a:pPr lvl="0">
              <a:defRPr/>
            </a:pPr>
            <a:r>
              <a:rPr lang="ko-KR" altLang="en-US"/>
              <a:t>첫째 목차</a:t>
            </a:r>
          </a:p>
          <a:p>
            <a:pPr lvl="0">
              <a:defRPr/>
            </a:pPr>
            <a:r>
              <a:rPr lang="ko-KR" altLang="en-US"/>
              <a:t>둘째 목차</a:t>
            </a:r>
          </a:p>
          <a:p>
            <a:pPr lvl="0">
              <a:defRPr/>
            </a:pPr>
            <a:r>
              <a:rPr lang="ko-KR" altLang="en-US"/>
              <a:t>셋째 목차</a:t>
            </a:r>
          </a:p>
          <a:p>
            <a:pPr lvl="0">
              <a:defRPr/>
            </a:pPr>
            <a:r>
              <a:rPr lang="ko-KR" altLang="en-US"/>
              <a:t>넷째 목차</a:t>
            </a:r>
          </a:p>
          <a:p>
            <a:pPr lvl="0">
              <a:defRPr/>
            </a:pPr>
            <a:r>
              <a:rPr lang="ko-KR" altLang="en-US"/>
              <a:t>다섯째 목차</a:t>
            </a:r>
          </a:p>
        </p:txBody>
      </p:sp>
      <p:sp>
        <p:nvSpPr>
          <p:cNvPr id="4" name="날짜 개체 틀 3"/>
          <p:cNvSpPr>
            <a:spLocks noGrp="1"/>
          </p:cNvSpPr>
          <p:nvPr>
            <p:ph type="dt" sz="half" idx="10"/>
          </p:nvPr>
        </p:nvSpPr>
        <p:spPr/>
        <p:txBody>
          <a:bodyPr/>
          <a:lstStyle/>
          <a:p>
            <a:pPr lvl="0">
              <a:defRPr/>
            </a:pPr>
            <a:fld id="{956FEC12-A4C9-4837-AF94-AD867782C04C}" type="datetime1">
              <a:rPr lang="ko-KR" altLang="en-US"/>
              <a:pPr lvl="0">
                <a:defRPr/>
              </a:pPr>
              <a:t>2021-05-13</a:t>
            </a:fld>
            <a:endParaRPr lang="ko-KR" altLang="en-US"/>
          </a:p>
        </p:txBody>
      </p:sp>
      <p:sp>
        <p:nvSpPr>
          <p:cNvPr id="5" name="바닥글 개체 틀 4"/>
          <p:cNvSpPr>
            <a:spLocks noGrp="1"/>
          </p:cNvSpPr>
          <p:nvPr>
            <p:ph type="ftr" sz="quarter" idx="11"/>
          </p:nvPr>
        </p:nvSpPr>
        <p:spPr/>
        <p:txBody>
          <a:bodyPr/>
          <a:lstStyle/>
          <a:p>
            <a:pPr lvl="0">
              <a:defRPr/>
            </a:pPr>
            <a:endParaRPr lang="ko-KR" altLang="en-US"/>
          </a:p>
        </p:txBody>
      </p:sp>
      <p:sp>
        <p:nvSpPr>
          <p:cNvPr id="6"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세로 제목 및 본문"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8582" y="274639"/>
            <a:ext cx="2743007" cy="5851525"/>
          </a:xfrm>
        </p:spPr>
        <p:txBody>
          <a:bodyPr vert="eaVert"/>
          <a:lstStyle/>
          <a:p>
            <a:pPr lvl="0">
              <a:defRPr/>
            </a:pPr>
            <a:r>
              <a:rPr lang="ko-KR" altLang="en-US"/>
              <a:t>마스터 제목 스타일 편집</a:t>
            </a:r>
          </a:p>
        </p:txBody>
      </p:sp>
      <p:sp>
        <p:nvSpPr>
          <p:cNvPr id="3" name="세로 텍스트 개체 틀 2"/>
          <p:cNvSpPr>
            <a:spLocks noGrp="1"/>
          </p:cNvSpPr>
          <p:nvPr>
            <p:ph type="body" orient="vert" idx="1"/>
          </p:nvPr>
        </p:nvSpPr>
        <p:spPr>
          <a:xfrm>
            <a:off x="609556" y="274639"/>
            <a:ext cx="8025839" cy="5851525"/>
          </a:xfrm>
        </p:spPr>
        <p:txBody>
          <a:bodyPr vert="eaVert"/>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4" name="날짜 개체 틀 3"/>
          <p:cNvSpPr>
            <a:spLocks noGrp="1"/>
          </p:cNvSpPr>
          <p:nvPr>
            <p:ph type="dt" sz="half" idx="10"/>
          </p:nvPr>
        </p:nvSpPr>
        <p:spPr/>
        <p:txBody>
          <a:bodyPr/>
          <a:lstStyle/>
          <a:p>
            <a:pPr lvl="0">
              <a:defRPr/>
            </a:pPr>
            <a:fld id="{957F84A3-4F29-4053-ACFD-1BAF2D3F140C}" type="datetime1">
              <a:rPr lang="ko-KR" altLang="en-US"/>
              <a:pPr lvl="0">
                <a:defRPr/>
              </a:pPr>
              <a:t>2021-05-13</a:t>
            </a:fld>
            <a:endParaRPr lang="ko-KR" altLang="en-US"/>
          </a:p>
        </p:txBody>
      </p:sp>
      <p:sp>
        <p:nvSpPr>
          <p:cNvPr id="5" name="바닥글 개체 틀 4"/>
          <p:cNvSpPr>
            <a:spLocks noGrp="1"/>
          </p:cNvSpPr>
          <p:nvPr>
            <p:ph type="ftr" sz="quarter" idx="11"/>
          </p:nvPr>
        </p:nvSpPr>
        <p:spPr/>
        <p:txBody>
          <a:bodyPr/>
          <a:lstStyle/>
          <a:p>
            <a:pPr lvl="0">
              <a:defRPr/>
            </a:pPr>
            <a:endParaRPr lang="ko-KR" altLang="en-US"/>
          </a:p>
        </p:txBody>
      </p:sp>
      <p:sp>
        <p:nvSpPr>
          <p:cNvPr id="6"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a:t>마스터 제목 스타일 편집</a:t>
            </a:r>
          </a:p>
        </p:txBody>
      </p:sp>
      <p:sp>
        <p:nvSpPr>
          <p:cNvPr id="3" name="내용 개체 틀 2"/>
          <p:cNvSpPr>
            <a:spLocks noGrp="1"/>
          </p:cNvSpPr>
          <p:nvPr>
            <p:ph idx="1"/>
          </p:nvPr>
        </p:nvSpPr>
        <p:spPr/>
        <p:txBody>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4" name="날짜 개체 틀 3"/>
          <p:cNvSpPr>
            <a:spLocks noGrp="1"/>
          </p:cNvSpPr>
          <p:nvPr>
            <p:ph type="dt" sz="half" idx="10"/>
          </p:nvPr>
        </p:nvSpPr>
        <p:spPr/>
        <p:txBody>
          <a:bodyPr/>
          <a:lstStyle/>
          <a:p>
            <a:pPr lvl="0">
              <a:defRPr/>
            </a:pPr>
            <a:fld id="{4953836A-82A3-4C8B-9D31-CD724F3673ED}" type="datetime1">
              <a:rPr lang="ko-KR" altLang="en-US"/>
              <a:pPr lvl="0">
                <a:defRPr/>
              </a:pPr>
              <a:t>2021-05-13</a:t>
            </a:fld>
            <a:endParaRPr lang="ko-KR" altLang="en-US"/>
          </a:p>
        </p:txBody>
      </p:sp>
      <p:sp>
        <p:nvSpPr>
          <p:cNvPr id="5" name="바닥글 개체 틀 4"/>
          <p:cNvSpPr>
            <a:spLocks noGrp="1"/>
          </p:cNvSpPr>
          <p:nvPr>
            <p:ph type="ftr" sz="quarter" idx="11"/>
          </p:nvPr>
        </p:nvSpPr>
        <p:spPr/>
        <p:txBody>
          <a:bodyPr/>
          <a:lstStyle/>
          <a:p>
            <a:pPr lvl="0">
              <a:defRPr/>
            </a:pPr>
            <a:endParaRPr lang="ko-KR" altLang="en-US"/>
          </a:p>
        </p:txBody>
      </p:sp>
      <p:sp>
        <p:nvSpPr>
          <p:cNvPr id="6"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빈 화면"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p>
            <a:pPr lvl="0">
              <a:defRPr/>
            </a:pPr>
            <a:fld id="{AD2EBAF6-36D0-4DD8-B695-D4C1B37E35D6}" type="datetime1">
              <a:rPr lang="ko-KR" altLang="en-US"/>
              <a:pPr lvl="0">
                <a:defRPr/>
              </a:pPr>
              <a:t>2021-05-13</a:t>
            </a:fld>
            <a:endParaRPr lang="ko-KR" altLang="en-US"/>
          </a:p>
        </p:txBody>
      </p:sp>
      <p:sp>
        <p:nvSpPr>
          <p:cNvPr id="3" name="바닥글 개체 틀 4"/>
          <p:cNvSpPr>
            <a:spLocks noGrp="1"/>
          </p:cNvSpPr>
          <p:nvPr>
            <p:ph type="ftr" sz="quarter" idx="11"/>
          </p:nvPr>
        </p:nvSpPr>
        <p:spPr/>
        <p:txBody>
          <a:bodyPr/>
          <a:lstStyle/>
          <a:p>
            <a:pPr lvl="0">
              <a:defRPr/>
            </a:pPr>
            <a:endParaRPr lang="ko-KR" altLang="en-US"/>
          </a:p>
        </p:txBody>
      </p:sp>
      <p:sp>
        <p:nvSpPr>
          <p:cNvPr id="4"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구역 머리글"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15" y="4406901"/>
            <a:ext cx="10362475" cy="1362075"/>
          </a:xfrm>
        </p:spPr>
        <p:txBody>
          <a:bodyPr anchor="t"/>
          <a:lstStyle>
            <a:lvl1pPr algn="l">
              <a:defRPr sz="4000" b="1" cap="all"/>
            </a:lvl1pPr>
          </a:lstStyle>
          <a:p>
            <a:pPr lvl="0">
              <a:defRPr/>
            </a:pPr>
            <a:r>
              <a:rPr lang="ko-KR" altLang="en-US"/>
              <a:t>마스터 제목 스타일 편집</a:t>
            </a:r>
          </a:p>
        </p:txBody>
      </p:sp>
      <p:sp>
        <p:nvSpPr>
          <p:cNvPr id="3" name="텍스트 개체 틀 2"/>
          <p:cNvSpPr>
            <a:spLocks noGrp="1"/>
          </p:cNvSpPr>
          <p:nvPr>
            <p:ph type="body" idx="1"/>
          </p:nvPr>
        </p:nvSpPr>
        <p:spPr>
          <a:xfrm>
            <a:off x="963015" y="2906713"/>
            <a:ext cx="1036247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ko-KR" altLang="en-US"/>
              <a:t>마스터 텍스트 스타일을 편집합니다</a:t>
            </a:r>
          </a:p>
        </p:txBody>
      </p:sp>
      <p:sp>
        <p:nvSpPr>
          <p:cNvPr id="4" name="날짜 개체 틀 3"/>
          <p:cNvSpPr>
            <a:spLocks noGrp="1"/>
          </p:cNvSpPr>
          <p:nvPr>
            <p:ph type="dt" sz="half" idx="10"/>
          </p:nvPr>
        </p:nvSpPr>
        <p:spPr/>
        <p:txBody>
          <a:bodyPr/>
          <a:lstStyle/>
          <a:p>
            <a:pPr lvl="0">
              <a:defRPr/>
            </a:pPr>
            <a:fld id="{60728D28-603B-4EFC-80F8-17E5E9107035}" type="datetime1">
              <a:rPr lang="ko-KR" altLang="en-US"/>
              <a:pPr lvl="0">
                <a:defRPr/>
              </a:pPr>
              <a:t>2021-05-13</a:t>
            </a:fld>
            <a:endParaRPr lang="ko-KR" altLang="en-US"/>
          </a:p>
        </p:txBody>
      </p:sp>
      <p:sp>
        <p:nvSpPr>
          <p:cNvPr id="5" name="바닥글 개체 틀 4"/>
          <p:cNvSpPr>
            <a:spLocks noGrp="1"/>
          </p:cNvSpPr>
          <p:nvPr>
            <p:ph type="ftr" sz="quarter" idx="11"/>
          </p:nvPr>
        </p:nvSpPr>
        <p:spPr/>
        <p:txBody>
          <a:bodyPr/>
          <a:lstStyle/>
          <a:p>
            <a:pPr lvl="0">
              <a:defRPr/>
            </a:pPr>
            <a:endParaRPr lang="ko-KR" altLang="en-US"/>
          </a:p>
        </p:txBody>
      </p:sp>
      <p:sp>
        <p:nvSpPr>
          <p:cNvPr id="6"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내용 2개"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a:t>마스터 제목 스타일 편집</a:t>
            </a:r>
          </a:p>
        </p:txBody>
      </p:sp>
      <p:sp>
        <p:nvSpPr>
          <p:cNvPr id="3" name="내용 개체 틀 2"/>
          <p:cNvSpPr>
            <a:spLocks noGrp="1"/>
          </p:cNvSpPr>
          <p:nvPr>
            <p:ph sz="half" idx="1"/>
          </p:nvPr>
        </p:nvSpPr>
        <p:spPr>
          <a:xfrm>
            <a:off x="609556" y="1600201"/>
            <a:ext cx="538442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4" name="내용 개체 틀 3"/>
          <p:cNvSpPr>
            <a:spLocks noGrp="1"/>
          </p:cNvSpPr>
          <p:nvPr>
            <p:ph sz="half" idx="2"/>
          </p:nvPr>
        </p:nvSpPr>
        <p:spPr>
          <a:xfrm>
            <a:off x="6197166" y="1600201"/>
            <a:ext cx="538442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5" name="날짜 개체 틀 3"/>
          <p:cNvSpPr>
            <a:spLocks noGrp="1"/>
          </p:cNvSpPr>
          <p:nvPr>
            <p:ph type="dt" sz="half" idx="10"/>
          </p:nvPr>
        </p:nvSpPr>
        <p:spPr/>
        <p:txBody>
          <a:bodyPr/>
          <a:lstStyle/>
          <a:p>
            <a:pPr lvl="0">
              <a:defRPr/>
            </a:pPr>
            <a:fld id="{A27A1F4E-0809-4239-8034-C38E431DAF92}" type="datetime1">
              <a:rPr lang="ko-KR" altLang="en-US"/>
              <a:pPr lvl="0">
                <a:defRPr/>
              </a:pPr>
              <a:t>2021-05-13</a:t>
            </a:fld>
            <a:endParaRPr lang="ko-KR" altLang="en-US"/>
          </a:p>
        </p:txBody>
      </p:sp>
      <p:sp>
        <p:nvSpPr>
          <p:cNvPr id="6" name="바닥글 개체 틀 4"/>
          <p:cNvSpPr>
            <a:spLocks noGrp="1"/>
          </p:cNvSpPr>
          <p:nvPr>
            <p:ph type="ftr" sz="quarter" idx="11"/>
          </p:nvPr>
        </p:nvSpPr>
        <p:spPr/>
        <p:txBody>
          <a:bodyPr/>
          <a:lstStyle/>
          <a:p>
            <a:pPr lvl="0">
              <a:defRPr/>
            </a:pPr>
            <a:endParaRPr lang="ko-KR" altLang="en-US"/>
          </a:p>
        </p:txBody>
      </p:sp>
      <p:sp>
        <p:nvSpPr>
          <p:cNvPr id="7"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a:t>마스터 제목 스타일 편집</a:t>
            </a:r>
          </a:p>
        </p:txBody>
      </p:sp>
      <p:sp>
        <p:nvSpPr>
          <p:cNvPr id="3" name="날짜 개체 틀 3"/>
          <p:cNvSpPr>
            <a:spLocks noGrp="1"/>
          </p:cNvSpPr>
          <p:nvPr>
            <p:ph type="dt" sz="half" idx="10"/>
          </p:nvPr>
        </p:nvSpPr>
        <p:spPr/>
        <p:txBody>
          <a:bodyPr/>
          <a:lstStyle/>
          <a:p>
            <a:pPr lvl="0">
              <a:defRPr/>
            </a:pPr>
            <a:fld id="{5E0DA496-7307-4E8B-88DE-CB97B48BAB6F}" type="datetime1">
              <a:rPr lang="ko-KR" altLang="en-US"/>
              <a:pPr lvl="0">
                <a:defRPr/>
              </a:pPr>
              <a:t>2021-05-13</a:t>
            </a:fld>
            <a:endParaRPr lang="ko-KR" altLang="en-US"/>
          </a:p>
        </p:txBody>
      </p:sp>
      <p:sp>
        <p:nvSpPr>
          <p:cNvPr id="4" name="바닥글 개체 틀 4"/>
          <p:cNvSpPr>
            <a:spLocks noGrp="1"/>
          </p:cNvSpPr>
          <p:nvPr>
            <p:ph type="ftr" sz="quarter" idx="11"/>
          </p:nvPr>
        </p:nvSpPr>
        <p:spPr/>
        <p:txBody>
          <a:bodyPr/>
          <a:lstStyle/>
          <a:p>
            <a:pPr lvl="0">
              <a:defRPr/>
            </a:pPr>
            <a:endParaRPr lang="ko-KR" altLang="en-US"/>
          </a:p>
        </p:txBody>
      </p:sp>
      <p:sp>
        <p:nvSpPr>
          <p:cNvPr id="5"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표" type="tbl" preserve="1">
  <p:cSld name="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a:t>마스터 제목 스타일 편집</a:t>
            </a:r>
          </a:p>
        </p:txBody>
      </p:sp>
      <p:sp>
        <p:nvSpPr>
          <p:cNvPr id="3" name="표 개체 틀 2"/>
          <p:cNvSpPr>
            <a:spLocks noGrp="1"/>
          </p:cNvSpPr>
          <p:nvPr>
            <p:ph type="tbl" sz="quarter" idx="13"/>
          </p:nvPr>
        </p:nvSpPr>
        <p:spPr>
          <a:xfrm>
            <a:off x="607994" y="1643063"/>
            <a:ext cx="10972032" cy="4525200"/>
          </a:xfrm>
        </p:spPr>
        <p:txBody>
          <a:bodyPr/>
          <a:lstStyle>
            <a:lvl1pPr>
              <a:buFontTx/>
              <a:buNone/>
              <a:defRPr/>
            </a:lvl1pPr>
          </a:lstStyle>
          <a:p>
            <a:pPr lvl="0">
              <a:defRPr/>
            </a:pPr>
            <a:r>
              <a:rPr lang="ko-KR" altLang="en-US"/>
              <a:t>표를 추가하려면 아이콘을 클릭하십시오</a:t>
            </a:r>
          </a:p>
        </p:txBody>
      </p:sp>
      <p:sp>
        <p:nvSpPr>
          <p:cNvPr id="4" name="날짜 개체 틀 3"/>
          <p:cNvSpPr>
            <a:spLocks noGrp="1"/>
          </p:cNvSpPr>
          <p:nvPr>
            <p:ph type="dt" sz="half" idx="10"/>
          </p:nvPr>
        </p:nvSpPr>
        <p:spPr/>
        <p:txBody>
          <a:bodyPr/>
          <a:lstStyle/>
          <a:p>
            <a:pPr lvl="0">
              <a:defRPr/>
            </a:pPr>
            <a:fld id="{58721E90-850C-410B-8B89-8394F580CFDA}" type="datetime1">
              <a:rPr lang="ko-KR" altLang="en-US"/>
              <a:pPr lvl="0">
                <a:defRPr/>
              </a:pPr>
              <a:t>2021-05-13</a:t>
            </a:fld>
            <a:endParaRPr lang="ko-KR" altLang="en-US"/>
          </a:p>
        </p:txBody>
      </p:sp>
      <p:sp>
        <p:nvSpPr>
          <p:cNvPr id="5" name="바닥글 개체 틀 4"/>
          <p:cNvSpPr>
            <a:spLocks noGrp="1"/>
          </p:cNvSpPr>
          <p:nvPr>
            <p:ph type="ftr" sz="quarter" idx="11"/>
          </p:nvPr>
        </p:nvSpPr>
        <p:spPr/>
        <p:txBody>
          <a:bodyPr/>
          <a:lstStyle/>
          <a:p>
            <a:pPr lvl="0">
              <a:defRPr/>
            </a:pPr>
            <a:endParaRPr lang="ko-KR" altLang="en-US"/>
          </a:p>
        </p:txBody>
      </p:sp>
      <p:sp>
        <p:nvSpPr>
          <p:cNvPr id="6"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내용 4개" type="fourObj" preserve="1">
  <p:cSld name="내용 4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a:t>마스터 제목 스타일 편집</a:t>
            </a:r>
          </a:p>
        </p:txBody>
      </p:sp>
      <p:sp>
        <p:nvSpPr>
          <p:cNvPr id="3" name="내용 개체 틀 2"/>
          <p:cNvSpPr>
            <a:spLocks noGrp="1"/>
          </p:cNvSpPr>
          <p:nvPr>
            <p:ph sz="quarter" idx="1"/>
          </p:nvPr>
        </p:nvSpPr>
        <p:spPr>
          <a:xfrm>
            <a:off x="609556" y="1600200"/>
            <a:ext cx="5384422"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4" name="내용 개체 틀 3"/>
          <p:cNvSpPr>
            <a:spLocks noGrp="1"/>
          </p:cNvSpPr>
          <p:nvPr>
            <p:ph sz="quarter" idx="2"/>
          </p:nvPr>
        </p:nvSpPr>
        <p:spPr>
          <a:xfrm>
            <a:off x="6197166" y="1600200"/>
            <a:ext cx="5384422"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5" name="내용 개체 틀 4"/>
          <p:cNvSpPr>
            <a:spLocks noGrp="1"/>
          </p:cNvSpPr>
          <p:nvPr>
            <p:ph sz="quarter" idx="3"/>
          </p:nvPr>
        </p:nvSpPr>
        <p:spPr>
          <a:xfrm>
            <a:off x="607994" y="3984220"/>
            <a:ext cx="5384422"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내용 개체 틀 5"/>
          <p:cNvSpPr>
            <a:spLocks noGrp="1"/>
          </p:cNvSpPr>
          <p:nvPr>
            <p:ph sz="quarter" idx="4"/>
          </p:nvPr>
        </p:nvSpPr>
        <p:spPr>
          <a:xfrm>
            <a:off x="6195603" y="3984220"/>
            <a:ext cx="5384422"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7" name="날짜 개체 틀 3"/>
          <p:cNvSpPr>
            <a:spLocks noGrp="1"/>
          </p:cNvSpPr>
          <p:nvPr>
            <p:ph type="dt" sz="half" idx="10"/>
          </p:nvPr>
        </p:nvSpPr>
        <p:spPr/>
        <p:txBody>
          <a:bodyPr/>
          <a:lstStyle/>
          <a:p>
            <a:pPr lvl="0">
              <a:defRPr/>
            </a:pPr>
            <a:fld id="{5ACE7E28-9336-4363-8674-B91477D8F243}" type="datetime1">
              <a:rPr lang="ko-KR" altLang="en-US"/>
              <a:pPr lvl="0">
                <a:defRPr/>
              </a:pPr>
              <a:t>2021-05-13</a:t>
            </a:fld>
            <a:endParaRPr lang="ko-KR" altLang="en-US"/>
          </a:p>
        </p:txBody>
      </p:sp>
      <p:sp>
        <p:nvSpPr>
          <p:cNvPr id="8" name="바닥글 개체 틀 4"/>
          <p:cNvSpPr>
            <a:spLocks noGrp="1"/>
          </p:cNvSpPr>
          <p:nvPr>
            <p:ph type="ftr" sz="quarter" idx="11"/>
          </p:nvPr>
        </p:nvSpPr>
        <p:spPr/>
        <p:txBody>
          <a:bodyPr/>
          <a:lstStyle/>
          <a:p>
            <a:pPr lvl="0">
              <a:defRPr/>
            </a:pPr>
            <a:endParaRPr lang="ko-KR" altLang="en-US"/>
          </a:p>
        </p:txBody>
      </p:sp>
      <p:sp>
        <p:nvSpPr>
          <p:cNvPr id="9"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그림 및 설명" type="picTx" preserve="1">
  <p:cSld name="그림 및 설명">
    <p:spTree>
      <p:nvGrpSpPr>
        <p:cNvPr id="1" name=""/>
        <p:cNvGrpSpPr/>
        <p:nvPr/>
      </p:nvGrpSpPr>
      <p:grpSpPr>
        <a:xfrm>
          <a:off x="0" y="0"/>
          <a:ext cx="0" cy="0"/>
          <a:chOff x="0" y="0"/>
          <a:chExt cx="0" cy="0"/>
        </a:xfrm>
      </p:grpSpPr>
      <p:sp>
        <p:nvSpPr>
          <p:cNvPr id="2" name="제목 1"/>
          <p:cNvSpPr>
            <a:spLocks noGrp="1"/>
          </p:cNvSpPr>
          <p:nvPr>
            <p:ph type="title"/>
          </p:nvPr>
        </p:nvSpPr>
        <p:spPr>
          <a:xfrm>
            <a:off x="2389549" y="4800600"/>
            <a:ext cx="7314689" cy="566738"/>
          </a:xfrm>
        </p:spPr>
        <p:txBody>
          <a:bodyPr anchor="b"/>
          <a:lstStyle>
            <a:lvl1pPr algn="l">
              <a:defRPr sz="2000" b="1"/>
            </a:lvl1pPr>
          </a:lstStyle>
          <a:p>
            <a:pPr lvl="0">
              <a:defRPr/>
            </a:pPr>
            <a:r>
              <a:rPr lang="ko-KR" altLang="en-US"/>
              <a:t>마스터 제목 스타일 편집</a:t>
            </a:r>
          </a:p>
        </p:txBody>
      </p:sp>
      <p:sp>
        <p:nvSpPr>
          <p:cNvPr id="3" name="그림 개체 틀 2"/>
          <p:cNvSpPr>
            <a:spLocks noGrp="1"/>
          </p:cNvSpPr>
          <p:nvPr>
            <p:ph type="pic" idx="1"/>
          </p:nvPr>
        </p:nvSpPr>
        <p:spPr>
          <a:xfrm>
            <a:off x="2389549" y="612775"/>
            <a:ext cx="731468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r>
              <a:rPr lang="ko-KR" altLang="en-US"/>
              <a:t>그림을 추가하려면 아이콘을 클릭하십시오</a:t>
            </a:r>
          </a:p>
        </p:txBody>
      </p:sp>
      <p:sp>
        <p:nvSpPr>
          <p:cNvPr id="4" name="텍스트 개체 틀 3"/>
          <p:cNvSpPr>
            <a:spLocks noGrp="1"/>
          </p:cNvSpPr>
          <p:nvPr>
            <p:ph type="body" sz="half" idx="2"/>
          </p:nvPr>
        </p:nvSpPr>
        <p:spPr>
          <a:xfrm>
            <a:off x="2389549" y="5367338"/>
            <a:ext cx="731468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ko-KR" altLang="en-US"/>
              <a:t>마스터 텍스트 스타일을 편집합니다</a:t>
            </a:r>
          </a:p>
        </p:txBody>
      </p:sp>
      <p:sp>
        <p:nvSpPr>
          <p:cNvPr id="5" name="날짜 개체 틀 3"/>
          <p:cNvSpPr>
            <a:spLocks noGrp="1"/>
          </p:cNvSpPr>
          <p:nvPr>
            <p:ph type="dt" sz="half" idx="10"/>
          </p:nvPr>
        </p:nvSpPr>
        <p:spPr/>
        <p:txBody>
          <a:bodyPr/>
          <a:lstStyle/>
          <a:p>
            <a:pPr lvl="0">
              <a:defRPr/>
            </a:pPr>
            <a:fld id="{5ACE7E28-9336-4363-8674-B91477D8F243}" type="datetime1">
              <a:rPr lang="ko-KR" altLang="en-US"/>
              <a:pPr lvl="0">
                <a:defRPr/>
              </a:pPr>
              <a:t>2021-05-13</a:t>
            </a:fld>
            <a:endParaRPr lang="ko-KR" altLang="en-US"/>
          </a:p>
        </p:txBody>
      </p:sp>
      <p:sp>
        <p:nvSpPr>
          <p:cNvPr id="6" name="바닥글 개체 틀 4"/>
          <p:cNvSpPr>
            <a:spLocks noGrp="1"/>
          </p:cNvSpPr>
          <p:nvPr>
            <p:ph type="ftr" sz="quarter" idx="11"/>
          </p:nvPr>
        </p:nvSpPr>
        <p:spPr/>
        <p:txBody>
          <a:bodyPr/>
          <a:lstStyle/>
          <a:p>
            <a:pPr lvl="0">
              <a:defRPr/>
            </a:pPr>
            <a:endParaRPr lang="ko-KR" altLang="en-US"/>
          </a:p>
        </p:txBody>
      </p:sp>
      <p:sp>
        <p:nvSpPr>
          <p:cNvPr id="7"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한컴오피스">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556" y="274638"/>
            <a:ext cx="10972032" cy="1143000"/>
          </a:xfrm>
          <a:prstGeom prst="rect">
            <a:avLst/>
          </a:prstGeom>
        </p:spPr>
        <p:txBody>
          <a:bodyPr vert="horz" lIns="91440" tIns="45720" rIns="91440" bIns="45720" anchor="ctr">
            <a:normAutofit/>
          </a:bodyPr>
          <a:lstStyle/>
          <a:p>
            <a:pPr lvl="0">
              <a:defRPr/>
            </a:pPr>
            <a:r>
              <a:rPr lang="ko-KR" altLang="en-US"/>
              <a:t>마스터 제목 스타일 편집</a:t>
            </a:r>
          </a:p>
        </p:txBody>
      </p:sp>
      <p:sp>
        <p:nvSpPr>
          <p:cNvPr id="3" name="텍스트 개체 틀 2"/>
          <p:cNvSpPr>
            <a:spLocks noGrp="1"/>
          </p:cNvSpPr>
          <p:nvPr>
            <p:ph type="body" idx="1"/>
          </p:nvPr>
        </p:nvSpPr>
        <p:spPr>
          <a:xfrm>
            <a:off x="609556" y="1600201"/>
            <a:ext cx="10972032" cy="4525963"/>
          </a:xfrm>
          <a:prstGeom prst="rect">
            <a:avLst/>
          </a:prstGeom>
        </p:spPr>
        <p:txBody>
          <a:bodyPr vert="horz" lIns="91440" tIns="45720" rIns="91440" bIns="45720">
            <a:normAutofit/>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4" name="날짜 개체 틀 3"/>
          <p:cNvSpPr>
            <a:spLocks noGrp="1"/>
          </p:cNvSpPr>
          <p:nvPr>
            <p:ph type="dt" sz="half" idx="2"/>
          </p:nvPr>
        </p:nvSpPr>
        <p:spPr>
          <a:xfrm>
            <a:off x="609556" y="6356351"/>
            <a:ext cx="2844601" cy="365125"/>
          </a:xfrm>
          <a:prstGeom prst="rect">
            <a:avLst/>
          </a:prstGeom>
        </p:spPr>
        <p:txBody>
          <a:bodyPr vert="horz" lIns="91440" tIns="45720" rIns="91440" bIns="45720" anchor="ctr"/>
          <a:lstStyle>
            <a:lvl1pPr algn="l">
              <a:defRPr sz="1200">
                <a:solidFill>
                  <a:schemeClr val="tx1">
                    <a:tint val="75000"/>
                  </a:schemeClr>
                </a:solidFill>
              </a:defRPr>
            </a:lvl1pPr>
          </a:lstStyle>
          <a:p>
            <a:pPr lvl="0">
              <a:defRPr/>
            </a:pPr>
            <a:fld id="{D422D86A-5F52-4165-8473-F1B836277586}" type="datetime1">
              <a:rPr lang="ko-KR" altLang="en-US"/>
              <a:pPr lvl="0">
                <a:defRPr/>
              </a:pPr>
              <a:t>2021-05-13</a:t>
            </a:fld>
            <a:endParaRPr lang="ko-KR" altLang="en-US"/>
          </a:p>
        </p:txBody>
      </p:sp>
      <p:sp>
        <p:nvSpPr>
          <p:cNvPr id="5" name="바닥글 개체 틀 4"/>
          <p:cNvSpPr>
            <a:spLocks noGrp="1"/>
          </p:cNvSpPr>
          <p:nvPr>
            <p:ph type="ftr" sz="quarter" idx="3"/>
          </p:nvPr>
        </p:nvSpPr>
        <p:spPr>
          <a:xfrm>
            <a:off x="4165308" y="6356351"/>
            <a:ext cx="3860529" cy="365125"/>
          </a:xfrm>
          <a:prstGeom prst="rect">
            <a:avLst/>
          </a:prstGeom>
        </p:spPr>
        <p:txBody>
          <a:bodyPr vert="horz" lIns="91440" tIns="45720" rIns="91440" bIns="45720" anchor="ctr"/>
          <a:lstStyle>
            <a:lvl1pPr algn="ctr">
              <a:defRPr sz="1200">
                <a:solidFill>
                  <a:schemeClr val="tx1">
                    <a:tint val="75000"/>
                  </a:schemeClr>
                </a:solidFill>
              </a:defRPr>
            </a:lvl1pPr>
          </a:lstStyle>
          <a:p>
            <a:pPr lvl="0">
              <a:defRPr/>
            </a:pPr>
            <a:endParaRPr lang="ko-KR" altLang="en-US"/>
          </a:p>
        </p:txBody>
      </p:sp>
      <p:sp>
        <p:nvSpPr>
          <p:cNvPr id="6" name="슬라이드 번호 개체 틀 5"/>
          <p:cNvSpPr>
            <a:spLocks noGrp="1"/>
          </p:cNvSpPr>
          <p:nvPr>
            <p:ph type="sldNum" sz="quarter" idx="4"/>
          </p:nvPr>
        </p:nvSpPr>
        <p:spPr>
          <a:xfrm>
            <a:off x="8736990" y="6356351"/>
            <a:ext cx="2844601" cy="365125"/>
          </a:xfrm>
          <a:prstGeom prst="rect">
            <a:avLst/>
          </a:prstGeom>
        </p:spPr>
        <p:txBody>
          <a:bodyPr vert="horz" lIns="91440" tIns="45720" rIns="91440" bIns="45720" anchor="ctr"/>
          <a:lstStyle>
            <a:lvl1pPr algn="r">
              <a:defRPr sz="1200">
                <a:solidFill>
                  <a:schemeClr val="tx1">
                    <a:tint val="75000"/>
                  </a:schemeClr>
                </a:solidFill>
              </a:defRPr>
            </a:lvl1pPr>
          </a:lstStyle>
          <a:p>
            <a:pPr lvl="0">
              <a:defRPr/>
            </a:pPr>
            <a:fld id="{AD22CD3B-FDDF-4998-970C-76E6E0BEC65F}"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ransition/>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a:lvl2pPr rtl="0" eaLnBrk="1" latinLnBrk="1" hangingPunct="1">
        <a:defRPr>
          <a:solidFill>
            <a:schemeClr val="tx2"/>
          </a:solidFill>
        </a:defRPr>
      </a:lvl2pPr>
      <a:lvl3pPr rtl="0" eaLnBrk="1" latinLnBrk="1" hangingPunct="1">
        <a:defRPr>
          <a:solidFill>
            <a:schemeClr val="tx2"/>
          </a:solidFill>
        </a:defRPr>
      </a:lvl3pPr>
      <a:lvl4pPr rtl="0" eaLnBrk="1" latinLnBrk="1" hangingPunct="1">
        <a:defRPr>
          <a:solidFill>
            <a:schemeClr val="tx2"/>
          </a:solidFill>
        </a:defRPr>
      </a:lvl4pPr>
      <a:lvl5pPr rtl="0" eaLnBrk="1" latinLnBrk="1" hangingPunct="1">
        <a:defRPr>
          <a:solidFill>
            <a:schemeClr val="tx2"/>
          </a:solidFill>
        </a:defRPr>
      </a:lvl5pPr>
      <a:lvl6pPr rtl="0" eaLnBrk="1" latinLnBrk="1" hangingPunct="1">
        <a:defRPr>
          <a:solidFill>
            <a:schemeClr val="tx2"/>
          </a:solidFill>
        </a:defRPr>
      </a:lvl6pPr>
      <a:lvl7pPr rtl="0" eaLnBrk="1" latinLnBrk="1" hangingPunct="1">
        <a:defRPr>
          <a:solidFill>
            <a:schemeClr val="tx2"/>
          </a:solidFill>
        </a:defRPr>
      </a:lvl7pPr>
      <a:lvl8pPr rtl="0" eaLnBrk="1" latinLnBrk="1" hangingPunct="1">
        <a:defRPr>
          <a:solidFill>
            <a:schemeClr val="tx2"/>
          </a:solidFill>
        </a:defRPr>
      </a:lvl8pPr>
      <a:lvl9pPr rtl="0" eaLnBrk="1" latinLnBrk="1" hangingPunct="1">
        <a:defRPr>
          <a:solidFill>
            <a:schemeClr val="tx2"/>
          </a:solidFill>
        </a:defRPr>
      </a:lvl9pPr>
    </p:titleStyle>
    <p:body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rotWithShape="1">
          <a:blip r:embed="rId3"/>
          <a:stretch>
            <a:fillRect/>
          </a:stretch>
        </p:blipFill>
        <p:spPr>
          <a:xfrm>
            <a:off x="0" y="10160"/>
            <a:ext cx="12192000" cy="6876110"/>
          </a:xfrm>
          <a:prstGeom prst="rect">
            <a:avLst/>
          </a:prstGeom>
        </p:spPr>
      </p:pic>
      <p:sp>
        <p:nvSpPr>
          <p:cNvPr id="11" name="TextBox 10"/>
          <p:cNvSpPr txBox="1"/>
          <p:nvPr/>
        </p:nvSpPr>
        <p:spPr>
          <a:xfrm>
            <a:off x="8111866" y="2492883"/>
            <a:ext cx="184731" cy="369332"/>
          </a:xfrm>
          <a:prstGeom prst="rect">
            <a:avLst/>
          </a:prstGeom>
        </p:spPr>
        <p:txBody>
          <a:bodyPr wrap="none">
            <a:spAutoFit/>
          </a:bodyPr>
          <a:lstStyle/>
          <a:p>
            <a:pPr>
              <a:defRPr/>
            </a:pPr>
            <a:endParaRPr lang="en-US" altLang="ko-KR"/>
          </a:p>
        </p:txBody>
      </p:sp>
      <p:sp>
        <p:nvSpPr>
          <p:cNvPr id="19" name="TextBox 6">
            <a:extLst>
              <a:ext uri="{FF2B5EF4-FFF2-40B4-BE49-F238E27FC236}">
                <a16:creationId xmlns:a16="http://schemas.microsoft.com/office/drawing/2014/main" id="{F2BAF31F-FF94-4EC7-BB55-E6B51CE67C57}"/>
              </a:ext>
            </a:extLst>
          </p:cNvPr>
          <p:cNvSpPr txBox="1"/>
          <p:nvPr/>
        </p:nvSpPr>
        <p:spPr>
          <a:xfrm>
            <a:off x="927276" y="1066018"/>
            <a:ext cx="5676554" cy="2977738"/>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lnSpc>
                <a:spcPct val="75000"/>
              </a:lnSpc>
            </a:pPr>
            <a:r>
              <a:rPr lang="en-US" altLang="ko-KR" sz="12500" spc="600" dirty="0" err="1">
                <a:ln>
                  <a:solidFill>
                    <a:schemeClr val="accent1">
                      <a:shade val="50000"/>
                      <a:alpha val="0"/>
                    </a:schemeClr>
                  </a:solidFill>
                </a:ln>
                <a:solidFill>
                  <a:srgbClr val="D3D3D3">
                    <a:alpha val="20000"/>
                  </a:srgbClr>
                </a:solidFill>
                <a:latin typeface="Noto Sans KR Black" panose="020B0A00000000000000" pitchFamily="34" charset="-127"/>
                <a:ea typeface="Noto Sans KR Black" panose="020B0A00000000000000" pitchFamily="34" charset="-127"/>
              </a:rPr>
              <a:t>Progra</a:t>
            </a:r>
            <a:endParaRPr lang="en-US" altLang="ko-KR" sz="12500" spc="600" dirty="0">
              <a:ln>
                <a:solidFill>
                  <a:schemeClr val="accent1">
                    <a:shade val="50000"/>
                    <a:alpha val="0"/>
                  </a:schemeClr>
                </a:solidFill>
              </a:ln>
              <a:solidFill>
                <a:srgbClr val="D3D3D3">
                  <a:alpha val="20000"/>
                </a:srgbClr>
              </a:solidFill>
              <a:latin typeface="Noto Sans KR Black" panose="020B0A00000000000000" pitchFamily="34" charset="-127"/>
              <a:ea typeface="Noto Sans KR Black" panose="020B0A00000000000000" pitchFamily="34" charset="-127"/>
            </a:endParaRPr>
          </a:p>
          <a:p>
            <a:pPr algn="ctr">
              <a:lnSpc>
                <a:spcPct val="75000"/>
              </a:lnSpc>
            </a:pPr>
            <a:r>
              <a:rPr lang="en-US" altLang="ko-KR" sz="12500" spc="600" dirty="0" err="1">
                <a:ln>
                  <a:solidFill>
                    <a:schemeClr val="accent1">
                      <a:shade val="50000"/>
                      <a:alpha val="0"/>
                    </a:schemeClr>
                  </a:solidFill>
                </a:ln>
                <a:solidFill>
                  <a:srgbClr val="D3D3D3">
                    <a:alpha val="20000"/>
                  </a:srgbClr>
                </a:solidFill>
                <a:latin typeface="Noto Sans KR Black" panose="020B0A00000000000000" pitchFamily="34" charset="-127"/>
                <a:ea typeface="Noto Sans KR Black" panose="020B0A00000000000000" pitchFamily="34" charset="-127"/>
              </a:rPr>
              <a:t>mming</a:t>
            </a:r>
            <a:endParaRPr lang="en-US" altLang="ko-KR" sz="12500" spc="600" dirty="0">
              <a:ln>
                <a:solidFill>
                  <a:schemeClr val="accent1">
                    <a:shade val="50000"/>
                    <a:alpha val="0"/>
                  </a:schemeClr>
                </a:solidFill>
              </a:ln>
              <a:solidFill>
                <a:srgbClr val="D3D3D3">
                  <a:alpha val="20000"/>
                </a:srgbClr>
              </a:solidFill>
              <a:latin typeface="Noto Sans KR Black" panose="020B0A00000000000000" pitchFamily="34" charset="-127"/>
              <a:ea typeface="Noto Sans KR Black" panose="020B0A00000000000000" pitchFamily="34" charset="-127"/>
            </a:endParaRPr>
          </a:p>
        </p:txBody>
      </p:sp>
      <p:sp>
        <p:nvSpPr>
          <p:cNvPr id="23" name="TextBox 19">
            <a:extLst>
              <a:ext uri="{FF2B5EF4-FFF2-40B4-BE49-F238E27FC236}">
                <a16:creationId xmlns:a16="http://schemas.microsoft.com/office/drawing/2014/main" id="{D184180A-BC66-44F2-A8C2-E1441FC375D2}"/>
              </a:ext>
            </a:extLst>
          </p:cNvPr>
          <p:cNvSpPr txBox="1"/>
          <p:nvPr/>
        </p:nvSpPr>
        <p:spPr>
          <a:xfrm>
            <a:off x="722662" y="1670593"/>
            <a:ext cx="6121173" cy="907941"/>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ko-KR" altLang="en-US" sz="5300" dirty="0">
                <a:solidFill>
                  <a:srgbClr val="0F3158"/>
                </a:solidFill>
                <a:latin typeface="a고딕15" panose="02020600000000000000" pitchFamily="18" charset="-127"/>
                <a:ea typeface="a고딕15" panose="02020600000000000000" pitchFamily="18" charset="-127"/>
              </a:rPr>
              <a:t>연구실 심화실습 </a:t>
            </a:r>
            <a:endParaRPr lang="en-US" altLang="ko-KR" sz="5300" dirty="0">
              <a:solidFill>
                <a:srgbClr val="0F3158"/>
              </a:solidFill>
              <a:latin typeface="a고딕15" panose="02020600000000000000" pitchFamily="18" charset="-127"/>
              <a:ea typeface="a고딕15" panose="02020600000000000000" pitchFamily="18" charset="-127"/>
            </a:endParaRPr>
          </a:p>
        </p:txBody>
      </p:sp>
      <p:sp>
        <p:nvSpPr>
          <p:cNvPr id="24" name="TextBox 20">
            <a:extLst>
              <a:ext uri="{FF2B5EF4-FFF2-40B4-BE49-F238E27FC236}">
                <a16:creationId xmlns:a16="http://schemas.microsoft.com/office/drawing/2014/main" id="{825A64B7-BA16-4AE7-AE18-27B53BB297C7}"/>
              </a:ext>
            </a:extLst>
          </p:cNvPr>
          <p:cNvSpPr txBox="1"/>
          <p:nvPr/>
        </p:nvSpPr>
        <p:spPr>
          <a:xfrm>
            <a:off x="1986781" y="2503715"/>
            <a:ext cx="4248541" cy="500137"/>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lnSpc>
                <a:spcPct val="150000"/>
              </a:lnSpc>
              <a:defRPr/>
            </a:pPr>
            <a:r>
              <a:rPr lang="en-US" altLang="ko-KR" sz="2000" dirty="0" err="1">
                <a:solidFill>
                  <a:srgbClr val="0F3158"/>
                </a:solidFill>
                <a:latin typeface="a고딕13" panose="02020600000000000000" pitchFamily="18" charset="-127"/>
                <a:ea typeface="a고딕13" panose="02020600000000000000" pitchFamily="18" charset="-127"/>
              </a:rPr>
              <a:t>Modesolverpy</a:t>
            </a:r>
            <a:endParaRPr lang="en-US" altLang="ko-KR" sz="2000" dirty="0">
              <a:solidFill>
                <a:srgbClr val="0F3158"/>
              </a:solidFill>
              <a:latin typeface="a고딕13" panose="02020600000000000000" pitchFamily="18" charset="-127"/>
              <a:ea typeface="a고딕13" panose="02020600000000000000" pitchFamily="18" charset="-127"/>
            </a:endParaRPr>
          </a:p>
        </p:txBody>
      </p:sp>
      <p:sp>
        <p:nvSpPr>
          <p:cNvPr id="25" name="TextBox 21">
            <a:extLst>
              <a:ext uri="{FF2B5EF4-FFF2-40B4-BE49-F238E27FC236}">
                <a16:creationId xmlns:a16="http://schemas.microsoft.com/office/drawing/2014/main" id="{C011E779-485C-44E5-8177-9C2777D1A5F6}"/>
              </a:ext>
            </a:extLst>
          </p:cNvPr>
          <p:cNvSpPr txBox="1"/>
          <p:nvPr/>
        </p:nvSpPr>
        <p:spPr>
          <a:xfrm>
            <a:off x="2706880" y="3066523"/>
            <a:ext cx="3168396" cy="398186"/>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lnSpc>
                <a:spcPct val="150000"/>
              </a:lnSpc>
              <a:defRPr/>
            </a:pPr>
            <a:r>
              <a:rPr lang="ko-KR" altLang="en-US" sz="1500" dirty="0">
                <a:latin typeface="a고딕13" panose="02020600000000000000" pitchFamily="18" charset="-127"/>
                <a:ea typeface="a고딕13" panose="02020600000000000000" pitchFamily="18" charset="-127"/>
              </a:rPr>
              <a:t>박승민</a:t>
            </a:r>
            <a:r>
              <a:rPr lang="en-US" altLang="ko-KR" sz="1500" dirty="0">
                <a:latin typeface="a고딕13" panose="02020600000000000000" pitchFamily="18" charset="-127"/>
                <a:ea typeface="a고딕13" panose="02020600000000000000" pitchFamily="18" charset="-127"/>
              </a:rPr>
              <a:t>, </a:t>
            </a:r>
            <a:r>
              <a:rPr lang="ko-KR" altLang="en-US" sz="1500" dirty="0" err="1">
                <a:latin typeface="a고딕13" panose="02020600000000000000" pitchFamily="18" charset="-127"/>
                <a:ea typeface="a고딕13" panose="02020600000000000000" pitchFamily="18" charset="-127"/>
              </a:rPr>
              <a:t>김강석</a:t>
            </a:r>
            <a:r>
              <a:rPr lang="en-US" altLang="ko-KR" sz="1500" dirty="0">
                <a:latin typeface="a고딕13" panose="02020600000000000000" pitchFamily="18" charset="-127"/>
                <a:ea typeface="a고딕13" panose="02020600000000000000" pitchFamily="18" charset="-127"/>
              </a:rPr>
              <a:t>, </a:t>
            </a:r>
            <a:r>
              <a:rPr lang="ko-KR" altLang="en-US" sz="1500" dirty="0">
                <a:latin typeface="a고딕13" panose="02020600000000000000" pitchFamily="18" charset="-127"/>
                <a:ea typeface="a고딕13" panose="02020600000000000000" pitchFamily="18" charset="-127"/>
              </a:rPr>
              <a:t>김상훈</a:t>
            </a:r>
            <a:endParaRPr lang="en-US" altLang="ko-KR" sz="1500" dirty="0">
              <a:latin typeface="a고딕13" panose="02020600000000000000" pitchFamily="18" charset="-127"/>
              <a:ea typeface="a고딕13" panose="02020600000000000000" pitchFamily="18" charset="-127"/>
            </a:endParaRPr>
          </a:p>
        </p:txBody>
      </p:sp>
      <p:cxnSp>
        <p:nvCxnSpPr>
          <p:cNvPr id="26" name="직선 연결선 25">
            <a:extLst>
              <a:ext uri="{FF2B5EF4-FFF2-40B4-BE49-F238E27FC236}">
                <a16:creationId xmlns:a16="http://schemas.microsoft.com/office/drawing/2014/main" id="{2215CFDE-A883-45D2-B192-9F7226CFF2D7}"/>
              </a:ext>
            </a:extLst>
          </p:cNvPr>
          <p:cNvCxnSpPr>
            <a:cxnSpLocks/>
          </p:cNvCxnSpPr>
          <p:nvPr/>
        </p:nvCxnSpPr>
        <p:spPr>
          <a:xfrm>
            <a:off x="2780632" y="548028"/>
            <a:ext cx="1510447" cy="0"/>
          </a:xfrm>
          <a:prstGeom prst="line">
            <a:avLst/>
          </a:prstGeom>
          <a:ln w="31750" cap="rnd">
            <a:solidFill>
              <a:srgbClr val="21212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99E8014D-BBE6-40FA-A48A-A69D26D15393}"/>
              </a:ext>
            </a:extLst>
          </p:cNvPr>
          <p:cNvCxnSpPr>
            <a:cxnSpLocks/>
          </p:cNvCxnSpPr>
          <p:nvPr/>
        </p:nvCxnSpPr>
        <p:spPr>
          <a:xfrm>
            <a:off x="2780632" y="4633806"/>
            <a:ext cx="1510447" cy="0"/>
          </a:xfrm>
          <a:prstGeom prst="line">
            <a:avLst/>
          </a:prstGeom>
          <a:ln w="31750" cap="rnd">
            <a:solidFill>
              <a:srgbClr val="212121">
                <a:alpha val="20000"/>
              </a:srgbClr>
            </a:solidFill>
          </a:ln>
        </p:spPr>
        <p:style>
          <a:lnRef idx="1">
            <a:schemeClr val="accent1"/>
          </a:lnRef>
          <a:fillRef idx="0">
            <a:schemeClr val="accent1"/>
          </a:fillRef>
          <a:effectRef idx="0">
            <a:schemeClr val="accent1"/>
          </a:effectRef>
          <a:fontRef idx="minor">
            <a:schemeClr val="tx1"/>
          </a:fontRef>
        </p:style>
      </p:cxnSp>
      <p:sp>
        <p:nvSpPr>
          <p:cNvPr id="28" name="TextBox 11">
            <a:extLst>
              <a:ext uri="{FF2B5EF4-FFF2-40B4-BE49-F238E27FC236}">
                <a16:creationId xmlns:a16="http://schemas.microsoft.com/office/drawing/2014/main" id="{8FC8D62E-7E40-487A-A8F9-246585BBA276}"/>
              </a:ext>
            </a:extLst>
          </p:cNvPr>
          <p:cNvSpPr txBox="1"/>
          <p:nvPr/>
        </p:nvSpPr>
        <p:spPr>
          <a:xfrm>
            <a:off x="2850900" y="4199955"/>
            <a:ext cx="1008096" cy="398186"/>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lnSpc>
                <a:spcPct val="150000"/>
              </a:lnSpc>
              <a:defRPr/>
            </a:pPr>
            <a:r>
              <a:rPr lang="ko-KR" altLang="en-US" sz="1500" dirty="0">
                <a:latin typeface="a고딕13" panose="02020600000000000000" pitchFamily="18" charset="-127"/>
                <a:ea typeface="a고딕13" panose="02020600000000000000" pitchFamily="18" charset="-127"/>
              </a:rPr>
              <a:t>박승민</a:t>
            </a:r>
            <a:endParaRPr lang="en-US" altLang="ko-KR" sz="1500" dirty="0">
              <a:latin typeface="a고딕13" panose="02020600000000000000" pitchFamily="18" charset="-127"/>
              <a:ea typeface="a고딕13" panose="02020600000000000000" pitchFamily="18" charset="-127"/>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668CD-9B5E-4C83-9361-6D95BFC842F0}"/>
              </a:ext>
            </a:extLst>
          </p:cNvPr>
          <p:cNvSpPr txBox="1"/>
          <p:nvPr/>
        </p:nvSpPr>
        <p:spPr>
          <a:xfrm>
            <a:off x="531502" y="386533"/>
            <a:ext cx="816249" cy="584775"/>
          </a:xfrm>
          <a:prstGeom prst="rect">
            <a:avLst/>
          </a:prstGeom>
          <a:noFill/>
        </p:spPr>
        <p:txBody>
          <a:bodyPr wrap="none" rtlCol="0">
            <a:spAutoFit/>
          </a:bodyPr>
          <a:lstStyle/>
          <a:p>
            <a:pPr algn="ctr"/>
            <a:r>
              <a:rPr lang="en-US" altLang="ko-KR" sz="3200" dirty="0">
                <a:ln>
                  <a:solidFill>
                    <a:schemeClr val="accent1">
                      <a:shade val="50000"/>
                      <a:alpha val="0"/>
                    </a:schemeClr>
                  </a:solidFill>
                </a:ln>
                <a:solidFill>
                  <a:srgbClr val="212121"/>
                </a:solidFill>
                <a:latin typeface="Segoe UI Black" panose="020B0A02040204020203" pitchFamily="34" charset="0"/>
                <a:ea typeface="Segoe UI Black" panose="020B0A02040204020203" pitchFamily="34" charset="0"/>
              </a:rPr>
              <a:t>04.</a:t>
            </a:r>
            <a:endParaRPr lang="en-US" sz="3200" dirty="0">
              <a:ln>
                <a:solidFill>
                  <a:schemeClr val="accent1">
                    <a:shade val="50000"/>
                    <a:alpha val="0"/>
                  </a:schemeClr>
                </a:solidFill>
              </a:ln>
              <a:solidFill>
                <a:srgbClr val="212121"/>
              </a:solidFill>
              <a:latin typeface="Segoe UI Black" panose="020B0A02040204020203" pitchFamily="34" charset="0"/>
              <a:ea typeface="Segoe UI Black" panose="020B0A02040204020203" pitchFamily="34" charset="0"/>
            </a:endParaRPr>
          </a:p>
        </p:txBody>
      </p:sp>
      <p:sp>
        <p:nvSpPr>
          <p:cNvPr id="5" name="TextBox 4">
            <a:extLst>
              <a:ext uri="{FF2B5EF4-FFF2-40B4-BE49-F238E27FC236}">
                <a16:creationId xmlns:a16="http://schemas.microsoft.com/office/drawing/2014/main" id="{F7726712-5331-4E27-AF22-6F7C3BA26BB3}"/>
              </a:ext>
            </a:extLst>
          </p:cNvPr>
          <p:cNvSpPr txBox="1"/>
          <p:nvPr/>
        </p:nvSpPr>
        <p:spPr>
          <a:xfrm>
            <a:off x="551230" y="961538"/>
            <a:ext cx="2387192" cy="486287"/>
          </a:xfrm>
          <a:prstGeom prst="rect">
            <a:avLst/>
          </a:prstGeom>
          <a:noFill/>
        </p:spPr>
        <p:txBody>
          <a:bodyPr wrap="none" rtlCol="0">
            <a:spAutoFit/>
          </a:bodyPr>
          <a:lstStyle/>
          <a:p>
            <a:pPr>
              <a:lnSpc>
                <a:spcPct val="80000"/>
              </a:lnSpc>
            </a:pPr>
            <a:r>
              <a:rPr lang="en-US" sz="3200" dirty="0">
                <a:ln>
                  <a:solidFill>
                    <a:schemeClr val="accent1">
                      <a:shade val="50000"/>
                      <a:alpha val="0"/>
                    </a:schemeClr>
                  </a:solidFill>
                </a:ln>
                <a:solidFill>
                  <a:srgbClr val="212121"/>
                </a:solidFill>
                <a:latin typeface="Segoe UI Black" panose="020B0A02040204020203" pitchFamily="34" charset="0"/>
                <a:ea typeface="Segoe UI Black" panose="020B0A02040204020203" pitchFamily="34" charset="0"/>
              </a:rPr>
              <a:t>Conclusion</a:t>
            </a:r>
          </a:p>
        </p:txBody>
      </p:sp>
      <p:sp>
        <p:nvSpPr>
          <p:cNvPr id="94" name="TextBox 93">
            <a:extLst>
              <a:ext uri="{FF2B5EF4-FFF2-40B4-BE49-F238E27FC236}">
                <a16:creationId xmlns:a16="http://schemas.microsoft.com/office/drawing/2014/main" id="{3CE01059-F936-4965-BD91-EFC2D00B5517}"/>
              </a:ext>
            </a:extLst>
          </p:cNvPr>
          <p:cNvSpPr txBox="1"/>
          <p:nvPr/>
        </p:nvSpPr>
        <p:spPr>
          <a:xfrm>
            <a:off x="11499955" y="6489015"/>
            <a:ext cx="325731" cy="261610"/>
          </a:xfrm>
          <a:prstGeom prst="rect">
            <a:avLst/>
          </a:prstGeom>
          <a:noFill/>
        </p:spPr>
        <p:txBody>
          <a:bodyPr wrap="none" rtlCol="0">
            <a:spAutoFit/>
          </a:bodyPr>
          <a:lstStyle/>
          <a:p>
            <a:pPr algn="r"/>
            <a:r>
              <a:rPr lang="en-US" sz="1100" spc="-50" dirty="0">
                <a:ln>
                  <a:solidFill>
                    <a:schemeClr val="accent1">
                      <a:shade val="50000"/>
                      <a:alpha val="0"/>
                    </a:schemeClr>
                  </a:solidFill>
                </a:ln>
                <a:solidFill>
                  <a:srgbClr val="212121">
                    <a:alpha val="50000"/>
                  </a:srgbClr>
                </a:solidFill>
                <a:latin typeface="Noto Sans KR Regular" panose="020B0500000000000000" pitchFamily="34" charset="-127"/>
                <a:ea typeface="Noto Sans KR Regular" panose="020B0500000000000000" pitchFamily="34" charset="-127"/>
              </a:rPr>
              <a:t>18</a:t>
            </a:r>
          </a:p>
        </p:txBody>
      </p:sp>
      <p:sp>
        <p:nvSpPr>
          <p:cNvPr id="11" name="TextBox 10">
            <a:extLst>
              <a:ext uri="{FF2B5EF4-FFF2-40B4-BE49-F238E27FC236}">
                <a16:creationId xmlns:a16="http://schemas.microsoft.com/office/drawing/2014/main" id="{A7ECD0E2-2AE9-4C5B-BEF8-A4E6CDE5777D}"/>
              </a:ext>
            </a:extLst>
          </p:cNvPr>
          <p:cNvSpPr txBox="1"/>
          <p:nvPr/>
        </p:nvSpPr>
        <p:spPr>
          <a:xfrm>
            <a:off x="842476" y="1844780"/>
            <a:ext cx="10657479" cy="983346"/>
          </a:xfrm>
          <a:prstGeom prst="rect">
            <a:avLst/>
          </a:prstGeom>
          <a:noFill/>
        </p:spPr>
        <p:txBody>
          <a:bodyPr wrap="square" rtlCol="0">
            <a:spAutoFit/>
          </a:bodyPr>
          <a:lstStyle/>
          <a:p>
            <a:pPr fontAlgn="base">
              <a:lnSpc>
                <a:spcPct val="150000"/>
              </a:lnSpc>
            </a:pPr>
            <a:r>
              <a:rPr lang="en-US" altLang="ko-KR" sz="1400" dirty="0">
                <a:solidFill>
                  <a:srgbClr val="000000"/>
                </a:solidFill>
                <a:latin typeface="a고딕13" panose="02020600000000000000" pitchFamily="18" charset="-127"/>
                <a:ea typeface="a고딕13" panose="02020600000000000000" pitchFamily="18" charset="-127"/>
                <a:cs typeface="Times New Roman" panose="02020603050405020304" pitchFamily="18" charset="0"/>
              </a:rPr>
              <a:t>We proceeded with the process of </a:t>
            </a:r>
            <a:r>
              <a:rPr lang="en-US" altLang="ko-KR" sz="1400" dirty="0">
                <a:solidFill>
                  <a:srgbClr val="FF0000"/>
                </a:solidFill>
                <a:latin typeface="a고딕13" panose="02020600000000000000" pitchFamily="18" charset="-127"/>
                <a:ea typeface="a고딕13" panose="02020600000000000000" pitchFamily="18" charset="-127"/>
                <a:cs typeface="Times New Roman" panose="02020603050405020304" pitchFamily="18" charset="0"/>
              </a:rPr>
              <a:t>saving the data to csv using pandas and analyze it.</a:t>
            </a:r>
          </a:p>
          <a:p>
            <a:pPr fontAlgn="base">
              <a:lnSpc>
                <a:spcPct val="150000"/>
              </a:lnSpc>
            </a:pPr>
            <a:r>
              <a:rPr lang="en-US" altLang="ko-KR" sz="1400" dirty="0">
                <a:solidFill>
                  <a:srgbClr val="000000"/>
                </a:solidFill>
                <a:latin typeface="a고딕13" panose="02020600000000000000" pitchFamily="18" charset="-127"/>
                <a:ea typeface="a고딕13" panose="02020600000000000000" pitchFamily="18" charset="-127"/>
                <a:cs typeface="Times New Roman" panose="02020603050405020304" pitchFamily="18" charset="0"/>
              </a:rPr>
              <a:t>and finally create the modules that easily use the functions .</a:t>
            </a:r>
          </a:p>
          <a:p>
            <a:pPr fontAlgn="base">
              <a:lnSpc>
                <a:spcPct val="150000"/>
              </a:lnSpc>
            </a:pPr>
            <a:endParaRPr lang="ko-KR" altLang="ko-KR" sz="1100" dirty="0">
              <a:solidFill>
                <a:srgbClr val="FF0000"/>
              </a:solidFill>
              <a:latin typeface="a고딕13" panose="02020600000000000000" pitchFamily="18" charset="-127"/>
              <a:ea typeface="a고딕13" panose="02020600000000000000" pitchFamily="18" charset="-127"/>
              <a:cs typeface="굴림" panose="020B0600000101010101" pitchFamily="50" charset="-127"/>
            </a:endParaRPr>
          </a:p>
        </p:txBody>
      </p:sp>
      <p:sp>
        <p:nvSpPr>
          <p:cNvPr id="15" name="TextBox 14">
            <a:extLst>
              <a:ext uri="{FF2B5EF4-FFF2-40B4-BE49-F238E27FC236}">
                <a16:creationId xmlns:a16="http://schemas.microsoft.com/office/drawing/2014/main" id="{29BEAEF1-86A6-4801-8ACE-199DBD8AC4A6}"/>
              </a:ext>
            </a:extLst>
          </p:cNvPr>
          <p:cNvSpPr txBox="1"/>
          <p:nvPr/>
        </p:nvSpPr>
        <p:spPr>
          <a:xfrm>
            <a:off x="842475" y="2981507"/>
            <a:ext cx="10657479" cy="2639953"/>
          </a:xfrm>
          <a:prstGeom prst="rect">
            <a:avLst/>
          </a:prstGeom>
          <a:noFill/>
        </p:spPr>
        <p:txBody>
          <a:bodyPr wrap="square" rtlCol="0">
            <a:spAutoFit/>
          </a:bodyPr>
          <a:lstStyle/>
          <a:p>
            <a:pPr algn="just" fontAlgn="base">
              <a:lnSpc>
                <a:spcPct val="150000"/>
              </a:lnSpc>
            </a:pPr>
            <a:r>
              <a:rPr lang="en-US" altLang="ko-KR" sz="1400" dirty="0">
                <a:solidFill>
                  <a:srgbClr val="000000"/>
                </a:solidFill>
                <a:effectLst/>
                <a:latin typeface="a고딕13" panose="02020600000000000000" pitchFamily="18" charset="-127"/>
                <a:ea typeface="a고딕13" panose="02020600000000000000" pitchFamily="18" charset="-127"/>
                <a:cs typeface="굴림" panose="020B0600000101010101" pitchFamily="50" charset="-127"/>
              </a:rPr>
              <a:t>Then, I thought about the draft for the interim announcement. Regarding the future work that our team is going to do, we thought that we would first divide the modules into three types. </a:t>
            </a:r>
          </a:p>
          <a:p>
            <a:pPr algn="just" fontAlgn="base">
              <a:lnSpc>
                <a:spcPct val="150000"/>
              </a:lnSpc>
            </a:pPr>
            <a:endParaRPr lang="ko-KR" altLang="ko-KR" sz="1400" dirty="0">
              <a:effectLst/>
              <a:latin typeface="a고딕13" panose="02020600000000000000" pitchFamily="18" charset="-127"/>
              <a:ea typeface="a고딕13" panose="02020600000000000000" pitchFamily="18" charset="-127"/>
              <a:cs typeface="굴림" panose="020B0600000101010101" pitchFamily="50" charset="-127"/>
            </a:endParaRPr>
          </a:p>
          <a:p>
            <a:pPr algn="just" fontAlgn="base">
              <a:lnSpc>
                <a:spcPct val="150000"/>
              </a:lnSpc>
            </a:pPr>
            <a:r>
              <a:rPr lang="en-US" altLang="ko-KR" sz="1400" dirty="0">
                <a:solidFill>
                  <a:srgbClr val="000000"/>
                </a:solidFill>
                <a:effectLst/>
                <a:latin typeface="a고딕13" panose="02020600000000000000" pitchFamily="18" charset="-127"/>
                <a:ea typeface="a고딕13" panose="02020600000000000000" pitchFamily="18" charset="-127"/>
                <a:cs typeface="굴림" panose="020B0600000101010101" pitchFamily="50" charset="-127"/>
              </a:rPr>
              <a:t>so the first module is to display data fitting picture, then second module is to create the csv file to save, and finally create a module to display the document. </a:t>
            </a:r>
          </a:p>
          <a:p>
            <a:pPr algn="just" fontAlgn="base">
              <a:lnSpc>
                <a:spcPct val="150000"/>
              </a:lnSpc>
            </a:pPr>
            <a:endParaRPr lang="ko-KR" altLang="ko-KR" sz="1400" dirty="0">
              <a:effectLst/>
              <a:latin typeface="a고딕13" panose="02020600000000000000" pitchFamily="18" charset="-127"/>
              <a:ea typeface="a고딕13" panose="02020600000000000000" pitchFamily="18" charset="-127"/>
              <a:cs typeface="굴림" panose="020B0600000101010101" pitchFamily="50" charset="-127"/>
            </a:endParaRPr>
          </a:p>
          <a:p>
            <a:pPr>
              <a:lnSpc>
                <a:spcPct val="150000"/>
              </a:lnSpc>
            </a:pPr>
            <a:r>
              <a:rPr lang="en-US" altLang="ko-KR" sz="1400" dirty="0">
                <a:effectLst/>
                <a:latin typeface="a고딕13" panose="02020600000000000000" pitchFamily="18" charset="-127"/>
                <a:ea typeface="a고딕13" panose="02020600000000000000" pitchFamily="18" charset="-127"/>
                <a:cs typeface="Times New Roman" panose="02020603050405020304" pitchFamily="18" charset="0"/>
              </a:rPr>
              <a:t>Specifically, we are trying to solve this problem easily by using functions in the module and entering them. Also, if there are many xml files, I'm going to use a for statement to solve the problem.</a:t>
            </a:r>
            <a:endParaRPr lang="ko-KR" altLang="ko-KR" sz="1050" dirty="0">
              <a:solidFill>
                <a:srgbClr val="FF0000"/>
              </a:solidFill>
              <a:latin typeface="a고딕13" panose="02020600000000000000" pitchFamily="18" charset="-127"/>
              <a:ea typeface="a고딕13" panose="02020600000000000000" pitchFamily="18" charset="-127"/>
              <a:cs typeface="굴림" panose="020B0600000101010101" pitchFamily="50" charset="-127"/>
            </a:endParaRPr>
          </a:p>
        </p:txBody>
      </p:sp>
    </p:spTree>
    <p:extLst>
      <p:ext uri="{BB962C8B-B14F-4D97-AF65-F5344CB8AC3E}">
        <p14:creationId xmlns:p14="http://schemas.microsoft.com/office/powerpoint/2010/main" val="341080454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111866" y="2492883"/>
            <a:ext cx="184731" cy="369332"/>
          </a:xfrm>
          <a:prstGeom prst="rect">
            <a:avLst/>
          </a:prstGeom>
        </p:spPr>
        <p:txBody>
          <a:bodyPr wrap="none">
            <a:spAutoFit/>
          </a:bodyPr>
          <a:lstStyle/>
          <a:p>
            <a:pPr>
              <a:defRPr/>
            </a:pPr>
            <a:endParaRPr lang="en-US" altLang="ko-KR"/>
          </a:p>
        </p:txBody>
      </p:sp>
      <p:pic>
        <p:nvPicPr>
          <p:cNvPr id="18" name="그림 17"/>
          <p:cNvPicPr>
            <a:picLocks noChangeAspect="1"/>
          </p:cNvPicPr>
          <p:nvPr/>
        </p:nvPicPr>
        <p:blipFill rotWithShape="1">
          <a:blip r:embed="rId3"/>
          <a:stretch>
            <a:fillRect/>
          </a:stretch>
        </p:blipFill>
        <p:spPr>
          <a:xfrm>
            <a:off x="0" y="1"/>
            <a:ext cx="12192000" cy="6894123"/>
          </a:xfrm>
          <a:prstGeom prst="rect">
            <a:avLst/>
          </a:prstGeom>
        </p:spPr>
      </p:pic>
      <p:sp>
        <p:nvSpPr>
          <p:cNvPr id="24" name="TextBox 23"/>
          <p:cNvSpPr txBox="1"/>
          <p:nvPr/>
        </p:nvSpPr>
        <p:spPr>
          <a:xfrm>
            <a:off x="4367372" y="2674240"/>
            <a:ext cx="3456480" cy="907941"/>
          </a:xfrm>
          <a:prstGeom prst="rect">
            <a:avLst/>
          </a:prstGeom>
        </p:spPr>
        <p:txBody>
          <a:bodyPr wrap="square">
            <a:spAutoFit/>
          </a:bodyPr>
          <a:lstStyle/>
          <a:p>
            <a:pPr>
              <a:spcBef>
                <a:spcPct val="0"/>
              </a:spcBef>
              <a:defRPr/>
            </a:pPr>
            <a:r>
              <a:rPr lang="en-US" altLang="ko-KR" sz="5300" dirty="0">
                <a:solidFill>
                  <a:srgbClr val="0F3158"/>
                </a:solidFill>
                <a:latin typeface="나눔스퀘어 ExtraBold"/>
                <a:ea typeface="나눔스퀘어 ExtraBold"/>
              </a:rPr>
              <a:t>Thank you</a:t>
            </a:r>
          </a:p>
        </p:txBody>
      </p:sp>
      <p:sp>
        <p:nvSpPr>
          <p:cNvPr id="2" name="직사각형 1"/>
          <p:cNvSpPr/>
          <p:nvPr/>
        </p:nvSpPr>
        <p:spPr>
          <a:xfrm>
            <a:off x="1487360" y="4293120"/>
            <a:ext cx="2952410" cy="1296180"/>
          </a:xfrm>
          <a:prstGeom prst="rect">
            <a:avLst/>
          </a:prstGeom>
          <a:solidFill>
            <a:schemeClr val="bg1"/>
          </a:solidFill>
          <a:ln>
            <a:no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sp>
        <p:nvSpPr>
          <p:cNvPr id="7" name="TextBox 6">
            <a:extLst>
              <a:ext uri="{FF2B5EF4-FFF2-40B4-BE49-F238E27FC236}">
                <a16:creationId xmlns:a16="http://schemas.microsoft.com/office/drawing/2014/main" id="{4657F03C-C8BD-4EAF-BBEB-AA100E3EC15E}"/>
              </a:ext>
            </a:extLst>
          </p:cNvPr>
          <p:cNvSpPr txBox="1"/>
          <p:nvPr/>
        </p:nvSpPr>
        <p:spPr>
          <a:xfrm>
            <a:off x="7195936" y="3933071"/>
            <a:ext cx="498856" cy="246221"/>
          </a:xfrm>
          <a:prstGeom prst="rect">
            <a:avLst/>
          </a:prstGeom>
        </p:spPr>
        <p:txBody>
          <a:bodyPr wrap="none">
            <a:spAutoFit/>
          </a:bodyPr>
          <a:lstStyle/>
          <a:p>
            <a:pPr algn="ctr">
              <a:defRPr/>
            </a:pPr>
            <a:r>
              <a:rPr lang="en-US" altLang="ko-KR" sz="1000" dirty="0">
                <a:solidFill>
                  <a:srgbClr val="0F3158"/>
                </a:solidFill>
                <a:latin typeface="나눔스퀘어_ac ExtraBold"/>
                <a:ea typeface="나눔스퀘어_ac ExtraBold"/>
              </a:rPr>
              <a:t>E.O.D</a:t>
            </a:r>
            <a:endParaRPr lang="ko-KR" altLang="en-US" sz="1000" dirty="0">
              <a:solidFill>
                <a:srgbClr val="0F3158"/>
              </a:solidFill>
              <a:latin typeface="나눔스퀘어_ac ExtraBold"/>
              <a:ea typeface="나눔스퀘어_ac ExtraBold"/>
            </a:endParaRPr>
          </a:p>
        </p:txBody>
      </p:sp>
      <p:sp>
        <p:nvSpPr>
          <p:cNvPr id="9" name="TextBox 8">
            <a:extLst>
              <a:ext uri="{FF2B5EF4-FFF2-40B4-BE49-F238E27FC236}">
                <a16:creationId xmlns:a16="http://schemas.microsoft.com/office/drawing/2014/main" id="{C08B23ED-8A7F-4EF3-B92F-506560BFAA51}"/>
              </a:ext>
            </a:extLst>
          </p:cNvPr>
          <p:cNvSpPr txBox="1"/>
          <p:nvPr/>
        </p:nvSpPr>
        <p:spPr>
          <a:xfrm>
            <a:off x="11499955" y="6309400"/>
            <a:ext cx="325731" cy="261610"/>
          </a:xfrm>
          <a:prstGeom prst="rect">
            <a:avLst/>
          </a:prstGeom>
          <a:noFill/>
        </p:spPr>
        <p:txBody>
          <a:bodyPr wrap="none" rtlCol="0">
            <a:spAutoFit/>
          </a:bodyPr>
          <a:lstStyle/>
          <a:p>
            <a:pPr algn="r"/>
            <a:r>
              <a:rPr lang="en-US" sz="1100" spc="-50" dirty="0">
                <a:ln>
                  <a:solidFill>
                    <a:schemeClr val="accent1">
                      <a:shade val="50000"/>
                      <a:alpha val="0"/>
                    </a:schemeClr>
                  </a:solidFill>
                </a:ln>
                <a:solidFill>
                  <a:srgbClr val="212121">
                    <a:alpha val="50000"/>
                  </a:srgbClr>
                </a:solidFill>
                <a:latin typeface="Noto Sans KR Regular" panose="020B0500000000000000" pitchFamily="34" charset="-127"/>
                <a:ea typeface="Noto Sans KR Regular" panose="020B0500000000000000" pitchFamily="34" charset="-127"/>
              </a:rPr>
              <a:t>19</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그림 28"/>
          <p:cNvPicPr>
            <a:picLocks noChangeAspect="1"/>
          </p:cNvPicPr>
          <p:nvPr/>
        </p:nvPicPr>
        <p:blipFill rotWithShape="1">
          <a:blip r:embed="rId3"/>
          <a:stretch>
            <a:fillRect/>
          </a:stretch>
        </p:blipFill>
        <p:spPr>
          <a:xfrm>
            <a:off x="0" y="0"/>
            <a:ext cx="12192000" cy="6876110"/>
          </a:xfrm>
          <a:prstGeom prst="rect">
            <a:avLst/>
          </a:prstGeom>
        </p:spPr>
      </p:pic>
      <p:sp>
        <p:nvSpPr>
          <p:cNvPr id="36" name="TextBox 35"/>
          <p:cNvSpPr txBox="1"/>
          <p:nvPr/>
        </p:nvSpPr>
        <p:spPr>
          <a:xfrm>
            <a:off x="5469066" y="560135"/>
            <a:ext cx="1253869" cy="538609"/>
          </a:xfrm>
          <a:prstGeom prst="rect">
            <a:avLst/>
          </a:prstGeom>
        </p:spPr>
        <p:txBody>
          <a:bodyPr wrap="none">
            <a:spAutoFit/>
          </a:bodyPr>
          <a:lstStyle/>
          <a:p>
            <a:pPr>
              <a:defRPr/>
            </a:pPr>
            <a:r>
              <a:rPr lang="en-US" altLang="ko-KR" sz="2900" dirty="0">
                <a:solidFill>
                  <a:srgbClr val="0F3158"/>
                </a:solidFill>
                <a:latin typeface="나눔스퀘어_ac ExtraBold"/>
                <a:ea typeface="나눔스퀘어_ac ExtraBold"/>
              </a:rPr>
              <a:t>INDEX</a:t>
            </a:r>
          </a:p>
        </p:txBody>
      </p:sp>
      <p:sp>
        <p:nvSpPr>
          <p:cNvPr id="30" name="TextBox 29"/>
          <p:cNvSpPr txBox="1"/>
          <p:nvPr/>
        </p:nvSpPr>
        <p:spPr>
          <a:xfrm>
            <a:off x="1416636" y="1815651"/>
            <a:ext cx="857955" cy="412242"/>
          </a:xfrm>
          <a:prstGeom prst="rect">
            <a:avLst/>
          </a:prstGeom>
        </p:spPr>
        <p:txBody>
          <a:bodyPr wrap="square">
            <a:spAutoFit/>
          </a:bodyPr>
          <a:lstStyle/>
          <a:p>
            <a:pPr algn="ctr">
              <a:defRPr/>
            </a:pPr>
            <a:r>
              <a:rPr lang="en-US" altLang="ko-KR" sz="2100" dirty="0">
                <a:solidFill>
                  <a:srgbClr val="0F3158"/>
                </a:solidFill>
                <a:latin typeface="나눔스퀘어_ac ExtraBold"/>
                <a:ea typeface="나눔스퀘어_ac ExtraBold"/>
              </a:rPr>
              <a:t>01</a:t>
            </a:r>
          </a:p>
        </p:txBody>
      </p:sp>
      <p:sp>
        <p:nvSpPr>
          <p:cNvPr id="31" name="TextBox 30"/>
          <p:cNvSpPr txBox="1"/>
          <p:nvPr/>
        </p:nvSpPr>
        <p:spPr>
          <a:xfrm>
            <a:off x="2817291" y="1821717"/>
            <a:ext cx="4104570" cy="400110"/>
          </a:xfrm>
          <a:prstGeom prst="rect">
            <a:avLst/>
          </a:prstGeom>
        </p:spPr>
        <p:txBody>
          <a:bodyPr wrap="square">
            <a:spAutoFit/>
          </a:bodyPr>
          <a:lstStyle/>
          <a:p>
            <a:pPr>
              <a:defRPr/>
            </a:pPr>
            <a:r>
              <a:rPr lang="en-US" altLang="ko-KR" sz="2000" dirty="0">
                <a:solidFill>
                  <a:srgbClr val="0F3158"/>
                </a:solidFill>
                <a:latin typeface="나눔스퀘어_ac Bold"/>
                <a:ea typeface="나눔스퀘어_ac Bold"/>
              </a:rPr>
              <a:t>Project</a:t>
            </a:r>
            <a:endParaRPr lang="ko-KR" altLang="en-US" sz="2000" dirty="0">
              <a:solidFill>
                <a:srgbClr val="0F3158"/>
              </a:solidFill>
              <a:latin typeface="나눔스퀘어_ac Bold"/>
              <a:ea typeface="나눔스퀘어_ac Bold"/>
            </a:endParaRPr>
          </a:p>
        </p:txBody>
      </p:sp>
      <p:sp>
        <p:nvSpPr>
          <p:cNvPr id="35" name="TextBox 34"/>
          <p:cNvSpPr txBox="1"/>
          <p:nvPr/>
        </p:nvSpPr>
        <p:spPr>
          <a:xfrm>
            <a:off x="1545889" y="2937274"/>
            <a:ext cx="599446" cy="412243"/>
          </a:xfrm>
          <a:prstGeom prst="rect">
            <a:avLst/>
          </a:prstGeom>
        </p:spPr>
        <p:txBody>
          <a:bodyPr wrap="square">
            <a:spAutoFit/>
          </a:bodyPr>
          <a:lstStyle/>
          <a:p>
            <a:pPr algn="ctr">
              <a:defRPr/>
            </a:pPr>
            <a:r>
              <a:rPr lang="en-US" altLang="ko-KR" sz="2100" dirty="0">
                <a:solidFill>
                  <a:srgbClr val="0F3158"/>
                </a:solidFill>
                <a:latin typeface="나눔스퀘어_ac ExtraBold"/>
                <a:ea typeface="나눔스퀘어_ac ExtraBold"/>
              </a:rPr>
              <a:t>02</a:t>
            </a:r>
          </a:p>
        </p:txBody>
      </p:sp>
      <p:sp>
        <p:nvSpPr>
          <p:cNvPr id="38" name="TextBox 37"/>
          <p:cNvSpPr txBox="1"/>
          <p:nvPr/>
        </p:nvSpPr>
        <p:spPr>
          <a:xfrm>
            <a:off x="2817291" y="2943340"/>
            <a:ext cx="3202443" cy="400110"/>
          </a:xfrm>
          <a:prstGeom prst="rect">
            <a:avLst/>
          </a:prstGeom>
        </p:spPr>
        <p:txBody>
          <a:bodyPr wrap="square">
            <a:spAutoFit/>
          </a:bodyPr>
          <a:lstStyle/>
          <a:p>
            <a:pPr>
              <a:defRPr/>
            </a:pPr>
            <a:r>
              <a:rPr lang="en-US" altLang="ko-KR" sz="2000" dirty="0">
                <a:solidFill>
                  <a:srgbClr val="0F3158"/>
                </a:solidFill>
                <a:latin typeface="나눔스퀘어_ac Bold"/>
                <a:ea typeface="나눔스퀘어_ac Bold"/>
              </a:rPr>
              <a:t>Progress</a:t>
            </a:r>
            <a:endParaRPr lang="ko-KR" altLang="ko-KR" sz="2000" dirty="0">
              <a:solidFill>
                <a:srgbClr val="0F3158"/>
              </a:solidFill>
              <a:latin typeface="나눔스퀘어_ac Bold"/>
              <a:ea typeface="나눔스퀘어_ac Bold"/>
            </a:endParaRPr>
          </a:p>
        </p:txBody>
      </p:sp>
      <p:sp>
        <p:nvSpPr>
          <p:cNvPr id="8" name="TextBox 7">
            <a:extLst>
              <a:ext uri="{FF2B5EF4-FFF2-40B4-BE49-F238E27FC236}">
                <a16:creationId xmlns:a16="http://schemas.microsoft.com/office/drawing/2014/main" id="{6110C1E3-6004-48EC-A35F-F25B384DAD86}"/>
              </a:ext>
            </a:extLst>
          </p:cNvPr>
          <p:cNvSpPr txBox="1"/>
          <p:nvPr/>
        </p:nvSpPr>
        <p:spPr>
          <a:xfrm>
            <a:off x="1451082" y="4035306"/>
            <a:ext cx="857955" cy="412242"/>
          </a:xfrm>
          <a:prstGeom prst="rect">
            <a:avLst/>
          </a:prstGeom>
        </p:spPr>
        <p:txBody>
          <a:bodyPr wrap="square">
            <a:spAutoFit/>
          </a:bodyPr>
          <a:lstStyle/>
          <a:p>
            <a:pPr algn="ctr">
              <a:defRPr/>
            </a:pPr>
            <a:r>
              <a:rPr lang="en-US" altLang="ko-KR" sz="2100" dirty="0">
                <a:solidFill>
                  <a:srgbClr val="0F3158"/>
                </a:solidFill>
                <a:latin typeface="나눔스퀘어_ac ExtraBold"/>
                <a:ea typeface="나눔스퀘어_ac ExtraBold"/>
              </a:rPr>
              <a:t>03</a:t>
            </a:r>
          </a:p>
        </p:txBody>
      </p:sp>
      <p:sp>
        <p:nvSpPr>
          <p:cNvPr id="10" name="TextBox 9">
            <a:extLst>
              <a:ext uri="{FF2B5EF4-FFF2-40B4-BE49-F238E27FC236}">
                <a16:creationId xmlns:a16="http://schemas.microsoft.com/office/drawing/2014/main" id="{0DA71E9F-9F59-434C-B593-263C5068A65C}"/>
              </a:ext>
            </a:extLst>
          </p:cNvPr>
          <p:cNvSpPr txBox="1"/>
          <p:nvPr/>
        </p:nvSpPr>
        <p:spPr>
          <a:xfrm>
            <a:off x="1580335" y="5156929"/>
            <a:ext cx="599446" cy="412243"/>
          </a:xfrm>
          <a:prstGeom prst="rect">
            <a:avLst/>
          </a:prstGeom>
        </p:spPr>
        <p:txBody>
          <a:bodyPr wrap="square">
            <a:spAutoFit/>
          </a:bodyPr>
          <a:lstStyle/>
          <a:p>
            <a:pPr algn="ctr">
              <a:defRPr/>
            </a:pPr>
            <a:r>
              <a:rPr lang="en-US" altLang="ko-KR" sz="2100" dirty="0">
                <a:solidFill>
                  <a:srgbClr val="0F3158"/>
                </a:solidFill>
                <a:latin typeface="나눔스퀘어_ac ExtraBold"/>
                <a:ea typeface="나눔스퀘어_ac ExtraBold"/>
              </a:rPr>
              <a:t>04</a:t>
            </a:r>
          </a:p>
        </p:txBody>
      </p:sp>
      <p:sp>
        <p:nvSpPr>
          <p:cNvPr id="11" name="TextBox 10">
            <a:extLst>
              <a:ext uri="{FF2B5EF4-FFF2-40B4-BE49-F238E27FC236}">
                <a16:creationId xmlns:a16="http://schemas.microsoft.com/office/drawing/2014/main" id="{A4B87D7F-3133-41DA-9774-A43FD88CC5C5}"/>
              </a:ext>
            </a:extLst>
          </p:cNvPr>
          <p:cNvSpPr txBox="1"/>
          <p:nvPr/>
        </p:nvSpPr>
        <p:spPr>
          <a:xfrm>
            <a:off x="2835054" y="4048727"/>
            <a:ext cx="2232310" cy="412242"/>
          </a:xfrm>
          <a:prstGeom prst="rect">
            <a:avLst/>
          </a:prstGeom>
        </p:spPr>
        <p:txBody>
          <a:bodyPr wrap="square">
            <a:spAutoFit/>
          </a:bodyPr>
          <a:lstStyle/>
          <a:p>
            <a:pPr>
              <a:defRPr/>
            </a:pPr>
            <a:r>
              <a:rPr lang="en-US" altLang="ko-KR" sz="2000" dirty="0">
                <a:solidFill>
                  <a:srgbClr val="0F3158"/>
                </a:solidFill>
                <a:latin typeface="나눔스퀘어_ac Bold"/>
                <a:ea typeface="나눔스퀘어_ac Bold"/>
              </a:rPr>
              <a:t>Result</a:t>
            </a:r>
            <a:endParaRPr lang="ko-KR" altLang="ko-KR" sz="2000" dirty="0">
              <a:solidFill>
                <a:srgbClr val="0F3158"/>
              </a:solidFill>
              <a:latin typeface="나눔스퀘어_ac Bold"/>
              <a:ea typeface="나눔스퀘어_ac Bold"/>
            </a:endParaRPr>
          </a:p>
        </p:txBody>
      </p:sp>
      <p:sp>
        <p:nvSpPr>
          <p:cNvPr id="13" name="TextBox 12">
            <a:extLst>
              <a:ext uri="{FF2B5EF4-FFF2-40B4-BE49-F238E27FC236}">
                <a16:creationId xmlns:a16="http://schemas.microsoft.com/office/drawing/2014/main" id="{D7FA1088-6E3F-426F-9B34-7E3F90B5B9AA}"/>
              </a:ext>
            </a:extLst>
          </p:cNvPr>
          <p:cNvSpPr txBox="1"/>
          <p:nvPr/>
        </p:nvSpPr>
        <p:spPr>
          <a:xfrm>
            <a:off x="2835054" y="5166246"/>
            <a:ext cx="4680650" cy="400110"/>
          </a:xfrm>
          <a:prstGeom prst="rect">
            <a:avLst/>
          </a:prstGeom>
        </p:spPr>
        <p:txBody>
          <a:bodyPr wrap="square">
            <a:spAutoFit/>
          </a:bodyPr>
          <a:lstStyle/>
          <a:p>
            <a:pPr>
              <a:defRPr/>
            </a:pPr>
            <a:r>
              <a:rPr lang="en-US" altLang="ko-KR" sz="2000" dirty="0">
                <a:solidFill>
                  <a:srgbClr val="0F3158"/>
                </a:solidFill>
                <a:latin typeface="나눔스퀘어_ac Bold"/>
                <a:ea typeface="나눔스퀘어_ac Bold"/>
              </a:rPr>
              <a:t>Solution</a:t>
            </a:r>
            <a:endParaRPr lang="ko-KR" altLang="ko-KR" sz="2000" dirty="0">
              <a:solidFill>
                <a:srgbClr val="0F3158"/>
              </a:solidFill>
              <a:latin typeface="나눔스퀘어_ac Bold"/>
              <a:ea typeface="나눔스퀘어_ac Bold"/>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0" y="-27432"/>
            <a:ext cx="12192000" cy="6912864"/>
          </a:xfrm>
          <a:prstGeom prst="rect">
            <a:avLst/>
          </a:prstGeom>
          <a:solidFill>
            <a:srgbClr val="0F3158"/>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dirty="0">
              <a:noFill/>
            </a:endParaRPr>
          </a:p>
        </p:txBody>
      </p:sp>
      <p:sp>
        <p:nvSpPr>
          <p:cNvPr id="11" name="TextBox 10"/>
          <p:cNvSpPr txBox="1"/>
          <p:nvPr/>
        </p:nvSpPr>
        <p:spPr>
          <a:xfrm>
            <a:off x="4653137" y="1412721"/>
            <a:ext cx="2885726" cy="646331"/>
          </a:xfrm>
          <a:prstGeom prst="rect">
            <a:avLst/>
          </a:prstGeom>
        </p:spPr>
        <p:txBody>
          <a:bodyPr wrap="none">
            <a:spAutoFit/>
          </a:bodyPr>
          <a:lstStyle/>
          <a:p>
            <a:pPr algn="ctr">
              <a:defRPr/>
            </a:pPr>
            <a:r>
              <a:rPr lang="en-US" altLang="ko-KR" sz="3600" dirty="0">
                <a:solidFill>
                  <a:schemeClr val="lt1"/>
                </a:solidFill>
                <a:latin typeface="+mj-lt"/>
                <a:ea typeface="나눔스퀘어_ac ExtraBold"/>
              </a:rPr>
              <a:t>Contents 01.</a:t>
            </a:r>
          </a:p>
        </p:txBody>
      </p:sp>
      <p:sp>
        <p:nvSpPr>
          <p:cNvPr id="2" name="TextBox 1">
            <a:extLst>
              <a:ext uri="{FF2B5EF4-FFF2-40B4-BE49-F238E27FC236}">
                <a16:creationId xmlns:a16="http://schemas.microsoft.com/office/drawing/2014/main" id="{CEBD5794-67E9-4F1A-9A80-02FD6A23127C}"/>
              </a:ext>
            </a:extLst>
          </p:cNvPr>
          <p:cNvSpPr txBox="1"/>
          <p:nvPr/>
        </p:nvSpPr>
        <p:spPr>
          <a:xfrm>
            <a:off x="5159870" y="3318080"/>
            <a:ext cx="5616780" cy="769441"/>
          </a:xfrm>
          <a:prstGeom prst="rect">
            <a:avLst/>
          </a:prstGeom>
        </p:spPr>
        <p:txBody>
          <a:bodyPr wrap="square" rtlCol="0">
            <a:spAutoFit/>
          </a:bodyPr>
          <a:lstStyle/>
          <a:p>
            <a:r>
              <a:rPr lang="en-US" altLang="ko-KR" sz="4400" dirty="0">
                <a:solidFill>
                  <a:schemeClr val="bg1"/>
                </a:solidFill>
                <a:latin typeface="a고딕15" panose="02020600000000000000" pitchFamily="18" charset="-127"/>
                <a:ea typeface="a고딕15" panose="02020600000000000000" pitchFamily="18" charset="-127"/>
              </a:rPr>
              <a:t>Project</a:t>
            </a:r>
            <a:endParaRPr lang="ko-KR" altLang="en-US" sz="4400" dirty="0">
              <a:solidFill>
                <a:schemeClr val="bg1"/>
              </a:solidFill>
              <a:latin typeface="a고딕15" panose="02020600000000000000" pitchFamily="18" charset="-127"/>
              <a:ea typeface="a고딕15" panose="02020600000000000000" pitchFamily="18" charset="-127"/>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016F53-E015-4DCF-9872-EAEDB6351DAF}"/>
              </a:ext>
            </a:extLst>
          </p:cNvPr>
          <p:cNvSpPr txBox="1"/>
          <p:nvPr/>
        </p:nvSpPr>
        <p:spPr>
          <a:xfrm>
            <a:off x="545067" y="391082"/>
            <a:ext cx="760144" cy="584775"/>
          </a:xfrm>
          <a:prstGeom prst="rect">
            <a:avLst/>
          </a:prstGeom>
          <a:noFill/>
        </p:spPr>
        <p:txBody>
          <a:bodyPr wrap="none" rtlCol="0">
            <a:spAutoFit/>
          </a:bodyPr>
          <a:lstStyle/>
          <a:p>
            <a:pPr algn="ctr"/>
            <a:r>
              <a:rPr lang="en-US" altLang="ko-KR" sz="3200" dirty="0">
                <a:ln>
                  <a:solidFill>
                    <a:schemeClr val="accent1">
                      <a:shade val="50000"/>
                      <a:alpha val="0"/>
                    </a:schemeClr>
                  </a:solidFill>
                </a:ln>
                <a:solidFill>
                  <a:srgbClr val="212121"/>
                </a:solidFill>
                <a:latin typeface="Segoe UI Black" panose="020B0A02040204020203" pitchFamily="34" charset="0"/>
                <a:ea typeface="Segoe UI Black" panose="020B0A02040204020203" pitchFamily="34" charset="0"/>
              </a:rPr>
              <a:t>01.</a:t>
            </a:r>
            <a:endParaRPr lang="en-US" sz="3200" dirty="0">
              <a:ln>
                <a:solidFill>
                  <a:schemeClr val="accent1">
                    <a:shade val="50000"/>
                    <a:alpha val="0"/>
                  </a:schemeClr>
                </a:solidFill>
              </a:ln>
              <a:solidFill>
                <a:srgbClr val="212121"/>
              </a:solidFill>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FCFC58DF-DD8B-40C6-AB0E-B7F08D15170B}"/>
              </a:ext>
            </a:extLst>
          </p:cNvPr>
          <p:cNvSpPr txBox="1"/>
          <p:nvPr/>
        </p:nvSpPr>
        <p:spPr>
          <a:xfrm>
            <a:off x="536744" y="966087"/>
            <a:ext cx="1624163" cy="486287"/>
          </a:xfrm>
          <a:prstGeom prst="rect">
            <a:avLst/>
          </a:prstGeom>
          <a:noFill/>
        </p:spPr>
        <p:txBody>
          <a:bodyPr wrap="none" rtlCol="0">
            <a:spAutoFit/>
          </a:bodyPr>
          <a:lstStyle/>
          <a:p>
            <a:pPr>
              <a:lnSpc>
                <a:spcPct val="80000"/>
              </a:lnSpc>
            </a:pPr>
            <a:r>
              <a:rPr lang="en-US" sz="3200" dirty="0">
                <a:ln>
                  <a:solidFill>
                    <a:schemeClr val="accent1">
                      <a:shade val="50000"/>
                      <a:alpha val="0"/>
                    </a:schemeClr>
                  </a:solidFill>
                </a:ln>
                <a:solidFill>
                  <a:srgbClr val="212121"/>
                </a:solidFill>
                <a:latin typeface="Segoe UI Black" panose="020B0A02040204020203" pitchFamily="34" charset="0"/>
                <a:ea typeface="Segoe UI Black" panose="020B0A02040204020203" pitchFamily="34" charset="0"/>
              </a:rPr>
              <a:t>Project</a:t>
            </a:r>
          </a:p>
        </p:txBody>
      </p:sp>
      <p:sp>
        <p:nvSpPr>
          <p:cNvPr id="16" name="TextBox 15">
            <a:extLst>
              <a:ext uri="{FF2B5EF4-FFF2-40B4-BE49-F238E27FC236}">
                <a16:creationId xmlns:a16="http://schemas.microsoft.com/office/drawing/2014/main" id="{CB0B4F3D-F8B1-47D5-A3AC-E8C61A35FF73}"/>
              </a:ext>
            </a:extLst>
          </p:cNvPr>
          <p:cNvSpPr txBox="1"/>
          <p:nvPr/>
        </p:nvSpPr>
        <p:spPr>
          <a:xfrm>
            <a:off x="11496750" y="6489015"/>
            <a:ext cx="328936" cy="261610"/>
          </a:xfrm>
          <a:prstGeom prst="rect">
            <a:avLst/>
          </a:prstGeom>
          <a:noFill/>
        </p:spPr>
        <p:txBody>
          <a:bodyPr wrap="none" rtlCol="0">
            <a:spAutoFit/>
          </a:bodyPr>
          <a:lstStyle/>
          <a:p>
            <a:pPr algn="r"/>
            <a:r>
              <a:rPr lang="en-US" altLang="ko-KR" sz="1100" spc="-50" dirty="0">
                <a:ln>
                  <a:solidFill>
                    <a:schemeClr val="accent1">
                      <a:shade val="50000"/>
                      <a:alpha val="0"/>
                    </a:schemeClr>
                  </a:solidFill>
                </a:ln>
                <a:solidFill>
                  <a:srgbClr val="212121">
                    <a:alpha val="50000"/>
                  </a:srgbClr>
                </a:solidFill>
                <a:latin typeface="Noto Sans KR Regular" panose="020B0500000000000000" pitchFamily="34" charset="-127"/>
                <a:ea typeface="Noto Sans KR Regular" panose="020B0500000000000000" pitchFamily="34" charset="-127"/>
              </a:rPr>
              <a:t>04</a:t>
            </a:r>
            <a:endParaRPr lang="en-US" sz="1100" spc="-50" dirty="0">
              <a:ln>
                <a:solidFill>
                  <a:schemeClr val="accent1">
                    <a:shade val="50000"/>
                    <a:alpha val="0"/>
                  </a:schemeClr>
                </a:solidFill>
              </a:ln>
              <a:solidFill>
                <a:srgbClr val="212121">
                  <a:alpha val="50000"/>
                </a:srgbClr>
              </a:solidFill>
              <a:latin typeface="Noto Sans KR Regular" panose="020B0500000000000000" pitchFamily="34" charset="-127"/>
              <a:ea typeface="Noto Sans KR Regular" panose="020B0500000000000000" pitchFamily="34" charset="-127"/>
            </a:endParaRPr>
          </a:p>
        </p:txBody>
      </p:sp>
      <p:sp>
        <p:nvSpPr>
          <p:cNvPr id="2" name="TextBox 1">
            <a:extLst>
              <a:ext uri="{FF2B5EF4-FFF2-40B4-BE49-F238E27FC236}">
                <a16:creationId xmlns:a16="http://schemas.microsoft.com/office/drawing/2014/main" id="{464E10ED-30EB-490B-A3D4-5613BFB3B4A2}"/>
              </a:ext>
            </a:extLst>
          </p:cNvPr>
          <p:cNvSpPr txBox="1"/>
          <p:nvPr/>
        </p:nvSpPr>
        <p:spPr>
          <a:xfrm>
            <a:off x="4727810" y="7245530"/>
            <a:ext cx="9121408" cy="2585323"/>
          </a:xfrm>
          <a:prstGeom prst="rect">
            <a:avLst/>
          </a:prstGeom>
        </p:spPr>
        <p:txBody>
          <a:bodyPr wrap="none" rtlCol="0">
            <a:spAutoFit/>
          </a:bodyPr>
          <a:lstStyle/>
          <a:p>
            <a:r>
              <a:rPr lang="ko-KR" altLang="en-US" dirty="0"/>
              <a:t>다른 소자들을 광학적으로 설계하기 위해서 굴절률을 </a:t>
            </a:r>
            <a:r>
              <a:rPr lang="ko-KR" altLang="en-US" dirty="0" err="1"/>
              <a:t>계산해주어야한다</a:t>
            </a:r>
            <a:endParaRPr lang="en-US" altLang="ko-KR" dirty="0"/>
          </a:p>
          <a:p>
            <a:r>
              <a:rPr lang="ko-KR" altLang="en-US" dirty="0"/>
              <a:t>그리고 굴절률을 매칭시켜주어야 빛이 원하는 방향으로 움직일 수 있다</a:t>
            </a:r>
            <a:r>
              <a:rPr lang="en-US" altLang="ko-KR" dirty="0"/>
              <a:t>. </a:t>
            </a:r>
          </a:p>
          <a:p>
            <a:r>
              <a:rPr lang="ko-KR" altLang="en-US" dirty="0"/>
              <a:t>만약 다르게 되면 반사가 일어난다</a:t>
            </a:r>
            <a:r>
              <a:rPr lang="en-US" altLang="ko-KR" dirty="0"/>
              <a:t>. </a:t>
            </a:r>
            <a:r>
              <a:rPr lang="ko-KR" altLang="en-US" dirty="0"/>
              <a:t>전기회로의 임피던스와 비슷함</a:t>
            </a:r>
            <a:endParaRPr lang="en-US" altLang="ko-KR" dirty="0"/>
          </a:p>
          <a:p>
            <a:r>
              <a:rPr lang="ko-KR" altLang="en-US" dirty="0"/>
              <a:t>공기에서 물로 가는데 굴절률이 다르면 굴절과 반사가 일어난다</a:t>
            </a:r>
            <a:endParaRPr lang="en-US" altLang="ko-KR" dirty="0"/>
          </a:p>
          <a:p>
            <a:r>
              <a:rPr lang="ko-KR" altLang="en-US" dirty="0"/>
              <a:t>이것과 비슷하게 </a:t>
            </a:r>
            <a:r>
              <a:rPr lang="ko-KR" altLang="en-US" dirty="0" err="1"/>
              <a:t>포토닉스에서도</a:t>
            </a:r>
            <a:r>
              <a:rPr lang="ko-KR" altLang="en-US" dirty="0"/>
              <a:t> 굴절률을 같게 만들면 반사가 </a:t>
            </a:r>
            <a:r>
              <a:rPr lang="ko-KR" altLang="en-US" dirty="0" err="1"/>
              <a:t>안일어나고</a:t>
            </a:r>
            <a:r>
              <a:rPr lang="ko-KR" altLang="en-US" dirty="0"/>
              <a:t> </a:t>
            </a:r>
            <a:endParaRPr lang="en-US" altLang="ko-KR" dirty="0"/>
          </a:p>
          <a:p>
            <a:r>
              <a:rPr lang="ko-KR" altLang="en-US" dirty="0"/>
              <a:t>잘 진행 할 수 있다</a:t>
            </a:r>
            <a:r>
              <a:rPr lang="en-US" altLang="ko-KR" dirty="0"/>
              <a:t>.</a:t>
            </a:r>
          </a:p>
          <a:p>
            <a:endParaRPr lang="en-US" altLang="ko-KR" dirty="0"/>
          </a:p>
          <a:p>
            <a:r>
              <a:rPr lang="ko-KR" altLang="en-US" dirty="0"/>
              <a:t>능동소자 만들기 위해 굴절률 계산 </a:t>
            </a:r>
            <a:endParaRPr lang="en-US" altLang="ko-KR" dirty="0"/>
          </a:p>
          <a:p>
            <a:r>
              <a:rPr lang="ko-KR" altLang="en-US" dirty="0"/>
              <a:t>굴절률이 높다는 것은 위상변화가 크다</a:t>
            </a:r>
            <a:r>
              <a:rPr lang="en-US" altLang="ko-KR" dirty="0"/>
              <a:t>. </a:t>
            </a:r>
            <a:r>
              <a:rPr lang="ko-KR" altLang="en-US" dirty="0"/>
              <a:t>전압에 따라 많이 변한다</a:t>
            </a:r>
            <a:r>
              <a:rPr lang="en-US" altLang="ko-KR" dirty="0"/>
              <a:t> =&gt; </a:t>
            </a:r>
            <a:r>
              <a:rPr lang="ko-KR" altLang="en-US" dirty="0" err="1"/>
              <a:t>광변조기의</a:t>
            </a:r>
            <a:r>
              <a:rPr lang="ko-KR" altLang="en-US" dirty="0"/>
              <a:t> 키포인트</a:t>
            </a:r>
            <a:endParaRPr lang="en-US" altLang="ko-KR" dirty="0"/>
          </a:p>
        </p:txBody>
      </p:sp>
      <p:pic>
        <p:nvPicPr>
          <p:cNvPr id="1026" name="Picture 2" descr="구리선 버린다” 인텔, 실리콘 포토닉스 모듈 본격 출하 - ITWorld Korea">
            <a:extLst>
              <a:ext uri="{FF2B5EF4-FFF2-40B4-BE49-F238E27FC236}">
                <a16:creationId xmlns:a16="http://schemas.microsoft.com/office/drawing/2014/main" id="{CFADCC7D-26FD-45FF-A208-2C6F45FEC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69" y="1923659"/>
            <a:ext cx="5524500" cy="36861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1E716FA-E7A4-4D10-BB48-E11961EAAD97}"/>
              </a:ext>
            </a:extLst>
          </p:cNvPr>
          <p:cNvSpPr txBox="1"/>
          <p:nvPr/>
        </p:nvSpPr>
        <p:spPr>
          <a:xfrm>
            <a:off x="6888110" y="1923320"/>
            <a:ext cx="4344459" cy="2585323"/>
          </a:xfrm>
          <a:prstGeom prst="rect">
            <a:avLst/>
          </a:prstGeom>
        </p:spPr>
        <p:txBody>
          <a:bodyPr wrap="none" rtlCol="0">
            <a:spAutoFit/>
          </a:bodyPr>
          <a:lstStyle/>
          <a:p>
            <a:r>
              <a:rPr lang="ko-KR" altLang="en-US" dirty="0"/>
              <a:t>다른 소자들을 광학적으로 </a:t>
            </a:r>
            <a:endParaRPr lang="en-US" altLang="ko-KR" dirty="0"/>
          </a:p>
          <a:p>
            <a:r>
              <a:rPr lang="ko-KR" altLang="en-US" dirty="0"/>
              <a:t>설계하기 위해서 굴절률을 </a:t>
            </a:r>
            <a:endParaRPr lang="en-US" altLang="ko-KR" dirty="0"/>
          </a:p>
          <a:p>
            <a:r>
              <a:rPr lang="ko-KR" altLang="en-US" dirty="0"/>
              <a:t>계산해 주어야 한다</a:t>
            </a:r>
            <a:r>
              <a:rPr lang="en-US" altLang="ko-KR" dirty="0"/>
              <a:t>. </a:t>
            </a:r>
            <a:r>
              <a:rPr lang="ko-KR" altLang="en-US" dirty="0"/>
              <a:t>굴절률을 </a:t>
            </a:r>
            <a:endParaRPr lang="en-US" altLang="ko-KR" dirty="0"/>
          </a:p>
          <a:p>
            <a:r>
              <a:rPr lang="ko-KR" altLang="en-US" dirty="0" err="1"/>
              <a:t>매칭을</a:t>
            </a:r>
            <a:r>
              <a:rPr lang="ko-KR" altLang="en-US" dirty="0"/>
              <a:t> 시켜 주어야 빛이 원하는 방향으로</a:t>
            </a:r>
            <a:endParaRPr lang="en-US" altLang="ko-KR" dirty="0"/>
          </a:p>
          <a:p>
            <a:r>
              <a:rPr lang="ko-KR" altLang="en-US" dirty="0"/>
              <a:t>움직일 수 있다</a:t>
            </a:r>
            <a:r>
              <a:rPr lang="en-US" altLang="ko-KR" dirty="0"/>
              <a:t>.</a:t>
            </a:r>
          </a:p>
          <a:p>
            <a:r>
              <a:rPr lang="ko-KR" altLang="en-US" dirty="0"/>
              <a:t>만약 굴절률이 다르게 된다면 굴절률이 </a:t>
            </a:r>
            <a:endParaRPr lang="en-US" altLang="ko-KR" dirty="0"/>
          </a:p>
          <a:p>
            <a:r>
              <a:rPr lang="ko-KR" altLang="en-US" dirty="0"/>
              <a:t>다른 경계면에서 반사가 일어나게 된다</a:t>
            </a:r>
            <a:r>
              <a:rPr lang="en-US" altLang="ko-KR" dirty="0"/>
              <a:t>.</a:t>
            </a:r>
          </a:p>
          <a:p>
            <a:r>
              <a:rPr lang="ko-KR" altLang="en-US" dirty="0"/>
              <a:t>즉</a:t>
            </a:r>
            <a:r>
              <a:rPr lang="en-US" altLang="ko-KR" dirty="0"/>
              <a:t>, </a:t>
            </a:r>
            <a:r>
              <a:rPr lang="ko-KR" altLang="en-US" dirty="0"/>
              <a:t>굴절률이란 전기회로에서 임피던스와</a:t>
            </a:r>
            <a:endParaRPr lang="en-US" altLang="ko-KR" dirty="0"/>
          </a:p>
          <a:p>
            <a:r>
              <a:rPr lang="ko-KR" altLang="en-US" dirty="0"/>
              <a:t>비슷하다고 보면 된다</a:t>
            </a:r>
            <a:r>
              <a:rPr lang="en-US" altLang="ko-KR"/>
              <a:t>. </a:t>
            </a:r>
          </a:p>
        </p:txBody>
      </p:sp>
    </p:spTree>
    <p:extLst>
      <p:ext uri="{BB962C8B-B14F-4D97-AF65-F5344CB8AC3E}">
        <p14:creationId xmlns:p14="http://schemas.microsoft.com/office/powerpoint/2010/main" val="22670679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0" y="-27432"/>
            <a:ext cx="12192000" cy="6912864"/>
          </a:xfrm>
          <a:prstGeom prst="rect">
            <a:avLst/>
          </a:prstGeom>
          <a:solidFill>
            <a:srgbClr val="0F3158"/>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dirty="0">
              <a:noFill/>
            </a:endParaRPr>
          </a:p>
        </p:txBody>
      </p:sp>
      <p:sp>
        <p:nvSpPr>
          <p:cNvPr id="11" name="TextBox 10"/>
          <p:cNvSpPr txBox="1"/>
          <p:nvPr/>
        </p:nvSpPr>
        <p:spPr>
          <a:xfrm>
            <a:off x="4653137" y="1412721"/>
            <a:ext cx="2885726" cy="646331"/>
          </a:xfrm>
          <a:prstGeom prst="rect">
            <a:avLst/>
          </a:prstGeom>
        </p:spPr>
        <p:txBody>
          <a:bodyPr wrap="none">
            <a:spAutoFit/>
          </a:bodyPr>
          <a:lstStyle/>
          <a:p>
            <a:pPr algn="ctr">
              <a:defRPr/>
            </a:pPr>
            <a:r>
              <a:rPr lang="en-US" altLang="ko-KR" sz="3600" dirty="0">
                <a:solidFill>
                  <a:schemeClr val="lt1"/>
                </a:solidFill>
                <a:latin typeface="+mj-lt"/>
                <a:ea typeface="나눔스퀘어_ac ExtraBold"/>
              </a:rPr>
              <a:t>Contents 02.</a:t>
            </a:r>
          </a:p>
        </p:txBody>
      </p:sp>
      <p:sp>
        <p:nvSpPr>
          <p:cNvPr id="2" name="TextBox 1">
            <a:extLst>
              <a:ext uri="{FF2B5EF4-FFF2-40B4-BE49-F238E27FC236}">
                <a16:creationId xmlns:a16="http://schemas.microsoft.com/office/drawing/2014/main" id="{CEBD5794-67E9-4F1A-9A80-02FD6A23127C}"/>
              </a:ext>
            </a:extLst>
          </p:cNvPr>
          <p:cNvSpPr txBox="1"/>
          <p:nvPr/>
        </p:nvSpPr>
        <p:spPr>
          <a:xfrm>
            <a:off x="2063440" y="3429000"/>
            <a:ext cx="8065120" cy="769441"/>
          </a:xfrm>
          <a:prstGeom prst="rect">
            <a:avLst/>
          </a:prstGeom>
        </p:spPr>
        <p:txBody>
          <a:bodyPr wrap="square" rtlCol="0">
            <a:spAutoFit/>
          </a:bodyPr>
          <a:lstStyle/>
          <a:p>
            <a:pPr algn="ctr"/>
            <a:r>
              <a:rPr lang="en-US" altLang="ko-KR" sz="4400" dirty="0">
                <a:solidFill>
                  <a:schemeClr val="bg1"/>
                </a:solidFill>
                <a:latin typeface="a고딕15" panose="02020600000000000000" pitchFamily="18" charset="-127"/>
                <a:ea typeface="a고딕15" panose="02020600000000000000" pitchFamily="18" charset="-127"/>
              </a:rPr>
              <a:t>Progress</a:t>
            </a:r>
            <a:endParaRPr lang="ko-KR" altLang="en-US" sz="4400" dirty="0">
              <a:solidFill>
                <a:schemeClr val="bg1"/>
              </a:solidFill>
              <a:latin typeface="a고딕15" panose="02020600000000000000" pitchFamily="18" charset="-127"/>
              <a:ea typeface="a고딕15" panose="02020600000000000000" pitchFamily="18" charset="-127"/>
            </a:endParaRPr>
          </a:p>
        </p:txBody>
      </p:sp>
    </p:spTree>
    <p:extLst>
      <p:ext uri="{BB962C8B-B14F-4D97-AF65-F5344CB8AC3E}">
        <p14:creationId xmlns:p14="http://schemas.microsoft.com/office/powerpoint/2010/main" val="221062668"/>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F8DECC-5C9E-43C9-8DE9-ADD400EB3997}"/>
              </a:ext>
            </a:extLst>
          </p:cNvPr>
          <p:cNvSpPr txBox="1"/>
          <p:nvPr/>
        </p:nvSpPr>
        <p:spPr>
          <a:xfrm>
            <a:off x="517266" y="473673"/>
            <a:ext cx="806631" cy="584775"/>
          </a:xfrm>
          <a:prstGeom prst="rect">
            <a:avLst/>
          </a:prstGeom>
          <a:noFill/>
        </p:spPr>
        <p:txBody>
          <a:bodyPr wrap="none" rtlCol="0">
            <a:spAutoFit/>
          </a:bodyPr>
          <a:lstStyle/>
          <a:p>
            <a:pPr algn="ctr"/>
            <a:r>
              <a:rPr lang="en-US" altLang="ko-KR" sz="3200" dirty="0">
                <a:ln>
                  <a:solidFill>
                    <a:schemeClr val="accent1">
                      <a:shade val="50000"/>
                      <a:alpha val="0"/>
                    </a:schemeClr>
                  </a:solidFill>
                </a:ln>
                <a:solidFill>
                  <a:srgbClr val="212121"/>
                </a:solidFill>
                <a:latin typeface="Segoe UI Black" panose="020B0A02040204020203" pitchFamily="34" charset="0"/>
                <a:ea typeface="Segoe UI Black" panose="020B0A02040204020203" pitchFamily="34" charset="0"/>
              </a:rPr>
              <a:t>02.</a:t>
            </a:r>
            <a:endParaRPr lang="en-US" sz="3200" dirty="0">
              <a:ln>
                <a:solidFill>
                  <a:schemeClr val="accent1">
                    <a:shade val="50000"/>
                    <a:alpha val="0"/>
                  </a:schemeClr>
                </a:solidFill>
              </a:ln>
              <a:solidFill>
                <a:srgbClr val="212121"/>
              </a:solidFill>
              <a:latin typeface="Segoe UI Black" panose="020B0A02040204020203" pitchFamily="34" charset="0"/>
              <a:ea typeface="Segoe UI Black" panose="020B0A02040204020203" pitchFamily="34" charset="0"/>
            </a:endParaRPr>
          </a:p>
        </p:txBody>
      </p:sp>
      <p:sp>
        <p:nvSpPr>
          <p:cNvPr id="5" name="TextBox 4">
            <a:extLst>
              <a:ext uri="{FF2B5EF4-FFF2-40B4-BE49-F238E27FC236}">
                <a16:creationId xmlns:a16="http://schemas.microsoft.com/office/drawing/2014/main" id="{8ABF25BF-A0D9-4EE0-9BEB-A3671C9FA69F}"/>
              </a:ext>
            </a:extLst>
          </p:cNvPr>
          <p:cNvSpPr txBox="1"/>
          <p:nvPr/>
        </p:nvSpPr>
        <p:spPr>
          <a:xfrm>
            <a:off x="532185" y="1048678"/>
            <a:ext cx="1962397" cy="486287"/>
          </a:xfrm>
          <a:prstGeom prst="rect">
            <a:avLst/>
          </a:prstGeom>
          <a:noFill/>
        </p:spPr>
        <p:txBody>
          <a:bodyPr wrap="none" rtlCol="0">
            <a:spAutoFit/>
          </a:bodyPr>
          <a:lstStyle/>
          <a:p>
            <a:pPr>
              <a:lnSpc>
                <a:spcPct val="80000"/>
              </a:lnSpc>
            </a:pPr>
            <a:r>
              <a:rPr lang="en-US" altLang="ko-KR" sz="3200" dirty="0">
                <a:ln>
                  <a:solidFill>
                    <a:schemeClr val="accent1">
                      <a:shade val="50000"/>
                      <a:alpha val="0"/>
                    </a:schemeClr>
                  </a:solidFill>
                </a:ln>
                <a:solidFill>
                  <a:srgbClr val="212121"/>
                </a:solidFill>
                <a:latin typeface="Segoe UI Black" panose="020B0A02040204020203" pitchFamily="34" charset="0"/>
                <a:ea typeface="Segoe UI Black" panose="020B0A02040204020203" pitchFamily="34" charset="0"/>
              </a:rPr>
              <a:t>Progress</a:t>
            </a:r>
          </a:p>
        </p:txBody>
      </p:sp>
      <p:sp>
        <p:nvSpPr>
          <p:cNvPr id="12" name="TextBox 11">
            <a:extLst>
              <a:ext uri="{FF2B5EF4-FFF2-40B4-BE49-F238E27FC236}">
                <a16:creationId xmlns:a16="http://schemas.microsoft.com/office/drawing/2014/main" id="{E9AB1388-A52C-430E-9A21-11D4D43D3A7E}"/>
              </a:ext>
            </a:extLst>
          </p:cNvPr>
          <p:cNvSpPr txBox="1"/>
          <p:nvPr/>
        </p:nvSpPr>
        <p:spPr>
          <a:xfrm>
            <a:off x="2135450" y="2987506"/>
            <a:ext cx="4320600" cy="700961"/>
          </a:xfrm>
          <a:prstGeom prst="rect">
            <a:avLst/>
          </a:prstGeom>
          <a:noFill/>
        </p:spPr>
        <p:txBody>
          <a:bodyPr wrap="square" rtlCol="0">
            <a:spAutoFit/>
          </a:bodyPr>
          <a:lstStyle/>
          <a:p>
            <a:pPr>
              <a:lnSpc>
                <a:spcPct val="150000"/>
              </a:lnSpc>
            </a:pPr>
            <a:r>
              <a:rPr lang="en-US" altLang="ko-KR" sz="1400" i="0" u="none" strike="noStrike" baseline="0" dirty="0">
                <a:solidFill>
                  <a:srgbClr val="000000"/>
                </a:solidFill>
                <a:latin typeface="a고딕13" panose="02020600000000000000" pitchFamily="18" charset="-127"/>
                <a:ea typeface="a고딕13" panose="02020600000000000000" pitchFamily="18" charset="-127"/>
              </a:rPr>
              <a:t>Width</a:t>
            </a:r>
            <a:r>
              <a:rPr lang="ko-KR" altLang="en-US" sz="1400" i="0" u="none" strike="noStrike" baseline="0" dirty="0">
                <a:solidFill>
                  <a:srgbClr val="000000"/>
                </a:solidFill>
                <a:latin typeface="a고딕13" panose="02020600000000000000" pitchFamily="18" charset="-127"/>
                <a:ea typeface="a고딕13" panose="02020600000000000000" pitchFamily="18" charset="-127"/>
              </a:rPr>
              <a:t>의 변화로 굴절률을 계산해 보았다</a:t>
            </a:r>
            <a:r>
              <a:rPr lang="en-US" altLang="ko-KR" sz="1400" i="0" u="none" strike="noStrike" baseline="0" dirty="0">
                <a:solidFill>
                  <a:srgbClr val="000000"/>
                </a:solidFill>
                <a:latin typeface="a고딕13" panose="02020600000000000000" pitchFamily="18" charset="-127"/>
                <a:ea typeface="a고딕13" panose="02020600000000000000" pitchFamily="18" charset="-127"/>
              </a:rPr>
              <a:t>. Ex field</a:t>
            </a:r>
          </a:p>
          <a:p>
            <a:pPr>
              <a:lnSpc>
                <a:spcPct val="150000"/>
              </a:lnSpc>
            </a:pPr>
            <a:r>
              <a:rPr lang="en-US" altLang="ko-KR" sz="1400" i="0" u="none" strike="noStrike" baseline="0" dirty="0" err="1">
                <a:solidFill>
                  <a:srgbClr val="000000"/>
                </a:solidFill>
                <a:latin typeface="a고딕13" panose="02020600000000000000" pitchFamily="18" charset="-127"/>
                <a:ea typeface="a고딕13" panose="02020600000000000000" pitchFamily="18" charset="-127"/>
              </a:rPr>
              <a:t>Reflctive</a:t>
            </a:r>
            <a:r>
              <a:rPr lang="ko-KR" altLang="en-US" sz="1400" i="0" u="none" strike="noStrike" baseline="0" dirty="0">
                <a:solidFill>
                  <a:srgbClr val="000000"/>
                </a:solidFill>
                <a:latin typeface="a고딕13" panose="02020600000000000000" pitchFamily="18" charset="-127"/>
                <a:ea typeface="a고딕13" panose="02020600000000000000" pitchFamily="18" charset="-127"/>
              </a:rPr>
              <a:t> </a:t>
            </a:r>
            <a:r>
              <a:rPr lang="en-US" altLang="ko-KR" sz="1400" i="0" u="none" strike="noStrike" baseline="0" dirty="0">
                <a:solidFill>
                  <a:srgbClr val="000000"/>
                </a:solidFill>
                <a:latin typeface="a고딕13" panose="02020600000000000000" pitchFamily="18" charset="-127"/>
                <a:ea typeface="a고딕13" panose="02020600000000000000" pitchFamily="18" charset="-127"/>
              </a:rPr>
              <a:t>index</a:t>
            </a:r>
            <a:r>
              <a:rPr lang="ko-KR" altLang="en-US" sz="1400" i="0" u="none" strike="noStrike" baseline="0" dirty="0">
                <a:solidFill>
                  <a:srgbClr val="000000"/>
                </a:solidFill>
                <a:latin typeface="a고딕13" panose="02020600000000000000" pitchFamily="18" charset="-127"/>
                <a:ea typeface="a고딕13" panose="02020600000000000000" pitchFamily="18" charset="-127"/>
              </a:rPr>
              <a:t> 계산 해봄</a:t>
            </a:r>
            <a:endParaRPr lang="en-US" altLang="ko-KR" sz="1400" i="0" u="none" strike="noStrike" baseline="0" dirty="0">
              <a:solidFill>
                <a:srgbClr val="000000"/>
              </a:solidFill>
              <a:latin typeface="a고딕13" panose="02020600000000000000" pitchFamily="18" charset="-127"/>
              <a:ea typeface="a고딕13" panose="02020600000000000000" pitchFamily="18" charset="-127"/>
            </a:endParaRPr>
          </a:p>
        </p:txBody>
      </p:sp>
      <p:sp>
        <p:nvSpPr>
          <p:cNvPr id="16" name="TextBox 15">
            <a:extLst>
              <a:ext uri="{FF2B5EF4-FFF2-40B4-BE49-F238E27FC236}">
                <a16:creationId xmlns:a16="http://schemas.microsoft.com/office/drawing/2014/main" id="{AD379391-2E79-47D6-B861-D7AD2CB9CA6A}"/>
              </a:ext>
            </a:extLst>
          </p:cNvPr>
          <p:cNvSpPr txBox="1"/>
          <p:nvPr/>
        </p:nvSpPr>
        <p:spPr>
          <a:xfrm>
            <a:off x="11499955" y="6489015"/>
            <a:ext cx="325731" cy="261610"/>
          </a:xfrm>
          <a:prstGeom prst="rect">
            <a:avLst/>
          </a:prstGeom>
          <a:noFill/>
        </p:spPr>
        <p:txBody>
          <a:bodyPr wrap="none" rtlCol="0">
            <a:spAutoFit/>
          </a:bodyPr>
          <a:lstStyle/>
          <a:p>
            <a:pPr algn="r"/>
            <a:r>
              <a:rPr lang="en-US" altLang="ko-KR" sz="1100" spc="-50" dirty="0">
                <a:ln>
                  <a:solidFill>
                    <a:schemeClr val="accent1">
                      <a:shade val="50000"/>
                      <a:alpha val="0"/>
                    </a:schemeClr>
                  </a:solidFill>
                </a:ln>
                <a:solidFill>
                  <a:srgbClr val="212121">
                    <a:alpha val="50000"/>
                  </a:srgbClr>
                </a:solidFill>
                <a:latin typeface="Noto Sans KR Regular" panose="020B0500000000000000" pitchFamily="34" charset="-127"/>
                <a:ea typeface="Noto Sans KR Regular" panose="020B0500000000000000" pitchFamily="34" charset="-127"/>
              </a:rPr>
              <a:t>06</a:t>
            </a:r>
            <a:endParaRPr lang="en-US" sz="1100" spc="-50" dirty="0">
              <a:ln>
                <a:solidFill>
                  <a:schemeClr val="accent1">
                    <a:shade val="50000"/>
                    <a:alpha val="0"/>
                  </a:schemeClr>
                </a:solidFill>
              </a:ln>
              <a:solidFill>
                <a:srgbClr val="212121">
                  <a:alpha val="50000"/>
                </a:srgbClr>
              </a:solidFill>
              <a:latin typeface="Noto Sans KR Regular" panose="020B0500000000000000" pitchFamily="34" charset="-127"/>
              <a:ea typeface="Noto Sans KR Regular" panose="020B0500000000000000" pitchFamily="34" charset="-127"/>
            </a:endParaRPr>
          </a:p>
        </p:txBody>
      </p:sp>
    </p:spTree>
    <p:extLst>
      <p:ext uri="{BB962C8B-B14F-4D97-AF65-F5344CB8AC3E}">
        <p14:creationId xmlns:p14="http://schemas.microsoft.com/office/powerpoint/2010/main" val="349368813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0" y="-27432"/>
            <a:ext cx="12192000" cy="6912864"/>
          </a:xfrm>
          <a:prstGeom prst="rect">
            <a:avLst/>
          </a:prstGeom>
          <a:solidFill>
            <a:srgbClr val="0F3158"/>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dirty="0">
              <a:noFill/>
            </a:endParaRPr>
          </a:p>
        </p:txBody>
      </p:sp>
      <p:sp>
        <p:nvSpPr>
          <p:cNvPr id="11" name="TextBox 10"/>
          <p:cNvSpPr txBox="1"/>
          <p:nvPr/>
        </p:nvSpPr>
        <p:spPr>
          <a:xfrm>
            <a:off x="4653137" y="1412721"/>
            <a:ext cx="2885726" cy="646331"/>
          </a:xfrm>
          <a:prstGeom prst="rect">
            <a:avLst/>
          </a:prstGeom>
        </p:spPr>
        <p:txBody>
          <a:bodyPr wrap="none">
            <a:spAutoFit/>
          </a:bodyPr>
          <a:lstStyle/>
          <a:p>
            <a:pPr algn="ctr">
              <a:defRPr/>
            </a:pPr>
            <a:r>
              <a:rPr lang="en-US" altLang="ko-KR" sz="3600" dirty="0">
                <a:solidFill>
                  <a:schemeClr val="lt1"/>
                </a:solidFill>
                <a:latin typeface="+mj-lt"/>
                <a:ea typeface="나눔스퀘어_ac ExtraBold"/>
              </a:rPr>
              <a:t>Contents 03.</a:t>
            </a:r>
          </a:p>
        </p:txBody>
      </p:sp>
      <p:sp>
        <p:nvSpPr>
          <p:cNvPr id="2" name="TextBox 1">
            <a:extLst>
              <a:ext uri="{FF2B5EF4-FFF2-40B4-BE49-F238E27FC236}">
                <a16:creationId xmlns:a16="http://schemas.microsoft.com/office/drawing/2014/main" id="{CEBD5794-67E9-4F1A-9A80-02FD6A23127C}"/>
              </a:ext>
            </a:extLst>
          </p:cNvPr>
          <p:cNvSpPr txBox="1"/>
          <p:nvPr/>
        </p:nvSpPr>
        <p:spPr>
          <a:xfrm>
            <a:off x="5231880" y="3044279"/>
            <a:ext cx="2160300" cy="769441"/>
          </a:xfrm>
          <a:prstGeom prst="rect">
            <a:avLst/>
          </a:prstGeom>
        </p:spPr>
        <p:txBody>
          <a:bodyPr wrap="square" rtlCol="0">
            <a:spAutoFit/>
          </a:bodyPr>
          <a:lstStyle/>
          <a:p>
            <a:r>
              <a:rPr lang="en-US" altLang="ko-KR" sz="4400" dirty="0">
                <a:solidFill>
                  <a:schemeClr val="bg1"/>
                </a:solidFill>
                <a:latin typeface="a고딕15" panose="02020600000000000000" pitchFamily="18" charset="-127"/>
                <a:ea typeface="a고딕15" panose="02020600000000000000" pitchFamily="18" charset="-127"/>
              </a:rPr>
              <a:t>Result</a:t>
            </a:r>
            <a:endParaRPr lang="ko-KR" altLang="en-US" sz="4400" dirty="0">
              <a:solidFill>
                <a:schemeClr val="bg1"/>
              </a:solidFill>
              <a:latin typeface="a고딕15" panose="02020600000000000000" pitchFamily="18" charset="-127"/>
              <a:ea typeface="a고딕15" panose="02020600000000000000" pitchFamily="18" charset="-127"/>
            </a:endParaRPr>
          </a:p>
        </p:txBody>
      </p:sp>
    </p:spTree>
    <p:extLst>
      <p:ext uri="{BB962C8B-B14F-4D97-AF65-F5344CB8AC3E}">
        <p14:creationId xmlns:p14="http://schemas.microsoft.com/office/powerpoint/2010/main" val="3923057089"/>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6F379A16-0D1E-4B30-9FC0-3B5A5C44DF7D}"/>
              </a:ext>
            </a:extLst>
          </p:cNvPr>
          <p:cNvSpPr txBox="1"/>
          <p:nvPr/>
        </p:nvSpPr>
        <p:spPr>
          <a:xfrm>
            <a:off x="679364" y="168903"/>
            <a:ext cx="761748" cy="540917"/>
          </a:xfrm>
          <a:prstGeom prst="rect">
            <a:avLst/>
          </a:prstGeom>
          <a:noFill/>
        </p:spPr>
        <p:txBody>
          <a:bodyPr wrap="none" rtlCol="0">
            <a:spAutoFit/>
          </a:bodyPr>
          <a:lstStyle/>
          <a:p>
            <a:pPr algn="ctr"/>
            <a:r>
              <a:rPr lang="en-US" altLang="ko-KR" sz="2915" dirty="0">
                <a:ln>
                  <a:solidFill>
                    <a:schemeClr val="accent1">
                      <a:shade val="50000"/>
                      <a:alpha val="0"/>
                    </a:schemeClr>
                  </a:solidFill>
                </a:ln>
                <a:solidFill>
                  <a:srgbClr val="212121"/>
                </a:solidFill>
                <a:latin typeface="Segoe UI Black" panose="020B0A02040204020203" pitchFamily="34" charset="0"/>
                <a:ea typeface="Segoe UI Black" panose="020B0A02040204020203" pitchFamily="34" charset="0"/>
              </a:rPr>
              <a:t>04.</a:t>
            </a:r>
            <a:endParaRPr lang="en-US" sz="2915" dirty="0">
              <a:ln>
                <a:solidFill>
                  <a:schemeClr val="accent1">
                    <a:shade val="50000"/>
                    <a:alpha val="0"/>
                  </a:schemeClr>
                </a:solidFill>
              </a:ln>
              <a:solidFill>
                <a:srgbClr val="212121"/>
              </a:solidFill>
              <a:latin typeface="Segoe UI Black" panose="020B0A02040204020203" pitchFamily="34" charset="0"/>
              <a:ea typeface="Segoe UI Black" panose="020B0A02040204020203" pitchFamily="34" charset="0"/>
            </a:endParaRPr>
          </a:p>
        </p:txBody>
      </p:sp>
      <p:sp>
        <p:nvSpPr>
          <p:cNvPr id="24" name="TextBox 23">
            <a:extLst>
              <a:ext uri="{FF2B5EF4-FFF2-40B4-BE49-F238E27FC236}">
                <a16:creationId xmlns:a16="http://schemas.microsoft.com/office/drawing/2014/main" id="{BE67ADCE-C5F5-4AD0-B436-C9CB0150799E}"/>
              </a:ext>
            </a:extLst>
          </p:cNvPr>
          <p:cNvSpPr txBox="1"/>
          <p:nvPr/>
        </p:nvSpPr>
        <p:spPr>
          <a:xfrm>
            <a:off x="706485" y="692620"/>
            <a:ext cx="1335622" cy="451214"/>
          </a:xfrm>
          <a:prstGeom prst="rect">
            <a:avLst/>
          </a:prstGeom>
          <a:noFill/>
        </p:spPr>
        <p:txBody>
          <a:bodyPr wrap="none" rtlCol="0">
            <a:spAutoFit/>
          </a:bodyPr>
          <a:lstStyle/>
          <a:p>
            <a:pPr>
              <a:lnSpc>
                <a:spcPct val="80000"/>
              </a:lnSpc>
            </a:pPr>
            <a:r>
              <a:rPr lang="en-US" sz="2915" dirty="0">
                <a:ln>
                  <a:solidFill>
                    <a:schemeClr val="accent1">
                      <a:shade val="50000"/>
                      <a:alpha val="0"/>
                    </a:schemeClr>
                  </a:solidFill>
                </a:ln>
                <a:solidFill>
                  <a:srgbClr val="212121"/>
                </a:solidFill>
                <a:latin typeface="Segoe UI Black" panose="020B0A02040204020203" pitchFamily="34" charset="0"/>
                <a:ea typeface="Segoe UI Black" panose="020B0A02040204020203" pitchFamily="34" charset="0"/>
              </a:rPr>
              <a:t>Result</a:t>
            </a:r>
          </a:p>
        </p:txBody>
      </p:sp>
      <p:sp>
        <p:nvSpPr>
          <p:cNvPr id="33" name="TextBox 32">
            <a:extLst>
              <a:ext uri="{FF2B5EF4-FFF2-40B4-BE49-F238E27FC236}">
                <a16:creationId xmlns:a16="http://schemas.microsoft.com/office/drawing/2014/main" id="{F4BEF898-5251-4D25-9BEE-3B57C11E318C}"/>
              </a:ext>
            </a:extLst>
          </p:cNvPr>
          <p:cNvSpPr txBox="1"/>
          <p:nvPr/>
        </p:nvSpPr>
        <p:spPr>
          <a:xfrm>
            <a:off x="11499955" y="6489015"/>
            <a:ext cx="325731" cy="261610"/>
          </a:xfrm>
          <a:prstGeom prst="rect">
            <a:avLst/>
          </a:prstGeom>
          <a:noFill/>
        </p:spPr>
        <p:txBody>
          <a:bodyPr wrap="none" rtlCol="0">
            <a:spAutoFit/>
          </a:bodyPr>
          <a:lstStyle/>
          <a:p>
            <a:pPr algn="r"/>
            <a:r>
              <a:rPr lang="en-US" sz="1100" spc="-50" dirty="0">
                <a:ln>
                  <a:solidFill>
                    <a:schemeClr val="accent1">
                      <a:shade val="50000"/>
                      <a:alpha val="0"/>
                    </a:schemeClr>
                  </a:solidFill>
                </a:ln>
                <a:solidFill>
                  <a:srgbClr val="212121">
                    <a:alpha val="50000"/>
                  </a:srgbClr>
                </a:solidFill>
                <a:latin typeface="Noto Sans KR Regular" panose="020B0500000000000000" pitchFamily="34" charset="-127"/>
                <a:ea typeface="Noto Sans KR Regular" panose="020B0500000000000000" pitchFamily="34" charset="-127"/>
              </a:rPr>
              <a:t>13</a:t>
            </a:r>
          </a:p>
        </p:txBody>
      </p:sp>
      <p:sp>
        <p:nvSpPr>
          <p:cNvPr id="19" name="TextBox 18">
            <a:extLst>
              <a:ext uri="{FF2B5EF4-FFF2-40B4-BE49-F238E27FC236}">
                <a16:creationId xmlns:a16="http://schemas.microsoft.com/office/drawing/2014/main" id="{3F54179B-1F49-4215-A83E-BB10D2CE6A67}"/>
              </a:ext>
            </a:extLst>
          </p:cNvPr>
          <p:cNvSpPr txBox="1"/>
          <p:nvPr/>
        </p:nvSpPr>
        <p:spPr>
          <a:xfrm>
            <a:off x="3503640" y="5468787"/>
            <a:ext cx="6538370" cy="787908"/>
          </a:xfrm>
          <a:prstGeom prst="rect">
            <a:avLst/>
          </a:prstGeom>
          <a:noFill/>
        </p:spPr>
        <p:txBody>
          <a:bodyPr wrap="square" rtlCol="0">
            <a:spAutoFit/>
          </a:bodyPr>
          <a:lstStyle/>
          <a:p>
            <a:pPr>
              <a:lnSpc>
                <a:spcPct val="150000"/>
              </a:lnSpc>
            </a:pPr>
            <a:r>
              <a:rPr lang="ko-KR" altLang="en-US" sz="1600" dirty="0"/>
              <a:t>그림도 그리고 변수를 설정해서 계산해보고 결과로부터 뭘 알 수 있다</a:t>
            </a:r>
            <a:r>
              <a:rPr lang="en-US" altLang="ko-KR" sz="1600" dirty="0"/>
              <a:t>. </a:t>
            </a:r>
            <a:endParaRPr lang="ko-KR" altLang="en-US" sz="1600" dirty="0"/>
          </a:p>
          <a:p>
            <a:pPr marL="342900" indent="-342900">
              <a:lnSpc>
                <a:spcPct val="150000"/>
              </a:lnSpc>
              <a:buAutoNum type="arabicPeriod"/>
            </a:pPr>
            <a:endParaRPr lang="en-US" altLang="ko-KR" sz="1600" dirty="0">
              <a:latin typeface="a고딕13" panose="02020600000000000000" pitchFamily="18" charset="-127"/>
              <a:ea typeface="a고딕13" panose="02020600000000000000" pitchFamily="18" charset="-127"/>
            </a:endParaRPr>
          </a:p>
        </p:txBody>
      </p:sp>
    </p:spTree>
    <p:extLst>
      <p:ext uri="{BB962C8B-B14F-4D97-AF65-F5344CB8AC3E}">
        <p14:creationId xmlns:p14="http://schemas.microsoft.com/office/powerpoint/2010/main" val="14217585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0" y="-27432"/>
            <a:ext cx="12192000" cy="6912864"/>
          </a:xfrm>
          <a:prstGeom prst="rect">
            <a:avLst/>
          </a:prstGeom>
          <a:solidFill>
            <a:srgbClr val="0F3158"/>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dirty="0">
              <a:noFill/>
            </a:endParaRPr>
          </a:p>
        </p:txBody>
      </p:sp>
      <p:sp>
        <p:nvSpPr>
          <p:cNvPr id="11" name="TextBox 10"/>
          <p:cNvSpPr txBox="1"/>
          <p:nvPr/>
        </p:nvSpPr>
        <p:spPr>
          <a:xfrm>
            <a:off x="4653137" y="1412721"/>
            <a:ext cx="2885726" cy="646331"/>
          </a:xfrm>
          <a:prstGeom prst="rect">
            <a:avLst/>
          </a:prstGeom>
        </p:spPr>
        <p:txBody>
          <a:bodyPr wrap="none">
            <a:spAutoFit/>
          </a:bodyPr>
          <a:lstStyle/>
          <a:p>
            <a:pPr algn="ctr">
              <a:defRPr/>
            </a:pPr>
            <a:r>
              <a:rPr lang="en-US" altLang="ko-KR" sz="3600" dirty="0">
                <a:solidFill>
                  <a:schemeClr val="lt1"/>
                </a:solidFill>
                <a:latin typeface="+mj-lt"/>
                <a:ea typeface="나눔스퀘어_ac ExtraBold"/>
              </a:rPr>
              <a:t>Contents 04.</a:t>
            </a:r>
          </a:p>
        </p:txBody>
      </p:sp>
      <p:sp>
        <p:nvSpPr>
          <p:cNvPr id="2" name="TextBox 1">
            <a:extLst>
              <a:ext uri="{FF2B5EF4-FFF2-40B4-BE49-F238E27FC236}">
                <a16:creationId xmlns:a16="http://schemas.microsoft.com/office/drawing/2014/main" id="{CEBD5794-67E9-4F1A-9A80-02FD6A23127C}"/>
              </a:ext>
            </a:extLst>
          </p:cNvPr>
          <p:cNvSpPr txBox="1"/>
          <p:nvPr/>
        </p:nvSpPr>
        <p:spPr>
          <a:xfrm>
            <a:off x="4619729" y="3116489"/>
            <a:ext cx="9361300" cy="769441"/>
          </a:xfrm>
          <a:prstGeom prst="rect">
            <a:avLst/>
          </a:prstGeom>
        </p:spPr>
        <p:txBody>
          <a:bodyPr wrap="square" rtlCol="0">
            <a:spAutoFit/>
          </a:bodyPr>
          <a:lstStyle/>
          <a:p>
            <a:r>
              <a:rPr lang="en-US" altLang="ko-KR" sz="4400" dirty="0">
                <a:solidFill>
                  <a:schemeClr val="bg1"/>
                </a:solidFill>
                <a:latin typeface="a고딕15" panose="02020600000000000000" pitchFamily="18" charset="-127"/>
                <a:ea typeface="a고딕15" panose="02020600000000000000" pitchFamily="18" charset="-127"/>
              </a:rPr>
              <a:t>Conclusion</a:t>
            </a:r>
            <a:endParaRPr lang="ko-KR" altLang="en-US" sz="4400" dirty="0">
              <a:solidFill>
                <a:schemeClr val="bg1"/>
              </a:solidFill>
              <a:latin typeface="a고딕15" panose="02020600000000000000" pitchFamily="18" charset="-127"/>
              <a:ea typeface="a고딕15" panose="02020600000000000000" pitchFamily="18" charset="-127"/>
            </a:endParaRPr>
          </a:p>
        </p:txBody>
      </p:sp>
    </p:spTree>
    <p:extLst>
      <p:ext uri="{BB962C8B-B14F-4D97-AF65-F5344CB8AC3E}">
        <p14:creationId xmlns:p14="http://schemas.microsoft.com/office/powerpoint/2010/main" val="2194660651"/>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theme/theme1.xml><?xml version="1.0" encoding="utf-8"?>
<a:theme xmlns:a="http://schemas.openxmlformats.org/drawing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
        <a:cs typeface="Times New Roman"/>
        <a:font script="Jpan" typeface="MS PGothic"/>
        <a:font script="Hang" typeface="함초롬돋움"/>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함초롬돋움"/>
        <a:ea typeface=""/>
        <a:cs typeface="Times New Roman"/>
        <a:font script="Jpan" typeface="MS PGothic"/>
        <a:font script="Hang" typeface="함초롬돋움"/>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chor="ctr"/>
      <a:lstStyle>
        <a:defPPr algn="ctr">
          <a:defRPr lang="ko-KR" altLang="en-US">
            <a:noFill/>
          </a:defRPr>
        </a:defPPr>
      </a:lstStyle>
      <a:style>
        <a:lnRef idx="2">
          <a:schemeClr val="accent1">
            <a:shade val="2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TotalTime>
  <Words>545</Words>
  <Application>Microsoft Office PowerPoint</Application>
  <PresentationFormat>와이드스크린</PresentationFormat>
  <Paragraphs>83</Paragraphs>
  <Slides>11</Slides>
  <Notes>7</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11</vt:i4>
      </vt:variant>
    </vt:vector>
  </HeadingPairs>
  <TitlesOfParts>
    <vt:vector size="23" baseType="lpstr">
      <vt:lpstr>a고딕13</vt:lpstr>
      <vt:lpstr>a고딕15</vt:lpstr>
      <vt:lpstr>Noto Sans KR Black</vt:lpstr>
      <vt:lpstr>Noto Sans KR Regular</vt:lpstr>
      <vt:lpstr>나눔스퀘어 ExtraBold</vt:lpstr>
      <vt:lpstr>나눔스퀘어_ac Bold</vt:lpstr>
      <vt:lpstr>나눔스퀘어_ac ExtraBold</vt:lpstr>
      <vt:lpstr>맑은 고딕</vt:lpstr>
      <vt:lpstr>함초롬돋움</vt:lpstr>
      <vt:lpstr>Arial</vt:lpstr>
      <vt:lpstr>Segoe UI Black</vt:lpstr>
      <vt:lpstr>한컴오피스</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박승민</cp:lastModifiedBy>
  <cp:revision>177</cp:revision>
  <dcterms:created xsi:type="dcterms:W3CDTF">2020-05-24T06:44:59Z</dcterms:created>
  <dcterms:modified xsi:type="dcterms:W3CDTF">2021-05-13T15:00:45Z</dcterms:modified>
  <cp:version>1000.0000.01</cp:version>
</cp:coreProperties>
</file>