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658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78CDE-D1F6-4F02-BD46-F5CC561901EB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1E662B-21D7-48B7-AF66-9ABBC4A0C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802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파일이름별로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1E662B-21D7-48B7-AF66-9ABBC4A0C74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883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8.png"/><Relationship Id="rId17" Type="http://schemas.openxmlformats.org/officeDocument/2006/relationships/image" Target="../media/image29.png"/><Relationship Id="rId2" Type="http://schemas.openxmlformats.org/officeDocument/2006/relationships/image" Target="../media/image15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7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35.pn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12" Type="http://schemas.openxmlformats.org/officeDocument/2006/relationships/image" Target="../media/image1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8.png"/><Relationship Id="rId5" Type="http://schemas.openxmlformats.org/officeDocument/2006/relationships/image" Target="../media/image20.png"/><Relationship Id="rId15" Type="http://schemas.openxmlformats.org/officeDocument/2006/relationships/image" Target="../media/image37.png"/><Relationship Id="rId10" Type="http://schemas.openxmlformats.org/officeDocument/2006/relationships/image" Target="../media/image24.png"/><Relationship Id="rId4" Type="http://schemas.openxmlformats.org/officeDocument/2006/relationships/image" Target="../media/image33.png"/><Relationship Id="rId9" Type="http://schemas.openxmlformats.org/officeDocument/2006/relationships/image" Target="../media/image23.png"/><Relationship Id="rId1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42.png"/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12" Type="http://schemas.openxmlformats.org/officeDocument/2006/relationships/image" Target="../media/image1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8.png"/><Relationship Id="rId5" Type="http://schemas.openxmlformats.org/officeDocument/2006/relationships/image" Target="../media/image19.png"/><Relationship Id="rId15" Type="http://schemas.openxmlformats.org/officeDocument/2006/relationships/image" Target="../media/image36.png"/><Relationship Id="rId10" Type="http://schemas.openxmlformats.org/officeDocument/2006/relationships/image" Target="../media/image24.png"/><Relationship Id="rId4" Type="http://schemas.openxmlformats.org/officeDocument/2006/relationships/image" Target="../media/image33.png"/><Relationship Id="rId9" Type="http://schemas.openxmlformats.org/officeDocument/2006/relationships/image" Target="../media/image23.png"/><Relationship Id="rId14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47.png"/><Relationship Id="rId3" Type="http://schemas.openxmlformats.org/officeDocument/2006/relationships/image" Target="../media/image44.png"/><Relationship Id="rId7" Type="http://schemas.openxmlformats.org/officeDocument/2006/relationships/image" Target="../media/image20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8.png"/><Relationship Id="rId5" Type="http://schemas.openxmlformats.org/officeDocument/2006/relationships/image" Target="../media/image46.png"/><Relationship Id="rId10" Type="http://schemas.openxmlformats.org/officeDocument/2006/relationships/image" Target="../media/image24.png"/><Relationship Id="rId4" Type="http://schemas.openxmlformats.org/officeDocument/2006/relationships/image" Target="../media/image45.png"/><Relationship Id="rId9" Type="http://schemas.openxmlformats.org/officeDocument/2006/relationships/image" Target="../media/image23.png"/><Relationship Id="rId1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22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18.png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55.png"/><Relationship Id="rId5" Type="http://schemas.openxmlformats.org/officeDocument/2006/relationships/image" Target="../media/image24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4" Type="http://schemas.openxmlformats.org/officeDocument/2006/relationships/image" Target="../media/image23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5859" y="2516864"/>
            <a:ext cx="8470879" cy="369519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62673" y="6627158"/>
            <a:ext cx="5946232" cy="57968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15993" y="6071148"/>
            <a:ext cx="2953129" cy="5028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05962" y="6032822"/>
            <a:ext cx="11873789" cy="313458"/>
            <a:chOff x="3205962" y="6032822"/>
            <a:chExt cx="11873789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6032822"/>
              <a:ext cx="11873789" cy="31345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76986" y="3939157"/>
            <a:ext cx="9319940" cy="247422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96620" y="6495887"/>
            <a:ext cx="2669555" cy="50284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205962" y="3842642"/>
            <a:ext cx="11873789" cy="313458"/>
            <a:chOff x="3205962" y="3842642"/>
            <a:chExt cx="11873789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3842642"/>
              <a:ext cx="11873789" cy="3134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61164" y="3952307"/>
            <a:ext cx="887408" cy="239105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51850" y="1893176"/>
            <a:ext cx="4380326" cy="204829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752782" y="4156658"/>
            <a:ext cx="1439012" cy="61855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522541" y="3605104"/>
            <a:ext cx="3826087" cy="313458"/>
            <a:chOff x="2522541" y="3605104"/>
            <a:chExt cx="3826087" cy="31345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94224" y="5222544"/>
            <a:ext cx="9271840" cy="43148"/>
            <a:chOff x="2694224" y="5222544"/>
            <a:chExt cx="9271840" cy="4314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2694224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23565" y="5229385"/>
            <a:ext cx="2705968" cy="61855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7755" y="2912556"/>
            <a:ext cx="4659557" cy="53704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97073" y="5010375"/>
            <a:ext cx="2828058" cy="84488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7897" y="5272538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445239" y="4251963"/>
            <a:ext cx="3130207" cy="22763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4455" y="2989792"/>
            <a:ext cx="4164587" cy="85375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5454071" cy="147289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67245" y="1467720"/>
            <a:ext cx="1683574" cy="71376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360" y="619187"/>
            <a:ext cx="1917279" cy="192341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3970725"/>
            <a:ext cx="2748930" cy="6735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788" y="4852115"/>
            <a:ext cx="2487831" cy="67352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7788" y="5737325"/>
            <a:ext cx="1979880" cy="61712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739768" y="4874353"/>
            <a:ext cx="2936688" cy="163484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839147" y="6856142"/>
            <a:ext cx="2753050" cy="855522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798199" y="8220649"/>
            <a:ext cx="2066312" cy="12451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F2AC77A-171E-4FAD-9A7B-56085AFF147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232296" y="4045001"/>
            <a:ext cx="8144254" cy="8605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C805889-EFAD-48E8-BCA8-09F111290AF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578082" y="5605639"/>
            <a:ext cx="2864142" cy="163484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7D0E6A6-3D8F-4309-B5C1-63D0C8BA04C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744200" y="5304615"/>
            <a:ext cx="6364050" cy="257290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5591673" cy="147289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360" y="619187"/>
            <a:ext cx="1917279" cy="192341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7788" y="3071563"/>
            <a:ext cx="3162331" cy="673528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7788" y="4890211"/>
            <a:ext cx="2487831" cy="67352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5746849"/>
            <a:ext cx="1979880" cy="61712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66101" y="3897904"/>
            <a:ext cx="3680692" cy="8697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867245" y="1467720"/>
            <a:ext cx="1683574" cy="71376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93AFC5D-F3BA-4111-BA08-92B4C2834DA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53251" y="4141005"/>
            <a:ext cx="8811826" cy="179257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1E3FE0C-24BB-46D0-AC4C-455835AAFF1B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36211"/>
          <a:stretch/>
        </p:blipFill>
        <p:spPr>
          <a:xfrm>
            <a:off x="7740247" y="7058571"/>
            <a:ext cx="6536812" cy="56465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99B49B6-F1C6-4D7A-AA59-D80E5E23BF6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37893" y="4141005"/>
            <a:ext cx="2739791" cy="179257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5043597" cy="147289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360" y="619187"/>
            <a:ext cx="1917279" cy="192341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7788" y="3071563"/>
            <a:ext cx="3162331" cy="673528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7788" y="3928211"/>
            <a:ext cx="2748930" cy="67352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5746849"/>
            <a:ext cx="1979867" cy="61712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3243" y="4754552"/>
            <a:ext cx="3317111" cy="8697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867245" y="1467720"/>
            <a:ext cx="1683574" cy="71376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B801712-8A46-4642-81B7-F55E2D79CEB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15200" y="4221231"/>
            <a:ext cx="3417245" cy="46506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40799B2-7293-45F1-8095-EF37C14ACC8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87870" y="5448300"/>
            <a:ext cx="8831029" cy="49752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0D05D3E-11D0-43D3-B670-6E24C5E0BA89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64210" r="71516" b="-6488"/>
          <a:stretch/>
        </p:blipFill>
        <p:spPr>
          <a:xfrm>
            <a:off x="9144000" y="6591300"/>
            <a:ext cx="2590800" cy="52074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3243" y="5659638"/>
            <a:ext cx="2040757" cy="79166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7"/>
            <a:ext cx="1917279" cy="192341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7788" y="3071563"/>
            <a:ext cx="3162312" cy="67352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3944354"/>
            <a:ext cx="2748930" cy="67352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788" y="4817144"/>
            <a:ext cx="2487817" cy="6735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867245" y="1467720"/>
            <a:ext cx="1683574" cy="71376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87994" y="961146"/>
            <a:ext cx="3940712" cy="134955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47FA04-9E38-4192-B510-B71C2417791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67600" y="3944354"/>
            <a:ext cx="8125191" cy="328491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7753" y="2912553"/>
            <a:ext cx="4659556" cy="537039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5185" y="4584469"/>
            <a:ext cx="2891581" cy="136520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7897" y="5272538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191106" y="5003399"/>
            <a:ext cx="2737542" cy="53064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0360" y="619186"/>
            <a:ext cx="1917279" cy="192341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352536" y="4317425"/>
            <a:ext cx="858956" cy="45713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78967" y="1467720"/>
            <a:ext cx="3159448" cy="71376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87994" y="961146"/>
            <a:ext cx="9844281" cy="146089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23243" y="2988581"/>
            <a:ext cx="3389918" cy="79166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977238" y="4196164"/>
            <a:ext cx="2816933" cy="2816933"/>
            <a:chOff x="11977238" y="4196164"/>
            <a:chExt cx="2816933" cy="281693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977238" y="4196164"/>
              <a:ext cx="2816933" cy="281693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871785" y="7149338"/>
            <a:ext cx="858956" cy="45713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872262" y="4660462"/>
            <a:ext cx="858956" cy="45713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658050" y="5065375"/>
            <a:ext cx="1489604" cy="1235924"/>
            <a:chOff x="12658050" y="5065375"/>
            <a:chExt cx="1489604" cy="123592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658050" y="5065375"/>
              <a:ext cx="1489604" cy="1235924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821861" y="4703156"/>
            <a:ext cx="2167819" cy="498908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5088007" y="5027281"/>
            <a:ext cx="2167819" cy="498908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408172" y="7530283"/>
            <a:ext cx="2167819" cy="49890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197403" y="4355520"/>
            <a:ext cx="2945455" cy="3085714"/>
            <a:chOff x="6197403" y="4355520"/>
            <a:chExt cx="2945455" cy="308571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197403" y="4355520"/>
              <a:ext cx="2945455" cy="308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</Words>
  <Application>Microsoft Office PowerPoint</Application>
  <PresentationFormat>사용자 지정</PresentationFormat>
  <Paragraphs>2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전수인</cp:lastModifiedBy>
  <cp:revision>7</cp:revision>
  <dcterms:created xsi:type="dcterms:W3CDTF">2021-05-25T16:07:59Z</dcterms:created>
  <dcterms:modified xsi:type="dcterms:W3CDTF">2021-05-25T07:26:18Z</dcterms:modified>
</cp:coreProperties>
</file>