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20" autoAdjust="0"/>
  </p:normalViewPr>
  <p:slideViewPr>
    <p:cSldViewPr>
      <p:cViewPr varScale="1">
        <p:scale>
          <a:sx n="41" d="100"/>
          <a:sy n="41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2F12-A248-4863-8B4D-5ABA4B280E1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C2A3-29A7-4CEF-AECB-43BF3A4DB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5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감사</a:t>
            </a:r>
            <a:r>
              <a:rPr lang="en-US" altLang="ko-KR" dirty="0"/>
              <a:t>….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1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목차는 프로젝트가 어떻게 진행되고 있는지 먼저 발표하고 그룹 활동에 대해 발표하겠습니다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7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저희는 폴더를 자동으로 생성해주는 코드를 추가했습니다</a:t>
            </a:r>
            <a:r>
              <a:rPr lang="en-US" altLang="ko-KR" dirty="0"/>
              <a:t>. </a:t>
            </a:r>
            <a:r>
              <a:rPr lang="ko-KR" altLang="en-US" dirty="0"/>
              <a:t>폴더의 생성을 따로 설정해주지 않아도 자동으로 분리해 저장해줍니다</a:t>
            </a:r>
            <a:r>
              <a:rPr lang="en-US" altLang="ko-KR" dirty="0"/>
              <a:t>. </a:t>
            </a:r>
            <a:r>
              <a:rPr lang="ko-KR" altLang="en-US" dirty="0"/>
              <a:t>이 코드는 </a:t>
            </a:r>
            <a:r>
              <a:rPr lang="en-US" altLang="ko-KR" dirty="0"/>
              <a:t>run.py</a:t>
            </a:r>
            <a:r>
              <a:rPr lang="ko-KR" altLang="en-US" dirty="0"/>
              <a:t>를 돌렸을 때 </a:t>
            </a:r>
            <a:r>
              <a:rPr lang="en-US" altLang="ko-KR" dirty="0"/>
              <a:t>result </a:t>
            </a:r>
            <a:r>
              <a:rPr lang="ko-KR" altLang="en-US" dirty="0"/>
              <a:t>파일에서 저장 될 때 폴더를 분리해주는 코드입니다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7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en-US" altLang="ko-KR" dirty="0"/>
              <a:t>–r requirements.txt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파이썬 아래에 있는 </a:t>
            </a:r>
            <a:r>
              <a:rPr lang="en-US" altLang="ko-KR" dirty="0"/>
              <a:t>Terminal</a:t>
            </a:r>
            <a:r>
              <a:rPr lang="ko-KR" altLang="en-US" dirty="0"/>
              <a:t>에서 </a:t>
            </a:r>
            <a:r>
              <a:rPr lang="en-US" altLang="ko-KR" dirty="0"/>
              <a:t>‘pip install –r requirements.txt’</a:t>
            </a:r>
            <a:r>
              <a:rPr lang="ko-KR" altLang="en-US" dirty="0"/>
              <a:t>를 입력해서 프로젝트를 할 때 필요한 모듈들을 다운받아 줍니다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7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 주에 길었던 </a:t>
            </a:r>
            <a:r>
              <a:rPr lang="en-US" altLang="ko-KR" dirty="0"/>
              <a:t>run.py</a:t>
            </a:r>
            <a:r>
              <a:rPr lang="ko-KR" altLang="en-US" dirty="0"/>
              <a:t>를 코드를 간단히 줄여주었습니다</a:t>
            </a:r>
            <a:r>
              <a:rPr lang="en-US" altLang="ko-KR" dirty="0"/>
              <a:t>. </a:t>
            </a:r>
            <a:r>
              <a:rPr lang="ko-KR" altLang="en-US" dirty="0"/>
              <a:t>지난 주에는 </a:t>
            </a:r>
            <a:r>
              <a:rPr lang="en-US" altLang="ko-KR" dirty="0"/>
              <a:t>input</a:t>
            </a:r>
            <a:r>
              <a:rPr lang="ko-KR" altLang="en-US" dirty="0"/>
              <a:t>으로 질문을 계속 받는 형식이었는데 이번 주에는 변수 입력을 받지 않고 </a:t>
            </a:r>
            <a:r>
              <a:rPr lang="en-US" altLang="ko-KR" dirty="0"/>
              <a:t>T</a:t>
            </a:r>
            <a:r>
              <a:rPr lang="ko-KR" altLang="en-US" dirty="0"/>
              <a:t>를 바로 입력 받아서 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코드도 더 </a:t>
            </a:r>
            <a:r>
              <a:rPr lang="ko-KR" altLang="en-US" dirty="0" err="1"/>
              <a:t>간단해졌습니다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7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en-US" altLang="ko-KR" dirty="0" err="1"/>
              <a:t>tqdm</a:t>
            </a:r>
            <a:r>
              <a:rPr lang="ko-KR" altLang="en-US" dirty="0"/>
              <a:t>을 이용해 현재 </a:t>
            </a:r>
            <a:r>
              <a:rPr lang="en-US" altLang="ko-KR" dirty="0"/>
              <a:t>run.py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돌렸을 때 피팅 되고 있는 현황을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 </a:t>
            </a:r>
            <a:r>
              <a:rPr lang="ko-KR" altLang="en-US" dirty="0"/>
              <a:t>진행이 얼만큼 되고 있는지 한눈에 알아보기 쉽게 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지난주에는 한 개가 </a:t>
            </a:r>
            <a:r>
              <a:rPr lang="ko-KR" altLang="en-US" dirty="0" err="1"/>
              <a:t>저장될때마다</a:t>
            </a:r>
            <a:r>
              <a:rPr lang="ko-KR" altLang="en-US" dirty="0"/>
              <a:t> </a:t>
            </a:r>
            <a:r>
              <a:rPr lang="ko-KR" altLang="en-US" dirty="0" err="1"/>
              <a:t>한줄이</a:t>
            </a:r>
            <a:r>
              <a:rPr lang="ko-KR" altLang="en-US" dirty="0"/>
              <a:t> 나왔는데 현재는 그냥 </a:t>
            </a:r>
            <a:r>
              <a:rPr lang="ko-KR" altLang="en-US" dirty="0" err="1"/>
              <a:t>퍼센트랑</a:t>
            </a:r>
            <a:r>
              <a:rPr lang="ko-KR" altLang="en-US" dirty="0"/>
              <a:t> 숫자만 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4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Readme </a:t>
            </a:r>
            <a:r>
              <a:rPr lang="ko-KR" altLang="en-US" dirty="0"/>
              <a:t>마크다운이 길어서 지금은 </a:t>
            </a:r>
            <a:r>
              <a:rPr lang="en-US" altLang="ko-KR" dirty="0"/>
              <a:t>Installation(</a:t>
            </a:r>
            <a:r>
              <a:rPr lang="ko-KR" altLang="en-US" dirty="0"/>
              <a:t>어떻게 설치하는지</a:t>
            </a:r>
            <a:r>
              <a:rPr lang="en-US" altLang="ko-KR" dirty="0"/>
              <a:t>) , how to Run, </a:t>
            </a:r>
            <a:r>
              <a:rPr lang="ko-KR" altLang="en-US" dirty="0"/>
              <a:t>예시만 넣었습니다</a:t>
            </a:r>
            <a:r>
              <a:rPr lang="en-US" altLang="ko-KR" dirty="0"/>
              <a:t>. </a:t>
            </a:r>
            <a:r>
              <a:rPr lang="ko-KR" altLang="en-US" dirty="0"/>
              <a:t>다른 </a:t>
            </a:r>
            <a:r>
              <a:rPr lang="ko-KR" altLang="en-US" dirty="0" err="1"/>
              <a:t>자세한건</a:t>
            </a:r>
            <a:r>
              <a:rPr lang="ko-KR" altLang="en-US" dirty="0"/>
              <a:t> 주피터에 넣을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9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을 추가했습니다</a:t>
            </a:r>
            <a:r>
              <a:rPr lang="en-US" altLang="ko-KR" dirty="0"/>
              <a:t>. /</a:t>
            </a:r>
            <a:r>
              <a:rPr lang="en-US" altLang="ko-KR" dirty="0" err="1"/>
              <a:t>dat</a:t>
            </a:r>
            <a:r>
              <a:rPr lang="en-US" altLang="ko-KR" dirty="0"/>
              <a:t>/, /result/ </a:t>
            </a:r>
            <a:r>
              <a:rPr lang="ko-KR" altLang="en-US" dirty="0"/>
              <a:t>이것을 추가하였는데 이것은 데이터</a:t>
            </a:r>
            <a:r>
              <a:rPr lang="en-US" altLang="ko-KR" dirty="0"/>
              <a:t>, </a:t>
            </a:r>
            <a:r>
              <a:rPr lang="ko-KR" altLang="en-US" dirty="0" err="1"/>
              <a:t>리절트</a:t>
            </a:r>
            <a:r>
              <a:rPr lang="ko-KR" altLang="en-US" dirty="0"/>
              <a:t> 파일이 </a:t>
            </a:r>
            <a:r>
              <a:rPr lang="ko-KR" altLang="en-US" dirty="0" err="1"/>
              <a:t>깃허브에</a:t>
            </a:r>
            <a:r>
              <a:rPr lang="ko-KR" altLang="en-US" dirty="0"/>
              <a:t> 업로드 안되게 하는 것입니다</a:t>
            </a:r>
            <a:r>
              <a:rPr lang="en-US" altLang="ko-KR" dirty="0"/>
              <a:t>. Data, result</a:t>
            </a:r>
            <a:r>
              <a:rPr lang="ko-KR" altLang="en-US" dirty="0"/>
              <a:t>는 사적인 정보로서 업로드 되면 안되니까 이렇게 설정을 하였습니다</a:t>
            </a:r>
            <a:r>
              <a:rPr lang="en-US" altLang="ko-KR" dirty="0"/>
              <a:t>. </a:t>
            </a:r>
            <a:r>
              <a:rPr lang="ko-KR" altLang="en-US" dirty="0"/>
              <a:t>그리고 폴더 이름을 소문자로 바꾸었습니다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1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깃허브를</a:t>
            </a:r>
            <a:r>
              <a:rPr lang="ko-KR" altLang="en-US" dirty="0"/>
              <a:t> 이용해 팀원 세명이서 코드 디버깅을 같이 하고 있습니다</a:t>
            </a:r>
            <a:r>
              <a:rPr lang="en-US" altLang="ko-KR" dirty="0"/>
              <a:t>. </a:t>
            </a:r>
            <a:r>
              <a:rPr lang="ko-KR" altLang="en-US" dirty="0"/>
              <a:t>저희는 이번주에 크게 폴더를 자동으로 만들어주고 </a:t>
            </a:r>
            <a:r>
              <a:rPr lang="en-US" altLang="ko-KR" dirty="0"/>
              <a:t>requirement.txt</a:t>
            </a:r>
            <a:r>
              <a:rPr lang="ko-KR" altLang="en-US" dirty="0"/>
              <a:t>를 이용해서 프로젝트를 할 때 필요한 모듈들을 다운받아 줍니다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run.py</a:t>
            </a:r>
            <a:r>
              <a:rPr lang="ko-KR" altLang="en-US" dirty="0"/>
              <a:t>를 </a:t>
            </a:r>
            <a:r>
              <a:rPr lang="ko-KR" altLang="en-US" dirty="0" err="1"/>
              <a:t>간단히하고</a:t>
            </a:r>
            <a:r>
              <a:rPr lang="ko-KR" altLang="en-US" dirty="0"/>
              <a:t> </a:t>
            </a:r>
            <a:r>
              <a:rPr lang="en-US" altLang="ko-KR" dirty="0"/>
              <a:t>README</a:t>
            </a:r>
            <a:r>
              <a:rPr lang="ko-KR" altLang="en-US" dirty="0"/>
              <a:t>를 줄였고 </a:t>
            </a:r>
            <a:r>
              <a:rPr lang="en-US" altLang="ko-KR" dirty="0"/>
              <a:t>progress bar</a:t>
            </a:r>
            <a:r>
              <a:rPr lang="ko-KR" altLang="en-US" dirty="0"/>
              <a:t>를 나타나게 해서 진행 상황을 한눈에 보기 쉽게 하였습니다</a:t>
            </a:r>
            <a:r>
              <a:rPr lang="en-US" altLang="ko-KR" dirty="0"/>
              <a:t>. </a:t>
            </a:r>
            <a:r>
              <a:rPr lang="ko-KR" altLang="en-US" dirty="0"/>
              <a:t>현재 마크다운도 다 줄인 상태이고 앞으로는 주피터 노트북을 이용해서 문서화 시키는 작업만 남아있습니다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C2A3-29A7-4CEF-AECB-43BF3A4DB2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6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65.png"/><Relationship Id="rId5" Type="http://schemas.openxmlformats.org/officeDocument/2006/relationships/image" Target="../media/image23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22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1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22.png"/><Relationship Id="rId12" Type="http://schemas.openxmlformats.org/officeDocument/2006/relationships/image" Target="../media/image20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5" Type="http://schemas.openxmlformats.org/officeDocument/2006/relationships/image" Target="../media/image33.png"/><Relationship Id="rId15" Type="http://schemas.openxmlformats.org/officeDocument/2006/relationships/image" Target="../media/image29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1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33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4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3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46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49.png"/><Relationship Id="rId7" Type="http://schemas.openxmlformats.org/officeDocument/2006/relationships/image" Target="../media/image8.png"/><Relationship Id="rId12" Type="http://schemas.openxmlformats.org/officeDocument/2006/relationships/image" Target="../media/image33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5" Type="http://schemas.openxmlformats.org/officeDocument/2006/relationships/image" Target="../media/image51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50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54.png"/><Relationship Id="rId7" Type="http://schemas.openxmlformats.org/officeDocument/2006/relationships/image" Target="../media/image8.png"/><Relationship Id="rId12" Type="http://schemas.openxmlformats.org/officeDocument/2006/relationships/image" Target="../media/image3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5" Type="http://schemas.openxmlformats.org/officeDocument/2006/relationships/image" Target="../media/image56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55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5859" y="2516864"/>
            <a:ext cx="8470879" cy="36951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2673" y="6627158"/>
            <a:ext cx="5946232" cy="5796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5992" y="6071144"/>
            <a:ext cx="2953129" cy="502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3" y="2912553"/>
            <a:ext cx="4659556" cy="53703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5185" y="4584469"/>
            <a:ext cx="2891581" cy="13652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91106" y="5003399"/>
            <a:ext cx="2737542" cy="5306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917279" cy="1923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52536" y="4317425"/>
            <a:ext cx="858956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78967" y="1467720"/>
            <a:ext cx="3159448" cy="71376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9844281" cy="14608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3243" y="2988581"/>
            <a:ext cx="3389918" cy="7916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77238" y="4196164"/>
            <a:ext cx="2816933" cy="2816933"/>
            <a:chOff x="11977238" y="4196164"/>
            <a:chExt cx="2816933" cy="28169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77238" y="4196164"/>
              <a:ext cx="2816933" cy="28169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71785" y="7149338"/>
            <a:ext cx="858956" cy="4571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872262" y="4660462"/>
            <a:ext cx="858956" cy="4571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8050" y="5065375"/>
            <a:ext cx="1489604" cy="1235924"/>
            <a:chOff x="12658050" y="5065375"/>
            <a:chExt cx="1489604" cy="12359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58050" y="5065375"/>
              <a:ext cx="1489604" cy="123592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21861" y="4703156"/>
            <a:ext cx="2167819" cy="49890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088007" y="5027281"/>
            <a:ext cx="2167819" cy="49890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08172" y="7530283"/>
            <a:ext cx="2167819" cy="49890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97403" y="4355520"/>
            <a:ext cx="2945455" cy="3085714"/>
            <a:chOff x="6197403" y="4355520"/>
            <a:chExt cx="2945455" cy="30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97403" y="4355520"/>
              <a:ext cx="2945455" cy="30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032822"/>
            <a:ext cx="11873789" cy="313458"/>
            <a:chOff x="3205962" y="6032822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5962" y="6032822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6986" y="3939157"/>
            <a:ext cx="9319940" cy="24742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96620" y="6495887"/>
            <a:ext cx="2669555" cy="50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842642"/>
            <a:ext cx="11873789" cy="313458"/>
            <a:chOff x="3205962" y="3842642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5962" y="3842642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1164" y="3952307"/>
            <a:ext cx="887408" cy="23910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1850" y="1893176"/>
            <a:ext cx="4380326" cy="20482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2782" y="4156658"/>
            <a:ext cx="1439012" cy="6185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3565" y="5229385"/>
            <a:ext cx="2705968" cy="6185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53704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073" y="5010375"/>
            <a:ext cx="2828058" cy="8448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32192" y="3675868"/>
            <a:ext cx="3040249" cy="3369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455" y="2989792"/>
            <a:ext cx="3520994" cy="7771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5255782" cy="13495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80249"/>
            <a:ext cx="2991363" cy="6680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71163"/>
            <a:ext cx="3058104" cy="66804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5737325"/>
            <a:ext cx="2509771" cy="6735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39768" y="4874353"/>
            <a:ext cx="2936688" cy="163484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39147" y="6856142"/>
            <a:ext cx="2753050" cy="8555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98199" y="8220649"/>
            <a:ext cx="2066312" cy="124518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28264" y="6607811"/>
            <a:ext cx="2550342" cy="6171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8264" y="7423954"/>
            <a:ext cx="1200431" cy="6171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39848" y="4564862"/>
            <a:ext cx="10727075" cy="2467227"/>
            <a:chOff x="6239848" y="4564862"/>
            <a:chExt cx="10727075" cy="24672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39848" y="4564862"/>
              <a:ext cx="10727075" cy="2467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240960" cy="14608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312" y="3071563"/>
            <a:ext cx="2657237" cy="61712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101" y="3897904"/>
            <a:ext cx="4021259" cy="8622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71163"/>
            <a:ext cx="3058104" cy="6680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8264" y="5737325"/>
            <a:ext cx="2509771" cy="67352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8264" y="6607811"/>
            <a:ext cx="2550342" cy="6171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8264" y="7423954"/>
            <a:ext cx="1200431" cy="6171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78986" y="8348058"/>
            <a:ext cx="10048799" cy="1318905"/>
            <a:chOff x="6578986" y="8348058"/>
            <a:chExt cx="10048799" cy="1318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78986" y="8348058"/>
              <a:ext cx="10048799" cy="1318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17671" y="2558535"/>
            <a:ext cx="6171429" cy="4728111"/>
            <a:chOff x="8517671" y="2558535"/>
            <a:chExt cx="6171429" cy="47281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17671" y="2558535"/>
              <a:ext cx="6171429" cy="47281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78432" y="7558434"/>
            <a:ext cx="601431" cy="435325"/>
            <a:chOff x="8778432" y="7558434"/>
            <a:chExt cx="601431" cy="4353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8778432" y="7558434"/>
              <a:ext cx="601431" cy="43532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47906" y="7451177"/>
            <a:ext cx="4275708" cy="69150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570990" y="9147797"/>
            <a:ext cx="4094233" cy="522570"/>
            <a:chOff x="12570990" y="9147797"/>
            <a:chExt cx="4094233" cy="5225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70990" y="9147797"/>
              <a:ext cx="4094233" cy="522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693063" cy="14608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657237" cy="61712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2991363" cy="6680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4754552"/>
            <a:ext cx="4110111" cy="8622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8264" y="5737325"/>
            <a:ext cx="2509771" cy="67352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8264" y="6607811"/>
            <a:ext cx="2550342" cy="6171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8264" y="7423954"/>
            <a:ext cx="1200431" cy="6171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07839" y="2975044"/>
            <a:ext cx="8908083" cy="6468354"/>
            <a:chOff x="8517671" y="3570408"/>
            <a:chExt cx="6171429" cy="482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17671" y="3570408"/>
              <a:ext cx="6171429" cy="4821429"/>
            </a:xfrm>
            <a:prstGeom prst="rect">
              <a:avLst/>
            </a:prstGeom>
          </p:spPr>
        </p:pic>
      </p:grp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89672EDB-62F9-4D70-8968-D6D492970091}"/>
              </a:ext>
            </a:extLst>
          </p:cNvPr>
          <p:cNvSpPr/>
          <p:nvPr/>
        </p:nvSpPr>
        <p:spPr>
          <a:xfrm>
            <a:off x="9448800" y="8572500"/>
            <a:ext cx="457200" cy="457200"/>
          </a:xfrm>
          <a:prstGeom prst="donu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5503952" cy="14728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216" y="6607811"/>
            <a:ext cx="2550342" cy="6171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8740" y="7423954"/>
            <a:ext cx="1200431" cy="6171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0169" y="4871163"/>
            <a:ext cx="3058104" cy="6680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3071563"/>
            <a:ext cx="2657237" cy="6171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18740" y="3928211"/>
            <a:ext cx="2991363" cy="66804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1191" y="5650819"/>
            <a:ext cx="3650440" cy="8697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84257" y="5555368"/>
            <a:ext cx="10268559" cy="1103870"/>
            <a:chOff x="6484257" y="5555368"/>
            <a:chExt cx="10268559" cy="1103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4257" y="5555368"/>
              <a:ext cx="10268559" cy="110387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00459" y="2837286"/>
            <a:ext cx="2453274" cy="753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917279" cy="1923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10515315" cy="13495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2353" y="7345136"/>
            <a:ext cx="1200431" cy="6171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71163"/>
            <a:ext cx="3058104" cy="6680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3071563"/>
            <a:ext cx="2657237" cy="6171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3928211"/>
            <a:ext cx="2991363" cy="6680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8264" y="5737325"/>
            <a:ext cx="2509771" cy="6735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5624" y="6488409"/>
            <a:ext cx="3193037" cy="7916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40276" y="2922672"/>
            <a:ext cx="7012039" cy="2508871"/>
            <a:chOff x="8151761" y="3228454"/>
            <a:chExt cx="6682693" cy="218858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51761" y="3228454"/>
              <a:ext cx="6682693" cy="21885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54362" y="5954393"/>
            <a:ext cx="7383865" cy="3371459"/>
            <a:chOff x="8084735" y="5954395"/>
            <a:chExt cx="6816744" cy="30419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84735" y="5954395"/>
              <a:ext cx="6816744" cy="30419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917279" cy="1923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7245" y="1467720"/>
            <a:ext cx="1683574" cy="7137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1594729" cy="13495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264" y="6607811"/>
            <a:ext cx="2550342" cy="6171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71163"/>
            <a:ext cx="3058104" cy="6680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3071563"/>
            <a:ext cx="2657237" cy="6171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3928211"/>
            <a:ext cx="2991363" cy="6680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8264" y="5737325"/>
            <a:ext cx="2509771" cy="6735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4672" y="7436381"/>
            <a:ext cx="1723624" cy="7916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81617" y="3617436"/>
            <a:ext cx="4915029" cy="3959017"/>
            <a:chOff x="6181617" y="3617436"/>
            <a:chExt cx="4915029" cy="39590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81617" y="3617436"/>
              <a:ext cx="4915029" cy="39590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38162" y="4117780"/>
            <a:ext cx="2288641" cy="2788680"/>
            <a:chOff x="13638162" y="4117780"/>
            <a:chExt cx="2288641" cy="278868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38162" y="4117780"/>
              <a:ext cx="2288641" cy="2788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296</Words>
  <Application>Microsoft Office PowerPoint</Application>
  <PresentationFormat>사용자 지정</PresentationFormat>
  <Paragraphs>21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전수인</cp:lastModifiedBy>
  <cp:revision>19</cp:revision>
  <dcterms:created xsi:type="dcterms:W3CDTF">2021-06-03T00:55:53Z</dcterms:created>
  <dcterms:modified xsi:type="dcterms:W3CDTF">2021-06-02T18:23:37Z</dcterms:modified>
</cp:coreProperties>
</file>