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05F3F5E-3D1B-4557-982D-7B16D5E4E93B}" type="datetimeFigureOut">
              <a:rPr lang="es-CR" smtClean="0"/>
              <a:t>24/05/2014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91F666-635C-4B59-8BEF-F812A1DFF91F}" type="slidenum">
              <a:rPr lang="es-CR" smtClean="0"/>
              <a:t>‹Nº›</a:t>
            </a:fld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13" name="voltage.wav"/>
          </p:stSnd>
        </p:sndAc>
      </p:transition>
    </mc:Choice>
    <mc:Fallback xmlns="">
      <p:transition spd="slow" advClick="0">
        <p:fade/>
        <p:sndAc>
          <p:stSnd>
            <p:snd r:embed="rId14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gile%20Quality%20Assurance%20in%20Software%20Testing_low.mp4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459359"/>
          </a:xfrm>
        </p:spPr>
        <p:txBody>
          <a:bodyPr>
            <a:normAutofit/>
          </a:bodyPr>
          <a:lstStyle/>
          <a:p>
            <a:r>
              <a:rPr lang="es-MX" sz="7200" dirty="0" err="1" smtClean="0"/>
              <a:t>QualIty</a:t>
            </a:r>
            <a:r>
              <a:rPr lang="es-MX" sz="7200" dirty="0" smtClean="0"/>
              <a:t>  </a:t>
            </a:r>
            <a:r>
              <a:rPr lang="es-MX" sz="7200" dirty="0" err="1" smtClean="0"/>
              <a:t>Assuranse</a:t>
            </a:r>
            <a:endParaRPr lang="es-CR" sz="7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400800" cy="1473200"/>
          </a:xfrm>
        </p:spPr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535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7015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4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QA?</a:t>
            </a:r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397348" y="1556793"/>
            <a:ext cx="8244117" cy="3970318"/>
          </a:xfrm>
          <a:custGeom>
            <a:avLst/>
            <a:gdLst>
              <a:gd name="connsiteX0" fmla="*/ 0 w 7704856"/>
              <a:gd name="connsiteY0" fmla="*/ 0 h 1477328"/>
              <a:gd name="connsiteX1" fmla="*/ 7704856 w 7704856"/>
              <a:gd name="connsiteY1" fmla="*/ 0 h 1477328"/>
              <a:gd name="connsiteX2" fmla="*/ 7704856 w 7704856"/>
              <a:gd name="connsiteY2" fmla="*/ 1477328 h 1477328"/>
              <a:gd name="connsiteX3" fmla="*/ 0 w 7704856"/>
              <a:gd name="connsiteY3" fmla="*/ 1477328 h 1477328"/>
              <a:gd name="connsiteX4" fmla="*/ 0 w 7704856"/>
              <a:gd name="connsiteY4" fmla="*/ 0 h 1477328"/>
              <a:gd name="connsiteX0" fmla="*/ 0 w 8126887"/>
              <a:gd name="connsiteY0" fmla="*/ 0 h 4454989"/>
              <a:gd name="connsiteX1" fmla="*/ 7704856 w 8126887"/>
              <a:gd name="connsiteY1" fmla="*/ 0 h 4454989"/>
              <a:gd name="connsiteX2" fmla="*/ 8126887 w 8126887"/>
              <a:gd name="connsiteY2" fmla="*/ 4454989 h 4454989"/>
              <a:gd name="connsiteX3" fmla="*/ 0 w 8126887"/>
              <a:gd name="connsiteY3" fmla="*/ 1477328 h 4454989"/>
              <a:gd name="connsiteX4" fmla="*/ 0 w 8126887"/>
              <a:gd name="connsiteY4" fmla="*/ 0 h 4454989"/>
              <a:gd name="connsiteX0" fmla="*/ 117230 w 8244117"/>
              <a:gd name="connsiteY0" fmla="*/ 0 h 4548774"/>
              <a:gd name="connsiteX1" fmla="*/ 7822086 w 8244117"/>
              <a:gd name="connsiteY1" fmla="*/ 0 h 4548774"/>
              <a:gd name="connsiteX2" fmla="*/ 8244117 w 8244117"/>
              <a:gd name="connsiteY2" fmla="*/ 4454989 h 4548774"/>
              <a:gd name="connsiteX3" fmla="*/ 0 w 8244117"/>
              <a:gd name="connsiteY3" fmla="*/ 4548774 h 4548774"/>
              <a:gd name="connsiteX4" fmla="*/ 117230 w 8244117"/>
              <a:gd name="connsiteY4" fmla="*/ 0 h 454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4117" h="4548774">
                <a:moveTo>
                  <a:pt x="117230" y="0"/>
                </a:moveTo>
                <a:lnTo>
                  <a:pt x="7822086" y="0"/>
                </a:lnTo>
                <a:lnTo>
                  <a:pt x="8244117" y="4454989"/>
                </a:lnTo>
                <a:lnTo>
                  <a:pt x="0" y="4548774"/>
                </a:lnTo>
                <a:lnTo>
                  <a:pt x="11723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r>
              <a:rPr lang="es-CR" dirty="0" smtClean="0">
                <a:solidFill>
                  <a:srgbClr val="0070C0"/>
                </a:solidFill>
              </a:rPr>
              <a:t>(QA) es un enfoque centrado en el proceso de asegurar que una empresa u organización está proporcionando las mejores posibles productos o servicios. </a:t>
            </a:r>
          </a:p>
          <a:p>
            <a:endParaRPr lang="es-CR" dirty="0">
              <a:solidFill>
                <a:srgbClr val="0070C0"/>
              </a:solidFill>
            </a:endParaRPr>
          </a:p>
          <a:p>
            <a:endParaRPr lang="es-CR" dirty="0" smtClean="0">
              <a:solidFill>
                <a:srgbClr val="0070C0"/>
              </a:solidFill>
            </a:endParaRPr>
          </a:p>
          <a:p>
            <a:endParaRPr lang="es-CR" dirty="0">
              <a:solidFill>
                <a:srgbClr val="0070C0"/>
              </a:solidFill>
            </a:endParaRPr>
          </a:p>
          <a:p>
            <a:endParaRPr lang="es-CR" dirty="0" smtClean="0">
              <a:solidFill>
                <a:srgbClr val="0070C0"/>
              </a:solidFill>
            </a:endParaRPr>
          </a:p>
          <a:p>
            <a:endParaRPr lang="es-CR" dirty="0">
              <a:solidFill>
                <a:srgbClr val="0070C0"/>
              </a:solidFill>
            </a:endParaRPr>
          </a:p>
          <a:p>
            <a:endParaRPr lang="es-CR" dirty="0" smtClean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Se relaciona con el control de calidad, que se centra en el resultado final, como análisis de una muestra de elementos de un lote después de la producción. </a:t>
            </a:r>
            <a:endParaRPr lang="es-C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 un conjunto de pasos y resultados esperados usados para probar una aplicación. Este se crea a partir de los requisitos del software. Los casos de prueba bien escritos pueden lograr que el ciclo de pruebas sea más fluido y eficiente.</a:t>
            </a:r>
          </a:p>
          <a:p>
            <a:endParaRPr lang="es-C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prueba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449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/>
          <a:lstStyle/>
          <a:p>
            <a:r>
              <a:rPr lang="es-CR" dirty="0"/>
              <a:t>se centran en los detalles procedimentales del software, por lo que su diseño está fuertemente ligado al código fuente. El </a:t>
            </a:r>
            <a:r>
              <a:rPr lang="es-CR" dirty="0" err="1"/>
              <a:t>testeador</a:t>
            </a:r>
            <a:r>
              <a:rPr lang="es-CR" dirty="0"/>
              <a:t> escoge distintos valores de entrada para examinar cada uno de los posibles flujos de ejecución del programa y cerciorarse de que se devuelven los valores de salida adecuados.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Caja blanca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891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R" sz="2000" dirty="0" smtClean="0"/>
              <a:t>     Las </a:t>
            </a:r>
            <a:r>
              <a:rPr lang="es-CR" sz="2000" dirty="0"/>
              <a:t>pruebas de caja negra se llevan a cabo sobre la interfaz del </a:t>
            </a:r>
            <a:r>
              <a:rPr lang="es-CR" sz="2000" dirty="0" smtClean="0"/>
              <a:t>software. Los </a:t>
            </a:r>
            <a:r>
              <a:rPr lang="es-CR" sz="2000" dirty="0"/>
              <a:t>casos de prueba de la caja negra pretenden demostrar que:</a:t>
            </a:r>
          </a:p>
          <a:p>
            <a:r>
              <a:rPr lang="es-CR" sz="2000" dirty="0" smtClean="0"/>
              <a:t>Las </a:t>
            </a:r>
            <a:r>
              <a:rPr lang="es-CR" sz="2000" dirty="0"/>
              <a:t>funciones del software son operativas</a:t>
            </a:r>
          </a:p>
          <a:p>
            <a:r>
              <a:rPr lang="es-CR" sz="2000" dirty="0" smtClean="0"/>
              <a:t> </a:t>
            </a:r>
            <a:r>
              <a:rPr lang="es-CR" sz="2000" dirty="0"/>
              <a:t>La entrada se acepta de forma correcta</a:t>
            </a:r>
          </a:p>
          <a:p>
            <a:r>
              <a:rPr lang="es-CR" sz="2000" dirty="0" smtClean="0"/>
              <a:t> </a:t>
            </a:r>
            <a:r>
              <a:rPr lang="es-CR" sz="2000" dirty="0"/>
              <a:t>Se produce una salida </a:t>
            </a:r>
            <a:r>
              <a:rPr lang="es-CR" sz="2000" dirty="0" smtClean="0"/>
              <a:t>correcta.</a:t>
            </a:r>
            <a:endParaRPr lang="es-CR" sz="2000" dirty="0"/>
          </a:p>
          <a:p>
            <a:r>
              <a:rPr lang="es-CR" sz="2000" dirty="0"/>
              <a:t>Las pruebas de caja negra pretenden encontrar estos tipos de errores</a:t>
            </a:r>
            <a:r>
              <a:rPr lang="es-CR" sz="2000" dirty="0" smtClean="0"/>
              <a:t>:</a:t>
            </a:r>
          </a:p>
          <a:p>
            <a:r>
              <a:rPr lang="es-CR" sz="2000" dirty="0" smtClean="0"/>
              <a:t>Funciones </a:t>
            </a:r>
            <a:r>
              <a:rPr lang="es-CR" sz="2000" dirty="0"/>
              <a:t>incorrectas o </a:t>
            </a:r>
            <a:r>
              <a:rPr lang="es-CR" sz="2000" dirty="0" smtClean="0"/>
              <a:t>ausentes</a:t>
            </a:r>
          </a:p>
          <a:p>
            <a:r>
              <a:rPr lang="es-CR" sz="2000" dirty="0" smtClean="0"/>
              <a:t> </a:t>
            </a:r>
            <a:r>
              <a:rPr lang="es-CR" sz="2000" dirty="0"/>
              <a:t>Errores en la </a:t>
            </a:r>
            <a:r>
              <a:rPr lang="es-CR" sz="2000" dirty="0" smtClean="0"/>
              <a:t>interfaz</a:t>
            </a:r>
          </a:p>
          <a:p>
            <a:r>
              <a:rPr lang="es-CR" sz="2000" dirty="0" smtClean="0"/>
              <a:t> </a:t>
            </a:r>
            <a:r>
              <a:rPr lang="es-CR" sz="2000" dirty="0"/>
              <a:t>Errores de rendimiento</a:t>
            </a:r>
          </a:p>
          <a:p>
            <a:endParaRPr lang="es-CR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Caja Negra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603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Esta prueba se utiliza normalmente para romper la aplicación. Se va doblando el número de usuarios que se agregan a la aplicación y se ejecuta una prueba de carga hasta que se rompe. Este tipo de prueba se realiza para determinar la solidez de la aplicación en los momentos de carga extrema y ayuda a los administradores para determinar si la aplicación rendirá lo suficiente en caso de que la carga real supere a la carga esperada.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Stress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679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</a:t>
            </a:r>
            <a:r>
              <a:rPr lang="es-CR" dirty="0" smtClean="0"/>
              <a:t>on </a:t>
            </a:r>
            <a:r>
              <a:rPr lang="es-CR" dirty="0"/>
              <a:t>las pruebas que se realizan, desde una perspectiva, para determinar lo rápido que realiza una tarea un sistema en condiciones particulares de trabajo</a:t>
            </a:r>
            <a:r>
              <a:rPr lang="es-CR" dirty="0" smtClean="0"/>
              <a:t>.</a:t>
            </a:r>
          </a:p>
          <a:p>
            <a:r>
              <a:rPr lang="es-CR" dirty="0" smtClean="0"/>
              <a:t> </a:t>
            </a:r>
            <a:r>
              <a:rPr lang="es-CR" dirty="0"/>
              <a:t>También puede servir para validar y verificar otros atributos de la calidad del sistema, tales como la escalabilidad, fiabilidad y uso de los recursos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Rendimiento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796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*Nivel de seguridad de la aplicación: Verifica que un actor solo pueda acceder a las funciones y datos que su usuario tiene permitido.</a:t>
            </a:r>
          </a:p>
          <a:p>
            <a:endParaRPr lang="es-CR" dirty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r>
              <a:rPr lang="es-CR" dirty="0" smtClean="0"/>
              <a:t>*</a:t>
            </a:r>
            <a:r>
              <a:rPr lang="es-CR" dirty="0"/>
              <a:t>Nivel de Seguridad del Sistema: Verificar que solo los actores con acceso al sistema y a la aplicación están habilitados para accederla</a:t>
            </a:r>
            <a:r>
              <a:rPr lang="es-CR" dirty="0" smtClean="0"/>
              <a:t>.</a:t>
            </a:r>
            <a:endParaRPr lang="es-C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26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hlinkClick r:id="rId3" action="ppaction://hlinkfile"/>
              </a:rPr>
              <a:t>Agile </a:t>
            </a:r>
            <a:r>
              <a:rPr lang="es-CR" dirty="0" err="1" smtClean="0">
                <a:hlinkClick r:id="rId3" action="ppaction://hlinkfile"/>
              </a:rPr>
              <a:t>Quality</a:t>
            </a:r>
            <a:r>
              <a:rPr lang="es-CR" dirty="0" smtClean="0">
                <a:hlinkClick r:id="rId3" action="ppaction://hlinkfile"/>
              </a:rPr>
              <a:t> </a:t>
            </a:r>
            <a:r>
              <a:rPr lang="es-CR" dirty="0" err="1" smtClean="0">
                <a:hlinkClick r:id="rId3" action="ppaction://hlinkfile"/>
              </a:rPr>
              <a:t>Assurance</a:t>
            </a:r>
            <a:r>
              <a:rPr lang="es-CR" dirty="0" smtClean="0">
                <a:hlinkClick r:id="rId3" action="ppaction://hlinkfile"/>
              </a:rPr>
              <a:t> in Software Testing_low.mp4</a:t>
            </a:r>
            <a:endParaRPr lang="es-C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VIDEO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2360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honeycomb/>
        <p:sndAc>
          <p:stSnd>
            <p:snd r:embed="rId2" name="voltage.wav"/>
          </p:stSnd>
        </p:sndAc>
      </p:transition>
    </mc:Choice>
    <mc:Fallback xmlns="">
      <p:transition spd="slow" advClick="0">
        <p:fade/>
        <p:sndAc>
          <p:stSnd>
            <p:snd r:embed="rId4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115</TotalTime>
  <Words>436</Words>
  <Application>Microsoft Office PowerPoint</Application>
  <PresentationFormat>Presentación en pantalla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Forma de onda</vt:lpstr>
      <vt:lpstr>QualIty  Assuranse</vt:lpstr>
      <vt:lpstr>¿Qué es QA?</vt:lpstr>
      <vt:lpstr>Casos de prueba</vt:lpstr>
      <vt:lpstr>Caja blanca</vt:lpstr>
      <vt:lpstr>Caja Negra</vt:lpstr>
      <vt:lpstr>Stress</vt:lpstr>
      <vt:lpstr>Rendimiento</vt:lpstr>
      <vt:lpstr>Seguridad</vt:lpstr>
      <vt:lpstr>VIDEO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 Asure</dc:title>
  <dc:creator>p</dc:creator>
  <cp:lastModifiedBy>p</cp:lastModifiedBy>
  <cp:revision>15</cp:revision>
  <dcterms:created xsi:type="dcterms:W3CDTF">2014-05-24T15:15:46Z</dcterms:created>
  <dcterms:modified xsi:type="dcterms:W3CDTF">2014-05-24T17:16:34Z</dcterms:modified>
</cp:coreProperties>
</file>