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2"/>
    <p:restoredTop sz="94686"/>
  </p:normalViewPr>
  <p:slideViewPr>
    <p:cSldViewPr snapToGrid="0" snapToObjects="1">
      <p:cViewPr varScale="1">
        <p:scale>
          <a:sx n="96" d="100"/>
          <a:sy n="96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AAB-B21B-D748-B25F-222BC9707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AD7A9-4878-6049-8B11-C16548639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984F-7571-8244-BCA9-BCD8CE7A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53138-4F1D-684A-842D-F3105865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9029-0664-CE4C-8289-C39AC40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6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6593-1198-7349-825F-CDD6C200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2604-72AD-4D4E-9DA2-59D71AE0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8874-E35A-F549-BAA0-517A14C2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D52BD-DE1B-754B-B3C9-791DFECF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1FDD-2529-234C-A2F3-160381C8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D6C0D-098A-0643-8050-C5CBF958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3A54E-4F92-4645-8D30-76AEDA06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36AB-904F-6249-873A-56FEA42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5AD1-E484-4043-80D5-657974AA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912D-723D-2E4A-B854-757A779C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2C33-8C3D-F248-A902-89916E5F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1B8-9BC1-6042-8AC7-EE0EC6CE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81D1-099C-9346-A434-4012E806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89F8-E445-4D4E-8A62-8DC80671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15AB-2A55-9F49-ACCD-9162BBA1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07A0-AF11-5F41-AC62-E5DC5566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8DA0-C91C-7F4C-9950-32ED0F0F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5024-1859-DA4E-AD09-E3513D95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E4963-B111-7847-A6A6-A5C13C29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57EF-2DEA-8244-A63B-03E28CBE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527D-7C06-B24C-9A04-77836148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BB1F-7942-2D46-B218-500AC808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EC9FA-B2D8-A540-A616-A27B053F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47B59-347F-D84F-9B8E-22D5D782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B484A-EFE4-4A48-97D4-676091F7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D185-086D-A64B-B140-A5761208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43E-4F80-8C4B-A5B9-A300114B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7FCB-4DFA-FB48-89E2-9A99EB21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65A45-0DAF-E140-8783-0C738757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78AF7-D1FB-F54F-B84D-31CDF0968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AC7F1-8366-5B4F-8068-107BCB6F7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CCB12-E423-434C-89DE-617FF49E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4C83B-ABBE-2940-868B-1405036E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715D6-2CA0-944E-B5BF-916EC681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2DAB-BF58-E54A-A92A-8B6D4C1B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FFC14-A264-7F43-8734-F11F93A3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E3C1F-5311-D942-AD33-3F2E5A5A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B2206-FB2B-884C-AE37-F0509FA2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CCEFA-B205-E641-B7D1-FE884B82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9FE3D-BB7F-4B48-A7B9-36AE7B77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92B2-D903-6840-915C-DCC1764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C252-64DC-2A42-B5D6-61686FE8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BA41-9A71-304A-B7AA-8200F172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AB02C-B661-B949-BF93-7C2ABA0F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959E1-35CB-E746-98AD-A04D6468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F376D-546F-DC4B-800E-D1710D88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E536-4372-7F4B-8B3C-5B019232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D35-F949-A744-BC45-D83152B0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5432-1238-9742-B31D-BF846A06B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55468-89ED-3349-80FD-5A6896CB8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E0BFF-B1D4-0B49-81F2-E3F1A596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04B57-A8DB-4F45-A635-5DDF3855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A415-E86D-C648-A53C-0968633F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3E7B4-921B-4449-99D6-E789B90B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683B-2043-E348-B23F-03FEEB927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3DFE-D1E5-984F-9BBF-A448C9A05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5AC9-4F1B-4346-96F9-86086D9D3379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61A1-9958-2B40-A395-C269B305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76B5-42B7-1E4E-87CD-9C5AC1E3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8E75-DE66-3C40-A801-137FA119E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EC2EE-B11F-B746-BB64-F58B727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08" y="4918758"/>
            <a:ext cx="1588425" cy="1939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8A409-D102-9944-B97D-99900307E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1" y="2596508"/>
            <a:ext cx="1588949" cy="2109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9637B-5BA6-D249-8069-261354D6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611" y="354418"/>
            <a:ext cx="1588949" cy="1939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BFE72A-A9D0-5845-9EF7-8701D3A05278}"/>
              </a:ext>
            </a:extLst>
          </p:cNvPr>
          <p:cNvSpPr txBox="1"/>
          <p:nvPr/>
        </p:nvSpPr>
        <p:spPr>
          <a:xfrm>
            <a:off x="5323852" y="2257040"/>
            <a:ext cx="158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exosuit.h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67340-4AB8-0442-9FEE-1F6AF5A02BF2}"/>
              </a:ext>
            </a:extLst>
          </p:cNvPr>
          <p:cNvSpPr txBox="1"/>
          <p:nvPr/>
        </p:nvSpPr>
        <p:spPr>
          <a:xfrm>
            <a:off x="5245098" y="-24503"/>
            <a:ext cx="158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exosuit.cpp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0B559-207E-4C4C-B211-B8F022E43110}"/>
              </a:ext>
            </a:extLst>
          </p:cNvPr>
          <p:cNvSpPr txBox="1"/>
          <p:nvPr/>
        </p:nvSpPr>
        <p:spPr>
          <a:xfrm>
            <a:off x="5390580" y="4630191"/>
            <a:ext cx="158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main.cpp</a:t>
            </a:r>
            <a:r>
              <a:rPr lang="en-US" sz="1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A8ACB5-B54C-0D47-9E4B-0A207CB0CC35}"/>
              </a:ext>
            </a:extLst>
          </p:cNvPr>
          <p:cNvCxnSpPr>
            <a:cxnSpLocks/>
          </p:cNvCxnSpPr>
          <p:nvPr/>
        </p:nvCxnSpPr>
        <p:spPr>
          <a:xfrm flipV="1">
            <a:off x="5418547" y="2335171"/>
            <a:ext cx="0" cy="17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B5DC06-83AB-DB44-A98F-BC563092F728}"/>
              </a:ext>
            </a:extLst>
          </p:cNvPr>
          <p:cNvCxnSpPr>
            <a:cxnSpLocks/>
          </p:cNvCxnSpPr>
          <p:nvPr/>
        </p:nvCxnSpPr>
        <p:spPr>
          <a:xfrm>
            <a:off x="6877176" y="4743663"/>
            <a:ext cx="0" cy="13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12452C0-79AF-924F-9C5B-520F50923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6" y="2078330"/>
            <a:ext cx="2091580" cy="1939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BD398-0034-044B-A012-DE4246C1C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441" y="2078330"/>
            <a:ext cx="1849992" cy="19274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A8B685-A869-1847-A734-47DBC88A61A9}"/>
              </a:ext>
            </a:extLst>
          </p:cNvPr>
          <p:cNvSpPr txBox="1"/>
          <p:nvPr/>
        </p:nvSpPr>
        <p:spPr>
          <a:xfrm>
            <a:off x="61526" y="1783128"/>
            <a:ext cx="184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arduinomicro.cpp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47CF1-438A-624E-8EEA-DF91F5BEFDB0}"/>
              </a:ext>
            </a:extLst>
          </p:cNvPr>
          <p:cNvSpPr txBox="1"/>
          <p:nvPr/>
        </p:nvSpPr>
        <p:spPr>
          <a:xfrm>
            <a:off x="3091443" y="1793776"/>
            <a:ext cx="184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arduinomicro.h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809CC7A-3A35-5740-B4FD-8F6DFAC3F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5855" y="2153934"/>
            <a:ext cx="1005831" cy="490353"/>
          </a:xfrm>
          <a:prstGeom prst="bentConnector3">
            <a:avLst>
              <a:gd name="adj1" fmla="val 987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7CD545-C687-1F4B-92E2-DBE44F23FAE6}"/>
              </a:ext>
            </a:extLst>
          </p:cNvPr>
          <p:cNvCxnSpPr>
            <a:cxnSpLocks/>
          </p:cNvCxnSpPr>
          <p:nvPr/>
        </p:nvCxnSpPr>
        <p:spPr>
          <a:xfrm flipH="1">
            <a:off x="2378236" y="2427895"/>
            <a:ext cx="505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532FDD0A-2EC9-5842-8434-59DF92318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9715" y="4592022"/>
            <a:ext cx="1834818" cy="214515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CF5A6D-B931-744D-9E63-0FDDE8662B2E}"/>
              </a:ext>
            </a:extLst>
          </p:cNvPr>
          <p:cNvCxnSpPr>
            <a:cxnSpLocks/>
          </p:cNvCxnSpPr>
          <p:nvPr/>
        </p:nvCxnSpPr>
        <p:spPr>
          <a:xfrm flipV="1">
            <a:off x="4027124" y="4077587"/>
            <a:ext cx="0" cy="43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75B2F0E-E572-C94B-8232-8C30C451697F}"/>
              </a:ext>
            </a:extLst>
          </p:cNvPr>
          <p:cNvSpPr txBox="1"/>
          <p:nvPr/>
        </p:nvSpPr>
        <p:spPr>
          <a:xfrm>
            <a:off x="2648494" y="4294453"/>
            <a:ext cx="184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serial.h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09289A6-4A97-5A45-80AA-C3B5EBF83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6" y="4601752"/>
            <a:ext cx="1799238" cy="215120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AA88BCC-DE50-5D43-A031-ED2697EFE8B7}"/>
              </a:ext>
            </a:extLst>
          </p:cNvPr>
          <p:cNvSpPr txBox="1"/>
          <p:nvPr/>
        </p:nvSpPr>
        <p:spPr>
          <a:xfrm>
            <a:off x="19874" y="4272162"/>
            <a:ext cx="17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serial.cpp</a:t>
            </a:r>
            <a:endParaRPr 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C5A852-E265-0C45-90C0-6ADBDE63AB04}"/>
              </a:ext>
            </a:extLst>
          </p:cNvPr>
          <p:cNvCxnSpPr>
            <a:cxnSpLocks/>
          </p:cNvCxnSpPr>
          <p:nvPr/>
        </p:nvCxnSpPr>
        <p:spPr>
          <a:xfrm flipH="1" flipV="1">
            <a:off x="2030547" y="4781373"/>
            <a:ext cx="827646" cy="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802564-2A70-F24B-80AF-B5F0F330F4FE}"/>
              </a:ext>
            </a:extLst>
          </p:cNvPr>
          <p:cNvSpPr txBox="1"/>
          <p:nvPr/>
        </p:nvSpPr>
        <p:spPr>
          <a:xfrm>
            <a:off x="1750385" y="4899373"/>
            <a:ext cx="134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Feed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serial.cpp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before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being pulled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arduinomicro.h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894C4A-B21E-F142-8D45-CFC45B19BCA9}"/>
              </a:ext>
            </a:extLst>
          </p:cNvPr>
          <p:cNvSpPr txBox="1"/>
          <p:nvPr/>
        </p:nvSpPr>
        <p:spPr>
          <a:xfrm>
            <a:off x="2135903" y="2692564"/>
            <a:ext cx="1047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Feed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arduinomicro.cpp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before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being pulled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exosuit.h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3DBE35A-418F-1548-BD68-7EC56598A9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8638" y="360701"/>
            <a:ext cx="1788042" cy="1269875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E99E9BB-2E55-F943-85B2-86EAC502AB25}"/>
              </a:ext>
            </a:extLst>
          </p:cNvPr>
          <p:cNvCxnSpPr>
            <a:cxnSpLocks/>
          </p:cNvCxnSpPr>
          <p:nvPr/>
        </p:nvCxnSpPr>
        <p:spPr>
          <a:xfrm>
            <a:off x="4780890" y="792424"/>
            <a:ext cx="483057" cy="185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CBF5267-A98C-F649-9502-998267A3D20B}"/>
              </a:ext>
            </a:extLst>
          </p:cNvPr>
          <p:cNvCxnSpPr>
            <a:cxnSpLocks/>
          </p:cNvCxnSpPr>
          <p:nvPr/>
        </p:nvCxnSpPr>
        <p:spPr>
          <a:xfrm flipH="1">
            <a:off x="2149802" y="423646"/>
            <a:ext cx="4568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B01909A-94A2-5D43-9D93-91D4CC881D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88" y="354418"/>
            <a:ext cx="1950108" cy="1198818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FDA14DE7-2E62-B445-85A3-DC032EA5D0F0}"/>
              </a:ext>
            </a:extLst>
          </p:cNvPr>
          <p:cNvSpPr txBox="1"/>
          <p:nvPr/>
        </p:nvSpPr>
        <p:spPr>
          <a:xfrm>
            <a:off x="1957025" y="562735"/>
            <a:ext cx="920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Feed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converter.cpp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before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being pulled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exosuit.h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589718-C17B-C24F-BA0A-9B6118CB67D7}"/>
              </a:ext>
            </a:extLst>
          </p:cNvPr>
          <p:cNvSpPr txBox="1"/>
          <p:nvPr/>
        </p:nvSpPr>
        <p:spPr>
          <a:xfrm>
            <a:off x="113839" y="45886"/>
            <a:ext cx="184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converter.cpp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6D2C81C-9F96-C349-8407-E430B1CC8415}"/>
              </a:ext>
            </a:extLst>
          </p:cNvPr>
          <p:cNvSpPr txBox="1"/>
          <p:nvPr/>
        </p:nvSpPr>
        <p:spPr>
          <a:xfrm>
            <a:off x="2766580" y="-7022"/>
            <a:ext cx="1849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converter.h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A3A2336E-B174-8549-9FF0-3DAD1A424E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3584" y="369065"/>
            <a:ext cx="1446907" cy="1914756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0683CA70-A4AF-1E4E-A58A-0CAD4D709C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0508" y="3112301"/>
            <a:ext cx="1313053" cy="212457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E3607F3-B48A-754B-B95F-B641EE1DBB03}"/>
              </a:ext>
            </a:extLst>
          </p:cNvPr>
          <p:cNvSpPr txBox="1"/>
          <p:nvPr/>
        </p:nvSpPr>
        <p:spPr>
          <a:xfrm>
            <a:off x="6992325" y="49198"/>
            <a:ext cx="1588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pid.cpp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94CCACE-7067-2F47-A1F7-61009D3D42C1}"/>
              </a:ext>
            </a:extLst>
          </p:cNvPr>
          <p:cNvCxnSpPr>
            <a:cxnSpLocks/>
          </p:cNvCxnSpPr>
          <p:nvPr/>
        </p:nvCxnSpPr>
        <p:spPr>
          <a:xfrm flipV="1">
            <a:off x="7895939" y="2462142"/>
            <a:ext cx="0" cy="46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6A00DD-005E-4E49-BE1B-D543647EBC25}"/>
              </a:ext>
            </a:extLst>
          </p:cNvPr>
          <p:cNvCxnSpPr>
            <a:cxnSpLocks/>
          </p:cNvCxnSpPr>
          <p:nvPr/>
        </p:nvCxnSpPr>
        <p:spPr>
          <a:xfrm flipH="1" flipV="1">
            <a:off x="7081242" y="3017256"/>
            <a:ext cx="705557" cy="1060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921B5C3-E5B3-E444-B22B-FF9C410EA545}"/>
              </a:ext>
            </a:extLst>
          </p:cNvPr>
          <p:cNvSpPr txBox="1"/>
          <p:nvPr/>
        </p:nvSpPr>
        <p:spPr>
          <a:xfrm>
            <a:off x="8334250" y="1071523"/>
            <a:ext cx="74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Feed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pid.cpp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before</a:t>
            </a:r>
          </a:p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being pulled into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exosuit.h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5D9E56-DB57-AF47-BB7B-CE1788143660}"/>
              </a:ext>
            </a:extLst>
          </p:cNvPr>
          <p:cNvSpPr txBox="1"/>
          <p:nvPr/>
        </p:nvSpPr>
        <p:spPr>
          <a:xfrm>
            <a:off x="8006493" y="2825513"/>
            <a:ext cx="99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7030A0"/>
                </a:solidFill>
              </a:rPr>
              <a:t>pid.h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16CAC9-8F1D-0F4F-83FF-F91AB6CC0C9D}"/>
              </a:ext>
            </a:extLst>
          </p:cNvPr>
          <p:cNvCxnSpPr>
            <a:cxnSpLocks/>
          </p:cNvCxnSpPr>
          <p:nvPr/>
        </p:nvCxnSpPr>
        <p:spPr>
          <a:xfrm flipV="1">
            <a:off x="6877176" y="2335171"/>
            <a:ext cx="0" cy="177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AE7221-5BDC-D841-83BE-CDA3A8DC0049}"/>
              </a:ext>
            </a:extLst>
          </p:cNvPr>
          <p:cNvCxnSpPr>
            <a:cxnSpLocks/>
          </p:cNvCxnSpPr>
          <p:nvPr/>
        </p:nvCxnSpPr>
        <p:spPr>
          <a:xfrm>
            <a:off x="5424471" y="4734375"/>
            <a:ext cx="0" cy="137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3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Vanburen, Tyler Wade</dc:creator>
  <cp:lastModifiedBy>Vanburen, Tyler Wade</cp:lastModifiedBy>
  <cp:revision>8</cp:revision>
  <dcterms:created xsi:type="dcterms:W3CDTF">2018-07-13T14:58:38Z</dcterms:created>
  <dcterms:modified xsi:type="dcterms:W3CDTF">2018-07-13T16:52:03Z</dcterms:modified>
</cp:coreProperties>
</file>