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2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108" y="4918758"/>
            <a:ext cx="1588425" cy="193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611" y="2596508"/>
            <a:ext cx="1588949" cy="2109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611" y="354418"/>
            <a:ext cx="1588949" cy="193988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5323852" y="2257040"/>
            <a:ext cx="15889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exosuit.h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245098" y="-24503"/>
            <a:ext cx="15889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exosuit.cpp 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390580" y="4630191"/>
            <a:ext cx="15889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main.cpp </a:t>
            </a:r>
            <a:endParaRPr/>
          </a:p>
        </p:txBody>
      </p:sp>
      <p:cxnSp>
        <p:nvCxnSpPr>
          <p:cNvPr id="90" name="Google Shape;90;p13"/>
          <p:cNvCxnSpPr/>
          <p:nvPr/>
        </p:nvCxnSpPr>
        <p:spPr>
          <a:xfrm rot="10800000">
            <a:off x="5418547" y="2335171"/>
            <a:ext cx="0" cy="17706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3"/>
          <p:cNvCxnSpPr/>
          <p:nvPr/>
        </p:nvCxnSpPr>
        <p:spPr>
          <a:xfrm>
            <a:off x="6877176" y="4743663"/>
            <a:ext cx="0" cy="13716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066" y="2078330"/>
            <a:ext cx="2091580" cy="1939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1441" y="2078330"/>
            <a:ext cx="1849992" cy="19274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1526" y="1783128"/>
            <a:ext cx="1849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arduinomicro.cpp 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091443" y="1793776"/>
            <a:ext cx="1849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arduinomicro.h </a:t>
            </a:r>
            <a:endParaRPr/>
          </a:p>
        </p:txBody>
      </p:sp>
      <p:cxnSp>
        <p:nvCxnSpPr>
          <p:cNvPr id="96" name="Google Shape;96;p13"/>
          <p:cNvCxnSpPr/>
          <p:nvPr/>
        </p:nvCxnSpPr>
        <p:spPr>
          <a:xfrm flipH="1" rot="-5400000">
            <a:off x="4515894" y="2153895"/>
            <a:ext cx="1005900" cy="490500"/>
          </a:xfrm>
          <a:prstGeom prst="bentConnector3">
            <a:avLst>
              <a:gd fmla="val 9874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2378236" y="2427895"/>
            <a:ext cx="50505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8" name="Google Shape;9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9715" y="4592022"/>
            <a:ext cx="1834818" cy="2145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3"/>
          <p:cNvCxnSpPr/>
          <p:nvPr/>
        </p:nvCxnSpPr>
        <p:spPr>
          <a:xfrm rot="10800000">
            <a:off x="4027124" y="4077587"/>
            <a:ext cx="0" cy="43373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3"/>
          <p:cNvSpPr txBox="1"/>
          <p:nvPr/>
        </p:nvSpPr>
        <p:spPr>
          <a:xfrm>
            <a:off x="2648494" y="4294453"/>
            <a:ext cx="1849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serial.h </a:t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056" y="4601752"/>
            <a:ext cx="1799238" cy="21512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19874" y="4272162"/>
            <a:ext cx="17984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serial.cpp</a:t>
            </a:r>
            <a:endParaRPr b="0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 rot="10800000">
            <a:off x="2030547" y="4781373"/>
            <a:ext cx="827646" cy="260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3"/>
          <p:cNvSpPr txBox="1"/>
          <p:nvPr/>
        </p:nvSpPr>
        <p:spPr>
          <a:xfrm>
            <a:off x="1750385" y="4899373"/>
            <a:ext cx="13410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Feed into serial.cpp before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being pulled into arduinomicro.h</a:t>
            </a:r>
            <a:endParaRPr b="0" i="0" sz="12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135903" y="2692564"/>
            <a:ext cx="104722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Feed into arduinomicro.cpp before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being pulled into exosuit.h</a:t>
            </a:r>
            <a:endParaRPr b="0" i="0" sz="12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28638" y="360701"/>
            <a:ext cx="1788042" cy="1269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3"/>
          <p:cNvCxnSpPr/>
          <p:nvPr/>
        </p:nvCxnSpPr>
        <p:spPr>
          <a:xfrm>
            <a:off x="4780890" y="792424"/>
            <a:ext cx="483057" cy="185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3"/>
          <p:cNvCxnSpPr/>
          <p:nvPr/>
        </p:nvCxnSpPr>
        <p:spPr>
          <a:xfrm rot="10800000">
            <a:off x="2149802" y="423646"/>
            <a:ext cx="45686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9" name="Google Shape;10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488" y="354418"/>
            <a:ext cx="1950108" cy="119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1957025" y="562735"/>
            <a:ext cx="9203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Feed into converter.cpp before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being pulled into exosuit.h</a:t>
            </a:r>
            <a:endParaRPr b="0" i="0" sz="12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13839" y="45886"/>
            <a:ext cx="1849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converter.cpp 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2766580" y="-7022"/>
            <a:ext cx="1849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converter.h</a:t>
            </a:r>
            <a:endParaRPr b="0" i="0" sz="16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23584" y="369065"/>
            <a:ext cx="1446907" cy="191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80508" y="3112301"/>
            <a:ext cx="1313053" cy="2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6992325" y="49198"/>
            <a:ext cx="15889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pid.cpp 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7895939" y="2462142"/>
            <a:ext cx="0" cy="46084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7081242" y="3017256"/>
            <a:ext cx="705557" cy="106033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3"/>
          <p:cNvSpPr txBox="1"/>
          <p:nvPr/>
        </p:nvSpPr>
        <p:spPr>
          <a:xfrm>
            <a:off x="8334250" y="1071523"/>
            <a:ext cx="7494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Feed into pid.cpp before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being pulled into exosuit.h</a:t>
            </a:r>
            <a:endParaRPr b="0" i="0" sz="12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8006493" y="2825513"/>
            <a:ext cx="9905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pid.h</a:t>
            </a:r>
            <a:endParaRPr b="0" i="0" sz="16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6877176" y="2335171"/>
            <a:ext cx="0" cy="17706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5424471" y="4734375"/>
            <a:ext cx="0" cy="13716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