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f5bf9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f5bf9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" name="Google Shape;81;p16"/>
          <p:cNvCxnSpPr>
            <a:endCxn id="79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Roboto Slab"/>
              <a:buNone/>
              <a:defRPr sz="3000">
                <a:solidFill>
                  <a:srgbClr val="38761D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16.png"/><Relationship Id="rId13" Type="http://schemas.openxmlformats.org/officeDocument/2006/relationships/image" Target="../media/image1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12.jpg"/><Relationship Id="rId9" Type="http://schemas.openxmlformats.org/officeDocument/2006/relationships/image" Target="../media/image18.png"/><Relationship Id="rId14" Type="http://schemas.openxmlformats.org/officeDocument/2006/relationships/image" Target="../media/image19.jpg"/><Relationship Id="rId5" Type="http://schemas.openxmlformats.org/officeDocument/2006/relationships/image" Target="../media/image15.jp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42" y="3204218"/>
            <a:ext cx="1386467" cy="95318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26"/>
          <p:cNvPicPr preferRelativeResize="0"/>
          <p:nvPr/>
        </p:nvPicPr>
        <p:blipFill rotWithShape="1">
          <a:blip r:embed="rId4">
            <a:alphaModFix/>
          </a:blip>
          <a:srcRect b="7850" l="0" r="0" t="5493"/>
          <a:stretch/>
        </p:blipFill>
        <p:spPr>
          <a:xfrm>
            <a:off x="6749635" y="1227119"/>
            <a:ext cx="629498" cy="54554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26"/>
          <p:cNvPicPr preferRelativeResize="0"/>
          <p:nvPr/>
        </p:nvPicPr>
        <p:blipFill rotWithShape="1">
          <a:blip r:embed="rId5">
            <a:alphaModFix/>
          </a:blip>
          <a:srcRect b="7287" l="5991" r="10675" t="13151"/>
          <a:stretch/>
        </p:blipFill>
        <p:spPr>
          <a:xfrm>
            <a:off x="5851848" y="1227119"/>
            <a:ext cx="571417" cy="54554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8150" y="1193230"/>
            <a:ext cx="850569" cy="24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/>
          <p:nvPr/>
        </p:nvSpPr>
        <p:spPr>
          <a:xfrm rot="-2700000">
            <a:off x="1252992" y="1578707"/>
            <a:ext cx="240982" cy="3003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1685796" y="2752316"/>
            <a:ext cx="240600" cy="30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6"/>
          <p:cNvCxnSpPr>
            <a:stCxn id="123" idx="3"/>
            <a:endCxn id="130" idx="1"/>
          </p:cNvCxnSpPr>
          <p:nvPr/>
        </p:nvCxnSpPr>
        <p:spPr>
          <a:xfrm flipH="1" rot="10800000">
            <a:off x="2371609" y="2869610"/>
            <a:ext cx="720600" cy="8112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1" name="Google Shape;13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4104" y="1419752"/>
            <a:ext cx="588506" cy="40459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/>
          <p:nvPr/>
        </p:nvSpPr>
        <p:spPr>
          <a:xfrm>
            <a:off x="3603682" y="1929819"/>
            <a:ext cx="240600" cy="30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2371611" y="3795388"/>
            <a:ext cx="661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USB-A</a:t>
            </a:r>
            <a:endParaRPr sz="1200"/>
          </a:p>
        </p:txBody>
      </p:sp>
      <p:sp>
        <p:nvSpPr>
          <p:cNvPr id="134" name="Google Shape;134;p26"/>
          <p:cNvSpPr txBox="1"/>
          <p:nvPr/>
        </p:nvSpPr>
        <p:spPr>
          <a:xfrm>
            <a:off x="2312199" y="2510425"/>
            <a:ext cx="720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Micro-B</a:t>
            </a:r>
            <a:endParaRPr sz="1200"/>
          </a:p>
        </p:txBody>
      </p:sp>
      <p:sp>
        <p:nvSpPr>
          <p:cNvPr id="135" name="Google Shape;135;p26"/>
          <p:cNvSpPr txBox="1"/>
          <p:nvPr/>
        </p:nvSpPr>
        <p:spPr>
          <a:xfrm>
            <a:off x="1016789" y="4257602"/>
            <a:ext cx="1323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Zotac ZBOX PI223</a:t>
            </a:r>
            <a:endParaRPr b="1" sz="1200"/>
          </a:p>
        </p:txBody>
      </p:sp>
      <p:sp>
        <p:nvSpPr>
          <p:cNvPr id="136" name="Google Shape;136;p26"/>
          <p:cNvSpPr txBox="1"/>
          <p:nvPr/>
        </p:nvSpPr>
        <p:spPr>
          <a:xfrm>
            <a:off x="3032801" y="3456210"/>
            <a:ext cx="1323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Arduino Micro</a:t>
            </a:r>
            <a:endParaRPr b="1" sz="1200"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5">
            <a:alphaModFix/>
          </a:blip>
          <a:srcRect b="7287" l="5991" r="10675" t="13151"/>
          <a:stretch/>
        </p:blipFill>
        <p:spPr>
          <a:xfrm>
            <a:off x="5851848" y="1880794"/>
            <a:ext cx="571417" cy="54554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5">
            <a:alphaModFix/>
          </a:blip>
          <a:srcRect b="7287" l="5991" r="10675" t="13151"/>
          <a:stretch/>
        </p:blipFill>
        <p:spPr>
          <a:xfrm>
            <a:off x="5851848" y="2534468"/>
            <a:ext cx="571417" cy="54554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5">
            <a:alphaModFix/>
          </a:blip>
          <a:srcRect b="7287" l="5991" r="10675" t="13151"/>
          <a:stretch/>
        </p:blipFill>
        <p:spPr>
          <a:xfrm>
            <a:off x="5851848" y="3188143"/>
            <a:ext cx="571417" cy="54554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6"/>
          <p:cNvSpPr/>
          <p:nvPr/>
        </p:nvSpPr>
        <p:spPr>
          <a:xfrm>
            <a:off x="4602152" y="2179914"/>
            <a:ext cx="661200" cy="48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Voltage Divider</a:t>
            </a:r>
            <a:endParaRPr sz="1000"/>
          </a:p>
        </p:txBody>
      </p:sp>
      <p:cxnSp>
        <p:nvCxnSpPr>
          <p:cNvPr id="141" name="Google Shape;141;p26"/>
          <p:cNvCxnSpPr>
            <a:stCxn id="140" idx="3"/>
            <a:endCxn id="125" idx="1"/>
          </p:cNvCxnSpPr>
          <p:nvPr/>
        </p:nvCxnSpPr>
        <p:spPr>
          <a:xfrm flipH="1" rot="10800000">
            <a:off x="5263352" y="1499814"/>
            <a:ext cx="588600" cy="922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" name="Google Shape;142;p26"/>
          <p:cNvCxnSpPr>
            <a:stCxn id="140" idx="3"/>
            <a:endCxn id="137" idx="1"/>
          </p:cNvCxnSpPr>
          <p:nvPr/>
        </p:nvCxnSpPr>
        <p:spPr>
          <a:xfrm flipH="1" rot="10800000">
            <a:off x="5263352" y="2153514"/>
            <a:ext cx="588600" cy="26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" name="Google Shape;143;p26"/>
          <p:cNvCxnSpPr>
            <a:stCxn id="140" idx="3"/>
            <a:endCxn id="138" idx="1"/>
          </p:cNvCxnSpPr>
          <p:nvPr/>
        </p:nvCxnSpPr>
        <p:spPr>
          <a:xfrm>
            <a:off x="5263352" y="2422314"/>
            <a:ext cx="588600" cy="384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4" name="Google Shape;144;p26"/>
          <p:cNvCxnSpPr>
            <a:stCxn id="140" idx="3"/>
            <a:endCxn id="139" idx="1"/>
          </p:cNvCxnSpPr>
          <p:nvPr/>
        </p:nvCxnSpPr>
        <p:spPr>
          <a:xfrm>
            <a:off x="5263352" y="2422314"/>
            <a:ext cx="588600" cy="1038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5" name="Google Shape;145;p26"/>
          <p:cNvSpPr txBox="1"/>
          <p:nvPr/>
        </p:nvSpPr>
        <p:spPr>
          <a:xfrm>
            <a:off x="4351366" y="1883365"/>
            <a:ext cx="1024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A0, A1, A2, A3</a:t>
            </a:r>
            <a:endParaRPr sz="1000"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4">
            <a:alphaModFix/>
          </a:blip>
          <a:srcRect b="7850" l="0" r="0" t="5493"/>
          <a:stretch/>
        </p:blipFill>
        <p:spPr>
          <a:xfrm>
            <a:off x="6749635" y="1880787"/>
            <a:ext cx="629498" cy="54554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6"/>
          <p:cNvPicPr preferRelativeResize="0"/>
          <p:nvPr/>
        </p:nvPicPr>
        <p:blipFill rotWithShape="1">
          <a:blip r:embed="rId4">
            <a:alphaModFix/>
          </a:blip>
          <a:srcRect b="7850" l="0" r="0" t="5493"/>
          <a:stretch/>
        </p:blipFill>
        <p:spPr>
          <a:xfrm>
            <a:off x="6749635" y="2534454"/>
            <a:ext cx="629498" cy="54554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 b="7850" l="0" r="0" t="5493"/>
          <a:stretch/>
        </p:blipFill>
        <p:spPr>
          <a:xfrm>
            <a:off x="6749635" y="3188122"/>
            <a:ext cx="629498" cy="54554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9" name="Google Shape;149;p26"/>
          <p:cNvCxnSpPr>
            <a:stCxn id="124" idx="1"/>
          </p:cNvCxnSpPr>
          <p:nvPr/>
        </p:nvCxnSpPr>
        <p:spPr>
          <a:xfrm flipH="1">
            <a:off x="6563035" y="1499890"/>
            <a:ext cx="186600" cy="24942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6"/>
          <p:cNvCxnSpPr/>
          <p:nvPr/>
        </p:nvCxnSpPr>
        <p:spPr>
          <a:xfrm>
            <a:off x="4368551" y="3049839"/>
            <a:ext cx="2203800" cy="933300"/>
          </a:xfrm>
          <a:prstGeom prst="bentConnector3">
            <a:avLst>
              <a:gd fmla="val 44378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30" name="Google Shape;130;p26"/>
          <p:cNvPicPr preferRelativeResize="0"/>
          <p:nvPr/>
        </p:nvPicPr>
        <p:blipFill rotWithShape="1">
          <a:blip r:embed="rId8">
            <a:alphaModFix/>
          </a:blip>
          <a:srcRect b="3393" l="9457" r="10529" t="5614"/>
          <a:stretch/>
        </p:blipFill>
        <p:spPr>
          <a:xfrm>
            <a:off x="3092113" y="2330530"/>
            <a:ext cx="1263821" cy="10779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1" name="Google Shape;151;p26"/>
          <p:cNvCxnSpPr>
            <a:stCxn id="146" idx="1"/>
          </p:cNvCxnSpPr>
          <p:nvPr/>
        </p:nvCxnSpPr>
        <p:spPr>
          <a:xfrm rot="10800000">
            <a:off x="6574135" y="2153558"/>
            <a:ext cx="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6"/>
          <p:cNvCxnSpPr>
            <a:stCxn id="147" idx="1"/>
          </p:cNvCxnSpPr>
          <p:nvPr/>
        </p:nvCxnSpPr>
        <p:spPr>
          <a:xfrm rot="10800000">
            <a:off x="6574135" y="2807226"/>
            <a:ext cx="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6"/>
          <p:cNvSpPr txBox="1"/>
          <p:nvPr/>
        </p:nvSpPr>
        <p:spPr>
          <a:xfrm>
            <a:off x="4392325" y="2710450"/>
            <a:ext cx="1024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A4, A5, A6, A7</a:t>
            </a:r>
            <a:endParaRPr sz="1000"/>
          </a:p>
        </p:txBody>
      </p:sp>
      <p:cxnSp>
        <p:nvCxnSpPr>
          <p:cNvPr id="154" name="Google Shape;154;p26"/>
          <p:cNvCxnSpPr>
            <a:stCxn id="148" idx="1"/>
          </p:cNvCxnSpPr>
          <p:nvPr/>
        </p:nvCxnSpPr>
        <p:spPr>
          <a:xfrm rot="10800000">
            <a:off x="6574135" y="3460893"/>
            <a:ext cx="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2396927" y="4210207"/>
            <a:ext cx="711535" cy="5602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6"/>
          <p:cNvCxnSpPr>
            <a:stCxn id="140" idx="1"/>
          </p:cNvCxnSpPr>
          <p:nvPr/>
        </p:nvCxnSpPr>
        <p:spPr>
          <a:xfrm rot="10800000">
            <a:off x="4372352" y="2422314"/>
            <a:ext cx="229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26"/>
          <p:cNvPicPr preferRelativeResize="0"/>
          <p:nvPr/>
        </p:nvPicPr>
        <p:blipFill rotWithShape="1">
          <a:blip r:embed="rId10">
            <a:alphaModFix/>
          </a:blip>
          <a:srcRect b="0" l="0" r="0" t="10801"/>
          <a:stretch/>
        </p:blipFill>
        <p:spPr>
          <a:xfrm>
            <a:off x="3255859" y="4039850"/>
            <a:ext cx="588506" cy="36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11">
            <a:alphaModFix/>
          </a:blip>
          <a:srcRect b="14700" l="3402" r="4133" t="12418"/>
          <a:stretch/>
        </p:blipFill>
        <p:spPr>
          <a:xfrm>
            <a:off x="3165466" y="4502069"/>
            <a:ext cx="629500" cy="38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12">
            <a:alphaModFix/>
          </a:blip>
          <a:srcRect b="8535" l="25387" r="27299" t="9704"/>
          <a:stretch/>
        </p:blipFill>
        <p:spPr>
          <a:xfrm>
            <a:off x="1539403" y="1902946"/>
            <a:ext cx="588506" cy="69801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 rot="2700000">
            <a:off x="2114593" y="1578855"/>
            <a:ext cx="240982" cy="3003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00148" y="1169400"/>
            <a:ext cx="1021838" cy="30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63056" y="1227117"/>
            <a:ext cx="545544" cy="5455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63056" y="1880785"/>
            <a:ext cx="545544" cy="5455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63056" y="2534453"/>
            <a:ext cx="545544" cy="5455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63056" y="3188120"/>
            <a:ext cx="545544" cy="5455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6" name="Google Shape;166;p26"/>
          <p:cNvCxnSpPr/>
          <p:nvPr/>
        </p:nvCxnSpPr>
        <p:spPr>
          <a:xfrm rot="5400000">
            <a:off x="6186719" y="2791667"/>
            <a:ext cx="2726700" cy="170100"/>
          </a:xfrm>
          <a:prstGeom prst="bentConnector3">
            <a:avLst>
              <a:gd fmla="val 313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4375279" y="3320998"/>
            <a:ext cx="3099300" cy="909300"/>
          </a:xfrm>
          <a:prstGeom prst="bentConnector3">
            <a:avLst>
              <a:gd fmla="val 22398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" name="Google Shape;168;p26"/>
          <p:cNvCxnSpPr/>
          <p:nvPr/>
        </p:nvCxnSpPr>
        <p:spPr>
          <a:xfrm rot="10800000">
            <a:off x="7459619" y="2167035"/>
            <a:ext cx="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6"/>
          <p:cNvCxnSpPr/>
          <p:nvPr/>
        </p:nvCxnSpPr>
        <p:spPr>
          <a:xfrm rot="10800000">
            <a:off x="7459619" y="2820702"/>
            <a:ext cx="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6"/>
          <p:cNvCxnSpPr/>
          <p:nvPr/>
        </p:nvCxnSpPr>
        <p:spPr>
          <a:xfrm rot="10800000">
            <a:off x="7459619" y="3474370"/>
            <a:ext cx="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 txBox="1"/>
          <p:nvPr/>
        </p:nvSpPr>
        <p:spPr>
          <a:xfrm>
            <a:off x="4380550" y="3083325"/>
            <a:ext cx="1239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A8, A9, A10, A11</a:t>
            </a:r>
            <a:endParaRPr sz="1000"/>
          </a:p>
        </p:txBody>
      </p:sp>
      <p:sp>
        <p:nvSpPr>
          <p:cNvPr id="172" name="Google Shape;172;p26"/>
          <p:cNvSpPr txBox="1"/>
          <p:nvPr/>
        </p:nvSpPr>
        <p:spPr>
          <a:xfrm>
            <a:off x="2096011" y="4693744"/>
            <a:ext cx="661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Wi-Fi</a:t>
            </a:r>
            <a:endParaRPr sz="1200"/>
          </a:p>
        </p:txBody>
      </p:sp>
      <p:sp>
        <p:nvSpPr>
          <p:cNvPr id="173" name="Google Shape;173;p26"/>
          <p:cNvSpPr txBox="1"/>
          <p:nvPr/>
        </p:nvSpPr>
        <p:spPr>
          <a:xfrm>
            <a:off x="5803497" y="4303270"/>
            <a:ext cx="946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ADC Pins</a:t>
            </a:r>
            <a:endParaRPr sz="1200"/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Team Progress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3287550" y="1010725"/>
            <a:ext cx="2392500" cy="2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ExoSuit Logic Diagram</a:t>
            </a:r>
            <a:endParaRPr b="1"/>
          </a:p>
        </p:txBody>
      </p:sp>
      <p:sp>
        <p:nvSpPr>
          <p:cNvPr id="176" name="Google Shape;176;p26"/>
          <p:cNvSpPr txBox="1"/>
          <p:nvPr/>
        </p:nvSpPr>
        <p:spPr>
          <a:xfrm>
            <a:off x="5775638" y="899125"/>
            <a:ext cx="650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FSRs</a:t>
            </a:r>
            <a:endParaRPr b="1" sz="1200"/>
          </a:p>
        </p:txBody>
      </p:sp>
      <p:sp>
        <p:nvSpPr>
          <p:cNvPr id="177" name="Google Shape;177;p26"/>
          <p:cNvSpPr txBox="1"/>
          <p:nvPr/>
        </p:nvSpPr>
        <p:spPr>
          <a:xfrm>
            <a:off x="6728788" y="899125"/>
            <a:ext cx="650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EMGs</a:t>
            </a:r>
            <a:endParaRPr b="1" sz="1200"/>
          </a:p>
        </p:txBody>
      </p:sp>
      <p:sp>
        <p:nvSpPr>
          <p:cNvPr id="178" name="Google Shape;178;p26"/>
          <p:cNvSpPr txBox="1"/>
          <p:nvPr/>
        </p:nvSpPr>
        <p:spPr>
          <a:xfrm>
            <a:off x="7565802" y="899125"/>
            <a:ext cx="7509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Gauges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