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482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0FC35-12CA-4ADC-B958-8F2F271626F7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1038-A206-4F55-8C28-2E52A04F1A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客户端告诉服务器要请求哪个服务类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服务器解析出服务类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并执行服务方法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服务器返回执行结果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并告诉客户端返回结果的类型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客户端根据返回的结果类型解析出返回结果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F1038-A206-4F55-8C28-2E52A04F1A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5"/>
          <p:cNvSpPr/>
          <p:nvPr/>
        </p:nvSpPr>
        <p:spPr>
          <a:xfrm>
            <a:off x="3428992" y="1630908"/>
            <a:ext cx="285752" cy="328614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28926" y="1714488"/>
            <a:ext cx="217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HTTP/JSON(Request)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256" y="2143116"/>
            <a:ext cx="3324372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</a:t>
            </a:r>
            <a:r>
              <a:rPr lang="en-US" altLang="zh-CN" b="1" dirty="0" err="1" smtClean="0"/>
              <a:t>serviceClass</a:t>
            </a:r>
            <a:r>
              <a:rPr lang="en-US" altLang="zh-CN" dirty="0" smtClean="0"/>
              <a:t>": "</a:t>
            </a:r>
            <a:r>
              <a:rPr lang="en-US" altLang="zh-CN" dirty="0" err="1" smtClean="0"/>
              <a:t>s.ServiceImpl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    "</a:t>
            </a:r>
            <a:r>
              <a:rPr lang="en-US" altLang="zh-CN" b="1" dirty="0" err="1" smtClean="0"/>
              <a:t>param</a:t>
            </a:r>
            <a:r>
              <a:rPr lang="en-US" altLang="zh-CN" dirty="0" smtClean="0"/>
              <a:t>": {</a:t>
            </a:r>
          </a:p>
          <a:p>
            <a:r>
              <a:rPr lang="en-US" altLang="zh-CN" dirty="0" smtClean="0"/>
              <a:t>        "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": "a1",</a:t>
            </a:r>
          </a:p>
          <a:p>
            <a:r>
              <a:rPr lang="en-US" altLang="zh-CN" dirty="0" smtClean="0"/>
              <a:t>        "bar": "b2"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下弧形箭头 8"/>
          <p:cNvSpPr/>
          <p:nvPr/>
        </p:nvSpPr>
        <p:spPr>
          <a:xfrm>
            <a:off x="3500430" y="5631436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678" y="6047922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JSON -&gt; Request</a:t>
            </a:r>
            <a:endParaRPr lang="zh-CN" altLang="en-US" dirty="0"/>
          </a:p>
        </p:txBody>
      </p:sp>
      <p:sp>
        <p:nvSpPr>
          <p:cNvPr id="14" name="下弧形箭头 13"/>
          <p:cNvSpPr/>
          <p:nvPr/>
        </p:nvSpPr>
        <p:spPr>
          <a:xfrm>
            <a:off x="5357818" y="5631436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7752" y="6060064"/>
            <a:ext cx="28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ServiceClass.execute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上箭头 15"/>
          <p:cNvSpPr>
            <a:spLocks/>
          </p:cNvSpPr>
          <p:nvPr/>
        </p:nvSpPr>
        <p:spPr>
          <a:xfrm>
            <a:off x="6286512" y="1702346"/>
            <a:ext cx="284400" cy="328680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34" y="4917056"/>
            <a:ext cx="792961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86446" y="4416990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HTTP/JSON(Response)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86380" y="2928934"/>
            <a:ext cx="364333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</a:t>
            </a:r>
            <a:r>
              <a:rPr lang="en-US" altLang="zh-CN" b="1" dirty="0" err="1" smtClean="0"/>
              <a:t>resultClass</a:t>
            </a:r>
            <a:r>
              <a:rPr lang="en-US" altLang="zh-CN" dirty="0" smtClean="0"/>
              <a:t>": "</a:t>
            </a:r>
            <a:r>
              <a:rPr lang="en-US" altLang="zh-CN" dirty="0" err="1" smtClean="0"/>
              <a:t>m.Test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    "</a:t>
            </a:r>
            <a:r>
              <a:rPr lang="en-US" altLang="zh-CN" b="1" dirty="0" err="1" smtClean="0"/>
              <a:t>resultJson</a:t>
            </a:r>
            <a:r>
              <a:rPr lang="en-US" altLang="zh-CN" dirty="0" smtClean="0"/>
              <a:t>": "{\"name\":\"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\"}"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32416" y="214290"/>
            <a:ext cx="18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 &lt;- JSON</a:t>
            </a:r>
            <a:endParaRPr lang="zh-CN" altLang="en-US" dirty="0"/>
          </a:p>
        </p:txBody>
      </p:sp>
      <p:sp>
        <p:nvSpPr>
          <p:cNvPr id="21" name="下弧形箭头 20"/>
          <p:cNvSpPr/>
          <p:nvPr/>
        </p:nvSpPr>
        <p:spPr>
          <a:xfrm rot="10800000">
            <a:off x="5357818" y="55933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7753" y="21429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 &lt;- JSON</a:t>
            </a:r>
            <a:endParaRPr lang="zh-CN" altLang="en-US" dirty="0"/>
          </a:p>
        </p:txBody>
      </p:sp>
      <p:sp>
        <p:nvSpPr>
          <p:cNvPr id="23" name="下弧形箭头 22"/>
          <p:cNvSpPr/>
          <p:nvPr/>
        </p:nvSpPr>
        <p:spPr>
          <a:xfrm rot="10800000">
            <a:off x="3390629" y="55933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987966"/>
            <a:ext cx="778674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857256" y="-1"/>
          <a:ext cx="7358082" cy="6826813"/>
        </p:xfrm>
        <a:graphic>
          <a:graphicData uri="http://schemas.openxmlformats.org/presentationml/2006/ole">
            <p:oleObj spid="_x0000_s1025" name="Visio" r:id="rId3" imgW="6181158" imgH="573468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PresentationFormat>全屏显示(4:3)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Visio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Sun</cp:lastModifiedBy>
  <cp:revision>37</cp:revision>
  <dcterms:modified xsi:type="dcterms:W3CDTF">2012-12-19T02:04:33Z</dcterms:modified>
</cp:coreProperties>
</file>