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2A1E-40D1-4801-8B50-4E2AD1924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CC0AD-660E-45E2-8208-88720DE8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0399-81A1-4475-8C59-74EE2424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2C35-D4FC-4CEF-BBFC-3A4E9D24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347F9-0527-4A7B-998F-82D0689B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B1AA-286C-4743-A0E6-DBE33611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28908-9109-4D15-857A-70EDD134F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9A692-E024-4A3A-8EA3-29D80D3A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2596-B752-4AF2-9474-FF567D64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8FF-9529-48B8-B1F2-C014EB3D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3C401-6BB3-404E-A9A5-8562C445E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A4D06-DD9E-4546-ABEF-B2F7BB015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28D4-E853-4044-8D83-83255C77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294E-3052-4AF9-A943-D6F13BFD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398B-ABB9-4168-9E6F-A6877453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6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748-369E-4689-A1E0-7573E568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60A62-5338-48FB-9219-5A320D1F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CACE-3D64-47B2-BE0D-4CA6F1CB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764D-6E7C-4203-9624-90F0D629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BF86-2D32-4C73-A47C-256C33BD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5836-B844-4370-B3A5-6EB1ADA1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78E6-7C72-4EC2-949D-7D17556F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AD69-B365-4916-88D5-17FC4892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0ED5-CD65-4D39-AF75-A9006ED9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BE068-AA92-4DF8-8F8B-8FDC063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C2C9-CE09-44C5-9A91-C5E98E77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ED73-F4D4-4ECD-BBBE-3090FDACA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B6789-9F62-4970-9B29-5771A4992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703AE-63B8-4D52-A6F2-CB0197C0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44DD3-D5DF-41D8-BE29-724DABC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3279C-E263-4A3F-A50E-964A364E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BFCB-923E-4689-8927-BDEC2966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EE4A-94A4-4CED-9D06-B8687091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61928-FF81-4D79-B97B-D962ED973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8F9D2-E8CE-48DE-8888-BC87E37B0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D4DBD2-4240-4C4B-AB6B-0FB50E400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1F551-4D61-4BFD-BA11-B78815BB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1959E-09F1-462D-BB92-CF7F3DDB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CBA5E-58D5-41B3-9461-222CD5DD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3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A8A4-D984-4AD2-B14E-2B90C3F9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B1F79-FA1D-484C-87DD-B9C6DA00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120C6-4714-44FA-A824-337B0012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B4FF-6B79-48CD-B44E-FB2C6859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C83BF-604B-4DE4-8EBC-A647A053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7389C-FE1E-4928-BF75-22ED1D73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1974-5C82-4C37-9683-2BA4C7CA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2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6FED-4B52-4995-89BF-33D6FF8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48238-FB93-41CB-ADCA-C399DCB1F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4823A-FE0D-4D0E-B039-7E4FE3CE6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7BDB0-C818-4F5B-A883-390ABD2D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A98F-C59D-4B20-B638-88ABFF24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B276-8570-462F-B507-9AA1B59E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D881-50AA-4EE4-8029-D8123140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0D5D42-16A5-4F8D-9E1B-F0121B4DA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22DF9-0470-48D1-A0DB-C179E147C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CB941-592C-4B43-AF20-FDD70BC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AC7B1-C733-4510-B990-03576E4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553C3-3DB7-49E7-962B-FD3237F9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7D4D3-63C1-4FDF-BD17-027EA7F3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E03D-2AD7-4144-BD99-C455A75DE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4E8F-6C52-4305-916E-F9CEF2F1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1ABD2-5901-459E-998F-09F7EEACEC18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57E9A-CF88-4A25-891E-B0D80D10F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AE35-DCB6-41DF-BC3B-6EAB74490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8F60-028D-4BC8-95A8-25B19372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F9FFFE-05FD-4984-8945-81B86EECA203}"/>
              </a:ext>
            </a:extLst>
          </p:cNvPr>
          <p:cNvSpPr>
            <a:spLocks noChangeAspect="1"/>
          </p:cNvSpPr>
          <p:nvPr/>
        </p:nvSpPr>
        <p:spPr>
          <a:xfrm>
            <a:off x="555412" y="246432"/>
            <a:ext cx="11081175" cy="6233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3012B-8146-47C1-9D23-C060D9F0B98C}"/>
              </a:ext>
            </a:extLst>
          </p:cNvPr>
          <p:cNvSpPr txBox="1"/>
          <p:nvPr/>
        </p:nvSpPr>
        <p:spPr>
          <a:xfrm>
            <a:off x="3612036" y="312420"/>
            <a:ext cx="496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Environmental Exposures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A2221-59F8-4EE8-9ED8-34928AE2372B}"/>
              </a:ext>
            </a:extLst>
          </p:cNvPr>
          <p:cNvSpPr/>
          <p:nvPr/>
        </p:nvSpPr>
        <p:spPr>
          <a:xfrm>
            <a:off x="790788" y="1209040"/>
            <a:ext cx="4563532" cy="51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97C73-0B64-4854-988A-46C8AA165E31}"/>
              </a:ext>
            </a:extLst>
          </p:cNvPr>
          <p:cNvSpPr txBox="1"/>
          <p:nvPr/>
        </p:nvSpPr>
        <p:spPr>
          <a:xfrm>
            <a:off x="2375112" y="1209040"/>
            <a:ext cx="182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A54A3-EFC0-402F-92B9-8FD38841D86B}"/>
              </a:ext>
            </a:extLst>
          </p:cNvPr>
          <p:cNvSpPr/>
          <p:nvPr/>
        </p:nvSpPr>
        <p:spPr>
          <a:xfrm>
            <a:off x="6832600" y="1209040"/>
            <a:ext cx="4563532" cy="513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2B37B-2A8D-4548-939E-4AACF63653EF}"/>
              </a:ext>
            </a:extLst>
          </p:cNvPr>
          <p:cNvSpPr txBox="1"/>
          <p:nvPr/>
        </p:nvSpPr>
        <p:spPr>
          <a:xfrm>
            <a:off x="7958665" y="1209040"/>
            <a:ext cx="1858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Air pollutants</a:t>
            </a:r>
          </a:p>
          <a:p>
            <a:pPr algn="ctr"/>
            <a:r>
              <a:rPr lang="en-US" sz="1200" dirty="0"/>
              <a:t>PM2.5, O3, NO2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EF89D-D8BE-4C58-9094-E9179A6A7CBA}"/>
              </a:ext>
            </a:extLst>
          </p:cNvPr>
          <p:cNvSpPr/>
          <p:nvPr/>
        </p:nvSpPr>
        <p:spPr>
          <a:xfrm>
            <a:off x="1036319" y="1955185"/>
            <a:ext cx="10119360" cy="1097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24C98F-4DD1-442B-BE09-026B101B8805}"/>
              </a:ext>
            </a:extLst>
          </p:cNvPr>
          <p:cNvSpPr/>
          <p:nvPr/>
        </p:nvSpPr>
        <p:spPr>
          <a:xfrm>
            <a:off x="1033780" y="3391556"/>
            <a:ext cx="10119360" cy="1097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1B8C2-7713-4E3A-A024-23C1A2AF61D2}"/>
              </a:ext>
            </a:extLst>
          </p:cNvPr>
          <p:cNvSpPr/>
          <p:nvPr/>
        </p:nvSpPr>
        <p:spPr>
          <a:xfrm>
            <a:off x="1033780" y="4834506"/>
            <a:ext cx="10119360" cy="1097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64FB4C-81E9-493B-9020-FDACFEF90C6A}"/>
              </a:ext>
            </a:extLst>
          </p:cNvPr>
          <p:cNvSpPr txBox="1"/>
          <p:nvPr/>
        </p:nvSpPr>
        <p:spPr>
          <a:xfrm>
            <a:off x="5354319" y="2319159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3DFEF-1C2C-4D6B-B07B-7A36E76B3629}"/>
              </a:ext>
            </a:extLst>
          </p:cNvPr>
          <p:cNvSpPr txBox="1"/>
          <p:nvPr/>
        </p:nvSpPr>
        <p:spPr>
          <a:xfrm>
            <a:off x="5389880" y="3737943"/>
            <a:ext cx="1407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Coverage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B8238-E045-4119-B2FA-DEF2ACD5FFC1}"/>
              </a:ext>
            </a:extLst>
          </p:cNvPr>
          <p:cNvSpPr txBox="1"/>
          <p:nvPr/>
        </p:nvSpPr>
        <p:spPr>
          <a:xfrm>
            <a:off x="5384271" y="5203073"/>
            <a:ext cx="146706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Complications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AD15F1-43E9-4C01-B213-8C049CA42A3E}"/>
              </a:ext>
            </a:extLst>
          </p:cNvPr>
          <p:cNvSpPr txBox="1"/>
          <p:nvPr/>
        </p:nvSpPr>
        <p:spPr>
          <a:xfrm>
            <a:off x="1033780" y="1955185"/>
            <a:ext cx="43205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gridMet</a:t>
            </a:r>
            <a:r>
              <a:rPr lang="en-US" sz="1700" dirty="0"/>
              <a:t> has ~4km (1/24</a:t>
            </a:r>
            <a:r>
              <a:rPr lang="en-US" sz="1700" b="0" i="0" dirty="0">
                <a:solidFill>
                  <a:srgbClr val="BDC1C6"/>
                </a:solidFill>
                <a:effectLst/>
                <a:latin typeface="Roboto" panose="020B0604020202020204" pitchFamily="2" charset="0"/>
              </a:rPr>
              <a:t>°</a:t>
            </a:r>
            <a:r>
              <a:rPr lang="en-US" sz="1700" dirty="0"/>
              <a:t>) resolution of temperature and relative humidity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Weathermetrics</a:t>
            </a:r>
            <a:r>
              <a:rPr lang="en-US" sz="1100" dirty="0"/>
              <a:t> converts relative humidity and temperature to dew point for apparent temperature (AT)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CAF23-1FBA-422D-8CFB-A6B8DCAD1427}"/>
              </a:ext>
            </a:extLst>
          </p:cNvPr>
          <p:cNvSpPr txBox="1"/>
          <p:nvPr/>
        </p:nvSpPr>
        <p:spPr>
          <a:xfrm>
            <a:off x="6832601" y="1955185"/>
            <a:ext cx="432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EPA website has daily values for the three air pollutants at air monitor locations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DC2FE-4DFE-4D8C-B84C-3ED96DE52A62}"/>
              </a:ext>
            </a:extLst>
          </p:cNvPr>
          <p:cNvSpPr txBox="1"/>
          <p:nvPr/>
        </p:nvSpPr>
        <p:spPr>
          <a:xfrm>
            <a:off x="1033780" y="3630222"/>
            <a:ext cx="4320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Assign AT by finding closest grid centroid to patient location 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86123-6B4D-45F3-8470-4FFB8AEEAB27}"/>
              </a:ext>
            </a:extLst>
          </p:cNvPr>
          <p:cNvSpPr txBox="1"/>
          <p:nvPr/>
        </p:nvSpPr>
        <p:spPr>
          <a:xfrm>
            <a:off x="6832599" y="3399529"/>
            <a:ext cx="4320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Assign air monitor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Closest monitor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Closest continuous monitor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Weighted average of monitors within 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Average of monitors within radius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7FEB6-EE59-47E5-834E-DEED1F96BB9A}"/>
              </a:ext>
            </a:extLst>
          </p:cNvPr>
          <p:cNvSpPr txBox="1"/>
          <p:nvPr/>
        </p:nvSpPr>
        <p:spPr>
          <a:xfrm>
            <a:off x="1003829" y="5031188"/>
            <a:ext cx="432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not capture microclimates smaller than the 4km x 4km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ECE64-4EAC-4704-BF31-A8BB5DF5E47E}"/>
              </a:ext>
            </a:extLst>
          </p:cNvPr>
          <p:cNvSpPr txBox="1"/>
          <p:nvPr/>
        </p:nvSpPr>
        <p:spPr>
          <a:xfrm>
            <a:off x="6832599" y="4872214"/>
            <a:ext cx="432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Air pollution varies spatially. Closest monitor may be best estimate but will probably have missing data. Can use MICE on closest monitor data and use closest continuous as sensitivity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178623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129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Aron</dc:creator>
  <cp:lastModifiedBy>Jordan Aron</cp:lastModifiedBy>
  <cp:revision>7</cp:revision>
  <dcterms:created xsi:type="dcterms:W3CDTF">2021-10-07T20:53:45Z</dcterms:created>
  <dcterms:modified xsi:type="dcterms:W3CDTF">2021-10-14T18:27:28Z</dcterms:modified>
</cp:coreProperties>
</file>