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2008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166F-52D8-4B2D-B3BC-C8D53153F683}" type="datetimeFigureOut">
              <a:rPr lang="en-US" smtClean="0"/>
              <a:t>10/5/13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30E9-1A14-4CFE-95A9-940CDEEE4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41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166F-52D8-4B2D-B3BC-C8D53153F683}" type="datetimeFigureOut">
              <a:rPr lang="en-US" smtClean="0"/>
              <a:t>10/5/13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30E9-1A14-4CFE-95A9-940CDEEE4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38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166F-52D8-4B2D-B3BC-C8D53153F683}" type="datetimeFigureOut">
              <a:rPr lang="en-US" smtClean="0"/>
              <a:t>10/5/13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30E9-1A14-4CFE-95A9-940CDEEE4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9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166F-52D8-4B2D-B3BC-C8D53153F683}" type="datetimeFigureOut">
              <a:rPr lang="en-US" smtClean="0"/>
              <a:t>10/5/13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30E9-1A14-4CFE-95A9-940CDEEE4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23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166F-52D8-4B2D-B3BC-C8D53153F683}" type="datetimeFigureOut">
              <a:rPr lang="en-US" smtClean="0"/>
              <a:t>10/5/13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30E9-1A14-4CFE-95A9-940CDEEE4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48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166F-52D8-4B2D-B3BC-C8D53153F683}" type="datetimeFigureOut">
              <a:rPr lang="en-US" smtClean="0"/>
              <a:t>10/5/13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30E9-1A14-4CFE-95A9-940CDEEE4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92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166F-52D8-4B2D-B3BC-C8D53153F683}" type="datetimeFigureOut">
              <a:rPr lang="en-US" smtClean="0"/>
              <a:t>10/5/13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30E9-1A14-4CFE-95A9-940CDEEE4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47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166F-52D8-4B2D-B3BC-C8D53153F683}" type="datetimeFigureOut">
              <a:rPr lang="en-US" smtClean="0"/>
              <a:t>10/5/13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30E9-1A14-4CFE-95A9-940CDEEE4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80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166F-52D8-4B2D-B3BC-C8D53153F683}" type="datetimeFigureOut">
              <a:rPr lang="en-US" smtClean="0"/>
              <a:t>10/5/13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30E9-1A14-4CFE-95A9-940CDEEE4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25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166F-52D8-4B2D-B3BC-C8D53153F683}" type="datetimeFigureOut">
              <a:rPr lang="en-US" smtClean="0"/>
              <a:t>10/5/13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30E9-1A14-4CFE-95A9-940CDEEE4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3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166F-52D8-4B2D-B3BC-C8D53153F683}" type="datetimeFigureOut">
              <a:rPr lang="en-US" smtClean="0"/>
              <a:t>10/5/13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30E9-1A14-4CFE-95A9-940CDEEE4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52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B166F-52D8-4B2D-B3BC-C8D53153F683}" type="datetimeFigureOut">
              <a:rPr lang="en-US" smtClean="0"/>
              <a:t>10/5/13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730E9-1A14-4CFE-95A9-940CDEEE4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52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4100" y="609600"/>
            <a:ext cx="4495800" cy="51816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09900" y="762000"/>
            <a:ext cx="3124200" cy="2667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626850" y="3886200"/>
            <a:ext cx="400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Science GPA: 		</a:t>
            </a:r>
            <a:r>
              <a:rPr lang="en-US" dirty="0" smtClean="0"/>
              <a:t>3.6</a:t>
            </a:r>
            <a:endParaRPr lang="en-US" dirty="0" smtClean="0"/>
          </a:p>
          <a:p>
            <a:r>
              <a:rPr lang="en-US" dirty="0" smtClean="0"/>
              <a:t>Humanities GPA: 		</a:t>
            </a:r>
            <a:r>
              <a:rPr lang="en-US" dirty="0" smtClean="0"/>
              <a:t>3.7</a:t>
            </a:r>
            <a:endParaRPr lang="en-US" dirty="0" smtClean="0"/>
          </a:p>
          <a:p>
            <a:r>
              <a:rPr lang="en-US" dirty="0" smtClean="0"/>
              <a:t>Recommendation Letters:	Good</a:t>
            </a:r>
          </a:p>
          <a:p>
            <a:r>
              <a:rPr lang="en-US" dirty="0" smtClean="0"/>
              <a:t>Interview Score:		</a:t>
            </a:r>
            <a:r>
              <a:rPr lang="en-US" dirty="0" smtClean="0"/>
              <a:t>92.5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633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4100" y="609600"/>
            <a:ext cx="4495800" cy="51816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09900" y="762000"/>
            <a:ext cx="3124200" cy="2667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26850" y="3886200"/>
            <a:ext cx="400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Science GPA: 		</a:t>
            </a:r>
            <a:r>
              <a:rPr lang="en-US" dirty="0" smtClean="0"/>
              <a:t>3.7</a:t>
            </a:r>
            <a:endParaRPr lang="en-US" dirty="0" smtClean="0"/>
          </a:p>
          <a:p>
            <a:r>
              <a:rPr lang="en-US" dirty="0" smtClean="0"/>
              <a:t>Humanities GPA: 		</a:t>
            </a:r>
            <a:r>
              <a:rPr lang="en-US" dirty="0" smtClean="0"/>
              <a:t>3.6</a:t>
            </a:r>
            <a:endParaRPr lang="en-US" dirty="0" smtClean="0"/>
          </a:p>
          <a:p>
            <a:r>
              <a:rPr lang="en-US" dirty="0" smtClean="0"/>
              <a:t>Recommendation Letters:	</a:t>
            </a:r>
            <a:r>
              <a:rPr lang="en-US" dirty="0" smtClean="0"/>
              <a:t>Excellent</a:t>
            </a:r>
            <a:endParaRPr lang="en-US" dirty="0" smtClean="0"/>
          </a:p>
          <a:p>
            <a:r>
              <a:rPr lang="en-US" dirty="0" smtClean="0"/>
              <a:t>Interview Score:		</a:t>
            </a:r>
            <a:r>
              <a:rPr lang="en-US" dirty="0" smtClean="0"/>
              <a:t>67</a:t>
            </a:r>
            <a:r>
              <a:rPr lang="en-US" dirty="0" smtClean="0"/>
              <a:t>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604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4100" y="609600"/>
            <a:ext cx="4495800" cy="51816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09900" y="762000"/>
            <a:ext cx="3124200" cy="2667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626850" y="3886200"/>
            <a:ext cx="400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Science GPA: 		</a:t>
            </a:r>
            <a:r>
              <a:rPr lang="en-US" dirty="0" smtClean="0"/>
              <a:t>3.3</a:t>
            </a:r>
            <a:endParaRPr lang="en-US" dirty="0" smtClean="0"/>
          </a:p>
          <a:p>
            <a:r>
              <a:rPr lang="en-US" dirty="0" smtClean="0"/>
              <a:t>Humanities GPA: 		</a:t>
            </a:r>
            <a:r>
              <a:rPr lang="en-US" dirty="0" smtClean="0"/>
              <a:t>3.4</a:t>
            </a:r>
            <a:endParaRPr lang="en-US" dirty="0" smtClean="0"/>
          </a:p>
          <a:p>
            <a:r>
              <a:rPr lang="en-US" dirty="0" smtClean="0"/>
              <a:t>Recommendation Letters:	Good</a:t>
            </a:r>
          </a:p>
          <a:p>
            <a:r>
              <a:rPr lang="en-US" dirty="0" smtClean="0"/>
              <a:t>Interview Score:		</a:t>
            </a:r>
            <a:r>
              <a:rPr lang="en-US" dirty="0"/>
              <a:t>8</a:t>
            </a:r>
            <a:r>
              <a:rPr lang="en-US" dirty="0" smtClean="0"/>
              <a:t>2.5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357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4100" y="609600"/>
            <a:ext cx="4495800" cy="51816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09900" y="762000"/>
            <a:ext cx="3124200" cy="2667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26850" y="3886200"/>
            <a:ext cx="400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Science GPA: 		</a:t>
            </a:r>
            <a:r>
              <a:rPr lang="en-US" dirty="0" smtClean="0"/>
              <a:t>3.5</a:t>
            </a:r>
            <a:endParaRPr lang="en-US" dirty="0" smtClean="0"/>
          </a:p>
          <a:p>
            <a:r>
              <a:rPr lang="en-US" dirty="0" smtClean="0"/>
              <a:t>Humanities GPA: 		</a:t>
            </a:r>
            <a:r>
              <a:rPr lang="en-US" dirty="0" smtClean="0"/>
              <a:t>3.0</a:t>
            </a:r>
            <a:endParaRPr lang="en-US" dirty="0" smtClean="0"/>
          </a:p>
          <a:p>
            <a:r>
              <a:rPr lang="en-US" dirty="0" smtClean="0"/>
              <a:t>Recommendation Letters:	</a:t>
            </a:r>
            <a:r>
              <a:rPr lang="en-US" dirty="0" smtClean="0"/>
              <a:t>Excellent</a:t>
            </a:r>
            <a:endParaRPr lang="en-US" dirty="0" smtClean="0"/>
          </a:p>
          <a:p>
            <a:r>
              <a:rPr lang="en-US" dirty="0" smtClean="0"/>
              <a:t>Interview Score:		</a:t>
            </a:r>
            <a:r>
              <a:rPr lang="en-US" dirty="0" smtClean="0"/>
              <a:t>62</a:t>
            </a:r>
            <a:r>
              <a:rPr lang="en-US" dirty="0" smtClean="0"/>
              <a:t>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674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4100" y="609600"/>
            <a:ext cx="4495800" cy="51816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09900" y="762000"/>
            <a:ext cx="3124200" cy="2667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26850" y="3886200"/>
            <a:ext cx="400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Science GPA: 		</a:t>
            </a:r>
            <a:r>
              <a:rPr lang="en-US" dirty="0" smtClean="0"/>
              <a:t>3.2</a:t>
            </a:r>
            <a:endParaRPr lang="en-US" dirty="0" smtClean="0"/>
          </a:p>
          <a:p>
            <a:r>
              <a:rPr lang="en-US" dirty="0" smtClean="0"/>
              <a:t>Humanities GPA: 		</a:t>
            </a:r>
            <a:r>
              <a:rPr lang="en-US" dirty="0" smtClean="0"/>
              <a:t>3.1</a:t>
            </a:r>
            <a:endParaRPr lang="en-US" dirty="0" smtClean="0"/>
          </a:p>
          <a:p>
            <a:r>
              <a:rPr lang="en-US" dirty="0" smtClean="0"/>
              <a:t>Recommendation Letters:	</a:t>
            </a:r>
            <a:r>
              <a:rPr lang="en-US" dirty="0" smtClean="0"/>
              <a:t>Good</a:t>
            </a:r>
            <a:endParaRPr lang="en-US" dirty="0" smtClean="0"/>
          </a:p>
          <a:p>
            <a:r>
              <a:rPr lang="en-US" dirty="0" smtClean="0"/>
              <a:t>Interview Score:		</a:t>
            </a:r>
            <a:r>
              <a:rPr lang="en-US" dirty="0" smtClean="0"/>
              <a:t>92.5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772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4100" y="609600"/>
            <a:ext cx="4495800" cy="51816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09900" y="762000"/>
            <a:ext cx="3124200" cy="2667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26850" y="3886200"/>
            <a:ext cx="400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Science GPA: 		</a:t>
            </a:r>
            <a:r>
              <a:rPr lang="en-US" dirty="0" smtClean="0"/>
              <a:t>3.9</a:t>
            </a:r>
            <a:endParaRPr lang="en-US" dirty="0" smtClean="0"/>
          </a:p>
          <a:p>
            <a:r>
              <a:rPr lang="en-US" dirty="0" smtClean="0"/>
              <a:t>Humanities GPA: 		</a:t>
            </a:r>
            <a:r>
              <a:rPr lang="en-US" dirty="0" smtClean="0"/>
              <a:t>3.2</a:t>
            </a:r>
            <a:endParaRPr lang="en-US" dirty="0" smtClean="0"/>
          </a:p>
          <a:p>
            <a:r>
              <a:rPr lang="en-US" dirty="0" smtClean="0"/>
              <a:t>Recommendation Letters:	Good</a:t>
            </a:r>
          </a:p>
          <a:p>
            <a:r>
              <a:rPr lang="en-US" dirty="0" smtClean="0"/>
              <a:t>Interview Score:		</a:t>
            </a:r>
            <a:r>
              <a:rPr lang="en-US" dirty="0"/>
              <a:t>7</a:t>
            </a:r>
            <a:r>
              <a:rPr lang="en-US" dirty="0" smtClean="0"/>
              <a:t>2.5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326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4100" y="609600"/>
            <a:ext cx="4495800" cy="51816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09900" y="762000"/>
            <a:ext cx="3124200" cy="2667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26850" y="3886200"/>
            <a:ext cx="400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Science GPA: 		</a:t>
            </a:r>
            <a:r>
              <a:rPr lang="en-US" dirty="0" smtClean="0"/>
              <a:t>3.3</a:t>
            </a:r>
            <a:endParaRPr lang="en-US" dirty="0" smtClean="0"/>
          </a:p>
          <a:p>
            <a:r>
              <a:rPr lang="en-US" dirty="0" smtClean="0"/>
              <a:t>Humanities GPA: 		</a:t>
            </a:r>
            <a:r>
              <a:rPr lang="en-US" dirty="0" smtClean="0"/>
              <a:t>3.2</a:t>
            </a:r>
            <a:endParaRPr lang="en-US" dirty="0" smtClean="0"/>
          </a:p>
          <a:p>
            <a:r>
              <a:rPr lang="en-US" dirty="0" smtClean="0"/>
              <a:t>Recommendation Letters:	Good</a:t>
            </a:r>
          </a:p>
          <a:p>
            <a:r>
              <a:rPr lang="en-US" dirty="0" smtClean="0"/>
              <a:t>Interview Score:		</a:t>
            </a:r>
            <a:r>
              <a:rPr lang="en-US" dirty="0" smtClean="0"/>
              <a:t>8</a:t>
            </a:r>
            <a:r>
              <a:rPr lang="en-US" dirty="0"/>
              <a:t>7</a:t>
            </a:r>
            <a:r>
              <a:rPr lang="en-US" dirty="0" smtClean="0"/>
              <a:t>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205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4100" y="609600"/>
            <a:ext cx="4495800" cy="51816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09900" y="762000"/>
            <a:ext cx="3124200" cy="2667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26850" y="3886200"/>
            <a:ext cx="400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Science GPA: 		</a:t>
            </a:r>
            <a:r>
              <a:rPr lang="en-US" dirty="0" smtClean="0"/>
              <a:t>3.5</a:t>
            </a:r>
            <a:endParaRPr lang="en-US" dirty="0" smtClean="0"/>
          </a:p>
          <a:p>
            <a:r>
              <a:rPr lang="en-US" dirty="0" smtClean="0"/>
              <a:t>Humanities GPA: 		</a:t>
            </a:r>
            <a:r>
              <a:rPr lang="en-US" dirty="0" smtClean="0"/>
              <a:t>3.9</a:t>
            </a:r>
            <a:endParaRPr lang="en-US" dirty="0" smtClean="0"/>
          </a:p>
          <a:p>
            <a:r>
              <a:rPr lang="en-US" dirty="0" smtClean="0"/>
              <a:t>Recommendation Letters:	</a:t>
            </a:r>
            <a:r>
              <a:rPr lang="en-US" dirty="0" smtClean="0"/>
              <a:t>Good</a:t>
            </a:r>
            <a:endParaRPr lang="en-US" dirty="0" smtClean="0"/>
          </a:p>
          <a:p>
            <a:r>
              <a:rPr lang="en-US" dirty="0" smtClean="0"/>
              <a:t>Interview Score:		</a:t>
            </a:r>
            <a:r>
              <a:rPr lang="en-US" dirty="0" smtClean="0"/>
              <a:t>65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059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4100" y="609600"/>
            <a:ext cx="4495800" cy="51816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09900" y="762000"/>
            <a:ext cx="3124200" cy="2667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26850" y="3886200"/>
            <a:ext cx="400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Science GPA: 		</a:t>
            </a:r>
            <a:r>
              <a:rPr lang="en-US" dirty="0" smtClean="0"/>
              <a:t>3.4</a:t>
            </a:r>
            <a:endParaRPr lang="en-US" dirty="0" smtClean="0"/>
          </a:p>
          <a:p>
            <a:r>
              <a:rPr lang="en-US" dirty="0" smtClean="0"/>
              <a:t>Humanities GPA: 		</a:t>
            </a:r>
            <a:r>
              <a:rPr lang="en-US" dirty="0" smtClean="0"/>
              <a:t>3.4</a:t>
            </a:r>
            <a:endParaRPr lang="en-US" dirty="0" smtClean="0"/>
          </a:p>
          <a:p>
            <a:r>
              <a:rPr lang="en-US" dirty="0" smtClean="0"/>
              <a:t>Recommendation Letters:	</a:t>
            </a:r>
            <a:r>
              <a:rPr lang="en-US" dirty="0" smtClean="0"/>
              <a:t>Good</a:t>
            </a:r>
            <a:endParaRPr lang="en-US" dirty="0" smtClean="0"/>
          </a:p>
          <a:p>
            <a:r>
              <a:rPr lang="en-US" dirty="0" smtClean="0"/>
              <a:t>Interview Score:		</a:t>
            </a:r>
            <a:r>
              <a:rPr lang="en-US" dirty="0" smtClean="0"/>
              <a:t>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464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4100" y="609600"/>
            <a:ext cx="4495800" cy="51816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09900" y="762000"/>
            <a:ext cx="3124200" cy="2667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26850" y="3886200"/>
            <a:ext cx="400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Science GPA: 		</a:t>
            </a:r>
            <a:r>
              <a:rPr lang="en-US" dirty="0" smtClean="0"/>
              <a:t>3.2</a:t>
            </a:r>
            <a:endParaRPr lang="en-US" dirty="0" smtClean="0"/>
          </a:p>
          <a:p>
            <a:r>
              <a:rPr lang="en-US" dirty="0" smtClean="0"/>
              <a:t>Humanities GPA: 		</a:t>
            </a:r>
            <a:r>
              <a:rPr lang="en-US" dirty="0" smtClean="0"/>
              <a:t>3.1</a:t>
            </a:r>
            <a:endParaRPr lang="en-US" dirty="0" smtClean="0"/>
          </a:p>
          <a:p>
            <a:r>
              <a:rPr lang="en-US" dirty="0" smtClean="0"/>
              <a:t>Recommendation Letters:	</a:t>
            </a:r>
            <a:r>
              <a:rPr lang="en-US" dirty="0" smtClean="0"/>
              <a:t>Excellent</a:t>
            </a:r>
            <a:endParaRPr lang="en-US" dirty="0" smtClean="0"/>
          </a:p>
          <a:p>
            <a:r>
              <a:rPr lang="en-US" dirty="0" smtClean="0"/>
              <a:t>Interview Score:		</a:t>
            </a:r>
            <a:r>
              <a:rPr lang="en-US" dirty="0" smtClean="0"/>
              <a:t>67.5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799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4100" y="609600"/>
            <a:ext cx="4495800" cy="51816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09900" y="762000"/>
            <a:ext cx="3124200" cy="2667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26850" y="3886200"/>
            <a:ext cx="400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Science GPA: 		</a:t>
            </a:r>
            <a:r>
              <a:rPr lang="en-US" dirty="0" smtClean="0"/>
              <a:t>3.8</a:t>
            </a:r>
            <a:endParaRPr lang="en-US" dirty="0" smtClean="0"/>
          </a:p>
          <a:p>
            <a:r>
              <a:rPr lang="en-US" dirty="0" smtClean="0"/>
              <a:t>Humanities GPA: 		</a:t>
            </a:r>
            <a:r>
              <a:rPr lang="en-US" dirty="0" smtClean="0"/>
              <a:t>3.4</a:t>
            </a:r>
            <a:endParaRPr lang="en-US" dirty="0" smtClean="0"/>
          </a:p>
          <a:p>
            <a:r>
              <a:rPr lang="en-US" dirty="0" smtClean="0"/>
              <a:t>Recommendation Letters:	</a:t>
            </a:r>
            <a:r>
              <a:rPr lang="en-US" dirty="0" smtClean="0"/>
              <a:t>Good</a:t>
            </a:r>
            <a:endParaRPr lang="en-US" dirty="0" smtClean="0"/>
          </a:p>
          <a:p>
            <a:r>
              <a:rPr lang="en-US" dirty="0" smtClean="0"/>
              <a:t>Interview Score:		</a:t>
            </a:r>
            <a:r>
              <a:rPr lang="en-US" dirty="0" smtClean="0"/>
              <a:t>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913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4100" y="609600"/>
            <a:ext cx="4495800" cy="51816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09900" y="762000"/>
            <a:ext cx="3124200" cy="2667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26850" y="3886200"/>
            <a:ext cx="400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Science GPA: 		</a:t>
            </a:r>
            <a:r>
              <a:rPr lang="en-US" dirty="0" smtClean="0"/>
              <a:t>3.1</a:t>
            </a:r>
            <a:endParaRPr lang="en-US" dirty="0" smtClean="0"/>
          </a:p>
          <a:p>
            <a:r>
              <a:rPr lang="en-US" dirty="0" smtClean="0"/>
              <a:t>Humanities GPA: 		</a:t>
            </a:r>
            <a:r>
              <a:rPr lang="en-US" dirty="0" smtClean="0"/>
              <a:t>3.4</a:t>
            </a:r>
            <a:endParaRPr lang="en-US" dirty="0" smtClean="0"/>
          </a:p>
          <a:p>
            <a:r>
              <a:rPr lang="en-US" dirty="0" smtClean="0"/>
              <a:t>Recommendation Letters:	</a:t>
            </a:r>
            <a:r>
              <a:rPr lang="en-US" dirty="0" smtClean="0"/>
              <a:t>Excellent</a:t>
            </a:r>
            <a:endParaRPr lang="en-US" dirty="0" smtClean="0"/>
          </a:p>
          <a:p>
            <a:r>
              <a:rPr lang="en-US" dirty="0" smtClean="0"/>
              <a:t>Interview Score:		</a:t>
            </a:r>
            <a:r>
              <a:rPr lang="en-US" dirty="0" smtClean="0"/>
              <a:t>87</a:t>
            </a:r>
            <a:r>
              <a:rPr lang="en-US" dirty="0" smtClean="0"/>
              <a:t>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208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4100" y="609600"/>
            <a:ext cx="4495800" cy="51816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09900" y="762000"/>
            <a:ext cx="3124200" cy="2667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26850" y="3886200"/>
            <a:ext cx="400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Science GPA: 		</a:t>
            </a:r>
            <a:r>
              <a:rPr lang="en-US" dirty="0" smtClean="0"/>
              <a:t>3.1</a:t>
            </a:r>
            <a:endParaRPr lang="en-US" dirty="0" smtClean="0"/>
          </a:p>
          <a:p>
            <a:r>
              <a:rPr lang="en-US" dirty="0" smtClean="0"/>
              <a:t>Humanities GPA: 		</a:t>
            </a:r>
            <a:r>
              <a:rPr lang="en-US" dirty="0" smtClean="0"/>
              <a:t>3.5</a:t>
            </a:r>
            <a:endParaRPr lang="en-US" dirty="0" smtClean="0"/>
          </a:p>
          <a:p>
            <a:r>
              <a:rPr lang="en-US" dirty="0" smtClean="0"/>
              <a:t>Recommendation Letters:	</a:t>
            </a:r>
            <a:r>
              <a:rPr lang="en-US" dirty="0" smtClean="0"/>
              <a:t>Excellent</a:t>
            </a:r>
            <a:endParaRPr lang="en-US" dirty="0" smtClean="0"/>
          </a:p>
          <a:p>
            <a:r>
              <a:rPr lang="en-US" dirty="0" smtClean="0"/>
              <a:t>Interview Score:		</a:t>
            </a:r>
            <a:r>
              <a:rPr lang="en-US" dirty="0" smtClean="0"/>
              <a:t>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306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4100" y="609600"/>
            <a:ext cx="4495800" cy="51816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09900" y="762000"/>
            <a:ext cx="3124200" cy="2667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26850" y="3886200"/>
            <a:ext cx="400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Science GPA: 		</a:t>
            </a:r>
            <a:r>
              <a:rPr lang="en-US" dirty="0" smtClean="0"/>
              <a:t>3.3</a:t>
            </a:r>
            <a:endParaRPr lang="en-US" dirty="0" smtClean="0"/>
          </a:p>
          <a:p>
            <a:r>
              <a:rPr lang="en-US" dirty="0" smtClean="0"/>
              <a:t>Humanities GPA: 		</a:t>
            </a:r>
            <a:r>
              <a:rPr lang="en-US" dirty="0" smtClean="0"/>
              <a:t>3.7</a:t>
            </a:r>
            <a:endParaRPr lang="en-US" dirty="0" smtClean="0"/>
          </a:p>
          <a:p>
            <a:r>
              <a:rPr lang="en-US" dirty="0" smtClean="0"/>
              <a:t>Recommendation Letters:	</a:t>
            </a:r>
            <a:r>
              <a:rPr lang="en-US" dirty="0" smtClean="0"/>
              <a:t>Excellent</a:t>
            </a:r>
            <a:endParaRPr lang="en-US" dirty="0" smtClean="0"/>
          </a:p>
          <a:p>
            <a:r>
              <a:rPr lang="en-US" dirty="0" smtClean="0"/>
              <a:t>Interview Score:		</a:t>
            </a:r>
            <a:r>
              <a:rPr lang="en-US" dirty="0" smtClean="0"/>
              <a:t>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006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4100" y="609600"/>
            <a:ext cx="4495800" cy="51816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09900" y="762000"/>
            <a:ext cx="3124200" cy="2667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26850" y="3886200"/>
            <a:ext cx="400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Science GPA: 		</a:t>
            </a:r>
            <a:r>
              <a:rPr lang="en-US" dirty="0" smtClean="0"/>
              <a:t>3.8</a:t>
            </a:r>
            <a:endParaRPr lang="en-US" dirty="0" smtClean="0"/>
          </a:p>
          <a:p>
            <a:r>
              <a:rPr lang="en-US" dirty="0" smtClean="0"/>
              <a:t>Humanities GPA: 		</a:t>
            </a:r>
            <a:r>
              <a:rPr lang="en-US" dirty="0" smtClean="0"/>
              <a:t>3.7</a:t>
            </a:r>
            <a:endParaRPr lang="en-US" dirty="0" smtClean="0"/>
          </a:p>
          <a:p>
            <a:r>
              <a:rPr lang="en-US" dirty="0" smtClean="0"/>
              <a:t>Recommendation Letters:	Good</a:t>
            </a:r>
          </a:p>
          <a:p>
            <a:r>
              <a:rPr lang="en-US" dirty="0" smtClean="0"/>
              <a:t>Interview Score:		</a:t>
            </a:r>
            <a:r>
              <a:rPr lang="en-US" dirty="0" smtClean="0"/>
              <a:t>87</a:t>
            </a:r>
            <a:r>
              <a:rPr lang="en-US" dirty="0" smtClean="0"/>
              <a:t>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632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4100" y="609600"/>
            <a:ext cx="4495800" cy="51816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09900" y="762000"/>
            <a:ext cx="3124200" cy="2667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26850" y="3886200"/>
            <a:ext cx="400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Science GPA: 		</a:t>
            </a:r>
            <a:r>
              <a:rPr lang="en-US" dirty="0" smtClean="0"/>
              <a:t>3.9</a:t>
            </a:r>
            <a:endParaRPr lang="en-US" dirty="0" smtClean="0"/>
          </a:p>
          <a:p>
            <a:r>
              <a:rPr lang="en-US" dirty="0" smtClean="0"/>
              <a:t>Humanities GPA: 		</a:t>
            </a:r>
            <a:r>
              <a:rPr lang="en-US" dirty="0" smtClean="0"/>
              <a:t>3.8</a:t>
            </a:r>
            <a:endParaRPr lang="en-US" dirty="0" smtClean="0"/>
          </a:p>
          <a:p>
            <a:r>
              <a:rPr lang="en-US" dirty="0" smtClean="0"/>
              <a:t>Recommendation Letters:	Good</a:t>
            </a:r>
          </a:p>
          <a:p>
            <a:r>
              <a:rPr lang="en-US" dirty="0" smtClean="0"/>
              <a:t>Interview Score:		</a:t>
            </a:r>
            <a:r>
              <a:rPr lang="en-US" dirty="0"/>
              <a:t>8</a:t>
            </a:r>
            <a:r>
              <a:rPr lang="en-US" dirty="0" smtClean="0"/>
              <a:t>2.5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8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4100" y="609600"/>
            <a:ext cx="4495800" cy="51816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09900" y="762000"/>
            <a:ext cx="3124200" cy="2667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26850" y="3886200"/>
            <a:ext cx="400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Science GPA: 		</a:t>
            </a:r>
            <a:r>
              <a:rPr lang="en-US" dirty="0" smtClean="0"/>
              <a:t>3.6</a:t>
            </a:r>
            <a:endParaRPr lang="en-US" dirty="0" smtClean="0"/>
          </a:p>
          <a:p>
            <a:r>
              <a:rPr lang="en-US" dirty="0" smtClean="0"/>
              <a:t>Humanities GPA: 		</a:t>
            </a:r>
            <a:r>
              <a:rPr lang="en-US" dirty="0" smtClean="0"/>
              <a:t>3.7</a:t>
            </a:r>
            <a:endParaRPr lang="en-US" dirty="0" smtClean="0"/>
          </a:p>
          <a:p>
            <a:r>
              <a:rPr lang="en-US" dirty="0" smtClean="0"/>
              <a:t>Recommendation Letters:	</a:t>
            </a:r>
            <a:r>
              <a:rPr lang="en-US" dirty="0" smtClean="0"/>
              <a:t>Excellent</a:t>
            </a:r>
            <a:endParaRPr lang="en-US" dirty="0" smtClean="0"/>
          </a:p>
          <a:p>
            <a:r>
              <a:rPr lang="en-US" dirty="0" smtClean="0"/>
              <a:t>Interview Score:		</a:t>
            </a:r>
            <a:r>
              <a:rPr lang="en-US" dirty="0" smtClean="0"/>
              <a:t>67</a:t>
            </a:r>
            <a:r>
              <a:rPr lang="en-US" dirty="0" smtClean="0"/>
              <a:t>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757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4100" y="609600"/>
            <a:ext cx="4495800" cy="51816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09900" y="762000"/>
            <a:ext cx="3124200" cy="2667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26850" y="3886200"/>
            <a:ext cx="400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Science GPA: 		</a:t>
            </a:r>
            <a:r>
              <a:rPr lang="en-US" dirty="0" smtClean="0"/>
              <a:t>3.3</a:t>
            </a:r>
            <a:endParaRPr lang="en-US" dirty="0" smtClean="0"/>
          </a:p>
          <a:p>
            <a:r>
              <a:rPr lang="en-US" dirty="0" smtClean="0"/>
              <a:t>Humanities GPA: 		</a:t>
            </a:r>
            <a:r>
              <a:rPr lang="en-US" dirty="0" smtClean="0"/>
              <a:t>3.6</a:t>
            </a:r>
            <a:endParaRPr lang="en-US" dirty="0" smtClean="0"/>
          </a:p>
          <a:p>
            <a:r>
              <a:rPr lang="en-US" dirty="0" smtClean="0"/>
              <a:t>Recommendation Letters:	</a:t>
            </a:r>
            <a:r>
              <a:rPr lang="en-US" dirty="0" smtClean="0"/>
              <a:t>Excellent</a:t>
            </a:r>
            <a:endParaRPr lang="en-US" dirty="0" smtClean="0"/>
          </a:p>
          <a:p>
            <a:r>
              <a:rPr lang="en-US" dirty="0" smtClean="0"/>
              <a:t>Interview Score:		</a:t>
            </a:r>
            <a:r>
              <a:rPr lang="en-US" dirty="0" smtClean="0"/>
              <a:t>77</a:t>
            </a:r>
            <a:r>
              <a:rPr lang="en-US" dirty="0" smtClean="0"/>
              <a:t>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551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4100" y="609600"/>
            <a:ext cx="4495800" cy="51816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09900" y="762000"/>
            <a:ext cx="3124200" cy="2667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26850" y="3886200"/>
            <a:ext cx="400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Science GPA: 		</a:t>
            </a:r>
            <a:r>
              <a:rPr lang="en-US" dirty="0" smtClean="0"/>
              <a:t>3.8</a:t>
            </a:r>
            <a:endParaRPr lang="en-US" dirty="0" smtClean="0"/>
          </a:p>
          <a:p>
            <a:r>
              <a:rPr lang="en-US" dirty="0" smtClean="0"/>
              <a:t>Humanities GPA: 		</a:t>
            </a:r>
            <a:r>
              <a:rPr lang="en-US" dirty="0" smtClean="0"/>
              <a:t>3.4</a:t>
            </a:r>
            <a:endParaRPr lang="en-US" dirty="0" smtClean="0"/>
          </a:p>
          <a:p>
            <a:r>
              <a:rPr lang="en-US" dirty="0" smtClean="0"/>
              <a:t>Recommendation Letters:	Good</a:t>
            </a:r>
          </a:p>
          <a:p>
            <a:r>
              <a:rPr lang="en-US" dirty="0" smtClean="0"/>
              <a:t>Interview Score:		</a:t>
            </a:r>
            <a:r>
              <a:rPr lang="en-US" dirty="0" smtClean="0"/>
              <a:t>95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442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4100" y="609600"/>
            <a:ext cx="4495800" cy="51816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09900" y="762000"/>
            <a:ext cx="3124200" cy="2667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26850" y="3886200"/>
            <a:ext cx="400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Science GPA: 		</a:t>
            </a:r>
            <a:r>
              <a:rPr lang="en-US" dirty="0" smtClean="0"/>
              <a:t>3.5</a:t>
            </a:r>
            <a:endParaRPr lang="en-US" dirty="0" smtClean="0"/>
          </a:p>
          <a:p>
            <a:r>
              <a:rPr lang="en-US" dirty="0" smtClean="0"/>
              <a:t>Humanities GPA: 		</a:t>
            </a:r>
            <a:r>
              <a:rPr lang="en-US" dirty="0" smtClean="0"/>
              <a:t>3.7</a:t>
            </a:r>
            <a:endParaRPr lang="en-US" dirty="0" smtClean="0"/>
          </a:p>
          <a:p>
            <a:r>
              <a:rPr lang="en-US" dirty="0" smtClean="0"/>
              <a:t>Recommendation Letters:	</a:t>
            </a:r>
            <a:r>
              <a:rPr lang="en-US" dirty="0" smtClean="0"/>
              <a:t>Excellent</a:t>
            </a:r>
            <a:endParaRPr lang="en-US" dirty="0" smtClean="0"/>
          </a:p>
          <a:p>
            <a:r>
              <a:rPr lang="en-US" dirty="0" smtClean="0"/>
              <a:t>Interview Score:		</a:t>
            </a:r>
            <a:r>
              <a:rPr lang="en-US" dirty="0" smtClean="0"/>
              <a:t>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290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60</Words>
  <Application>Microsoft Macintosh PowerPoint</Application>
  <PresentationFormat>On-screen Show (4:3)</PresentationFormat>
  <Paragraphs>80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McIntire School of Commerce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Axt, Jordan (jra3ee)</dc:creator>
  <cp:lastModifiedBy>Jordan Axt</cp:lastModifiedBy>
  <cp:revision>9</cp:revision>
  <dcterms:created xsi:type="dcterms:W3CDTF">2013-08-25T15:50:40Z</dcterms:created>
  <dcterms:modified xsi:type="dcterms:W3CDTF">2013-10-05T16:31:59Z</dcterms:modified>
</cp:coreProperties>
</file>