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DDA0-947C-4571-86CF-43074ADB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05466-491C-4F8B-9815-2382E401D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473D0-BE55-429E-B2A9-F5E5D504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140-99F4-41E4-8F0E-28A2F9E816F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D05B-C4F7-40E4-BBBB-3BD889FB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E65F-90C0-4D17-8F2B-21B6DECA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3E7-7A9D-4214-8C7B-CAD5E4EF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2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93E2-151C-43FA-B969-05E925FA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279B5-72E9-41D1-AB41-786A7DC72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0D25-EFCD-424C-BFC3-D7469317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140-99F4-41E4-8F0E-28A2F9E816F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5D30-870D-49AB-83DC-F424CC62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D266-88FF-4D88-A834-651044F0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3E7-7A9D-4214-8C7B-CAD5E4EF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2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6B4C2-E4FB-4393-AD20-4043A0E2A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11729-2FF8-4E5D-A0EC-DF590B816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5AE4-ECD8-4006-AABD-D3E3F59D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140-99F4-41E4-8F0E-28A2F9E816F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1372-5328-4C0D-801A-43A27BC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ED58-5EF2-40BE-96C6-C5D6882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3E7-7A9D-4214-8C7B-CAD5E4EF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C403-A0D7-42AC-B3D1-0A834C67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993D-A296-4C2D-860A-5D1F887F1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69D2-7E21-4BFC-A95B-C428D7C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140-99F4-41E4-8F0E-28A2F9E816F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64B8-8C43-4E2A-83BC-9C506677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EBF95-811E-4C1C-9BEF-2223B58D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3E7-7A9D-4214-8C7B-CAD5E4EF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4D78-870F-4DEF-AFFA-7957AA19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1030-196C-4AA1-AE54-E663CD5A1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8278E-5EFA-42C2-A34A-7B3AFF00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140-99F4-41E4-8F0E-28A2F9E816F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A6B7-F949-431D-BB37-DC439FD0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C3CC-76A7-4A4E-AD2F-9353D14F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3E7-7A9D-4214-8C7B-CAD5E4EF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79D8-4F83-49DB-A39E-946466AE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8E2E-F6B2-4CF2-848A-97C63B40B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18B2D-FCDD-4311-93B4-6C5D83BAD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088D9-6104-4E49-9FB4-DF0E9699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140-99F4-41E4-8F0E-28A2F9E816F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F7CA9-F836-434B-8397-1A4C37AC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EC5F4-9F4E-4FA0-AE6C-2DDCB414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3E7-7A9D-4214-8C7B-CAD5E4EF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BA20-D560-46E8-BAE6-4D72CE33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6428-E238-4C7A-886F-229FC6F0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97F29-453D-4B84-85E5-92F8C3B43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E3B9A-B674-4426-982C-2B41CA102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EADD1-2F1D-465E-8D24-8D773A986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80352-588E-40F8-94F6-89237362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140-99F4-41E4-8F0E-28A2F9E816F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95284-3F7A-4BDE-8C96-ACB65ECE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12DD9-43C5-4FDB-A26F-7C4E6A32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3E7-7A9D-4214-8C7B-CAD5E4EF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7A8D-34F9-44BE-A683-D9E398B4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8E5A0-1C87-46BF-AAAB-ECF330B6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140-99F4-41E4-8F0E-28A2F9E816F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E36B7-1A12-491B-B196-B4EA3E30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FD057-FBFB-4BD0-94AF-6DDFA56E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3E7-7A9D-4214-8C7B-CAD5E4EF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6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CEF6C-2310-466C-8D43-367ED3E0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140-99F4-41E4-8F0E-28A2F9E816F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79410-59A8-4F89-857F-99697CF2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9A952-CB0E-47D8-B947-2E2123AF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3E7-7A9D-4214-8C7B-CAD5E4EF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6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B341-8C74-401E-9F69-D499A8FA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3823-934C-47EC-B40F-CEDB3E6B0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4F0E7-94B1-46C8-8B1D-E4D07DC9D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2F38F-1BAE-4F29-9ECF-27742EA4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140-99F4-41E4-8F0E-28A2F9E816F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FB2F1-7BE1-4B62-A497-D45728BA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906D5-D67A-4C14-BB7F-7002B8A9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3E7-7A9D-4214-8C7B-CAD5E4EF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3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BA5B-2C69-4B2C-B608-47044C11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72F57-B387-4908-A6CD-A5EFF9671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CA201-9DCC-4393-A6AD-A90B9451C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0F548-97A6-4666-A0E1-D6FBA090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140-99F4-41E4-8F0E-28A2F9E816F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38E9A-9C56-42FA-9B40-D9313246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8B31A-6688-42B0-9246-6F1990C5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63E7-7A9D-4214-8C7B-CAD5E4EF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6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79E20-4350-4B55-8817-DD26A0F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79D3-C67F-4AAD-9138-4F6D76D4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E8282-9637-4731-A531-E246DF112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8140-99F4-41E4-8F0E-28A2F9E816F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6D610-98BF-4D22-B86C-076BAC05C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BA6E5-2439-40A4-979A-E17C5603D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63E7-7A9D-4214-8C7B-CAD5E4EFF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6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C722-55DC-4E13-BD0E-3138BD6AD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0BFC3-AC84-47D6-BD8D-D5E4DDE7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C2631-96F2-48C9-BE57-9E49DD7B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3D75E3-95E2-41F5-AD35-7D18FB0E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3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CD42A9-7157-4B4B-A63E-16C783FC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4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JORDANA ARANDI ZAVALA GONZALEZ</dc:creator>
  <cp:lastModifiedBy>JORDANA ARANDI ZAVALA GONZALEZ</cp:lastModifiedBy>
  <cp:revision>1</cp:revision>
  <dcterms:created xsi:type="dcterms:W3CDTF">2020-06-07T18:56:41Z</dcterms:created>
  <dcterms:modified xsi:type="dcterms:W3CDTF">2020-06-07T19:02:37Z</dcterms:modified>
</cp:coreProperties>
</file>