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3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5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o del título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Texto del título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o del título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11" name="Nivel de texto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o del título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Texto del título</a:t>
            </a:r>
          </a:p>
        </p:txBody>
      </p:sp>
      <p:sp>
        <p:nvSpPr>
          <p:cNvPr id="82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8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5899896" y="2731855"/>
            <a:ext cx="3503054" cy="934987"/>
          </a:xfrm>
          <a:prstGeom prst="rect">
            <a:avLst/>
          </a:prstGeom>
        </p:spPr>
        <p:txBody>
          <a:bodyPr/>
          <a:lstStyle/>
          <a:p>
            <a:pPr>
              <a:defRPr sz="4400">
                <a:solidFill>
                  <a:srgbClr val="FFFFFF"/>
                </a:solidFill>
              </a:defRPr>
            </a:pPr>
            <a:r>
              <a:rPr dirty="0"/>
              <a:t>future </a:t>
            </a:r>
            <a:r>
              <a:rPr dirty="0">
                <a:solidFill>
                  <a:srgbClr val="08BDBA"/>
                </a:solidFill>
              </a:rPr>
              <a:t>club</a:t>
            </a:r>
          </a:p>
        </p:txBody>
      </p:sp>
      <p:pic>
        <p:nvPicPr>
          <p:cNvPr id="127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765" y="1401237"/>
            <a:ext cx="5322470" cy="133061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Rectángulo"/>
          <p:cNvSpPr/>
          <p:nvPr/>
        </p:nvSpPr>
        <p:spPr>
          <a:xfrm rot="5400000">
            <a:off x="5717254" y="-1308200"/>
            <a:ext cx="25401" cy="9474400"/>
          </a:xfrm>
          <a:prstGeom prst="rect">
            <a:avLst/>
          </a:prstGeom>
          <a:gradFill>
            <a:gsLst>
              <a:gs pos="0">
                <a:srgbClr val="B1BAC6">
                  <a:alpha val="0"/>
                </a:srgbClr>
              </a:gs>
              <a:gs pos="20540">
                <a:srgbClr val="B1BAC6">
                  <a:alpha val="29869"/>
                </a:srgbClr>
              </a:gs>
              <a:gs pos="49387">
                <a:srgbClr val="B1BAC6">
                  <a:alpha val="59738"/>
                </a:srgbClr>
              </a:gs>
              <a:gs pos="72968">
                <a:srgbClr val="B1BAC6">
                  <a:alpha val="29869"/>
                </a:srgbClr>
              </a:gs>
              <a:gs pos="100000">
                <a:srgbClr val="B1BAC6">
                  <a:alpha val="0"/>
                </a:srgbClr>
              </a:gs>
            </a:gsLst>
            <a:path>
              <a:fillToRect l="20147" t="7998" r="79852" b="92001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29" name="Mortgage Credit Predictor"/>
          <p:cNvSpPr txBox="1"/>
          <p:nvPr/>
        </p:nvSpPr>
        <p:spPr>
          <a:xfrm>
            <a:off x="3187148" y="5064348"/>
            <a:ext cx="6215802" cy="78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825500">
              <a:defRPr sz="4500" b="1">
                <a:solidFill>
                  <a:srgbClr val="F6F9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Home Loan</a:t>
            </a:r>
            <a:r>
              <a:rPr dirty="0"/>
              <a:t> </a:t>
            </a:r>
            <a:r>
              <a:rPr lang="en-US" dirty="0"/>
              <a:t>Calculator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4" descr="Picture 4"/>
          <p:cNvPicPr>
            <a:picLocks noChangeAspect="1"/>
          </p:cNvPicPr>
          <p:nvPr/>
        </p:nvPicPr>
        <p:blipFill>
          <a:blip r:embed="rId2">
            <a:alphaModFix amt="50215"/>
          </a:blip>
          <a:stretch>
            <a:fillRect/>
          </a:stretch>
        </p:blipFill>
        <p:spPr>
          <a:xfrm>
            <a:off x="402376" y="6040102"/>
            <a:ext cx="2257403" cy="564351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Problemática"/>
          <p:cNvSpPr txBox="1"/>
          <p:nvPr/>
        </p:nvSpPr>
        <p:spPr>
          <a:xfrm>
            <a:off x="3771646" y="788302"/>
            <a:ext cx="4648708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825500">
              <a:defRPr sz="4500" b="1">
                <a:solidFill>
                  <a:srgbClr val="F6F9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PROBLEMÁTICA</a:t>
            </a:r>
            <a:endParaRPr dirty="0"/>
          </a:p>
        </p:txBody>
      </p:sp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DC5DE4-0292-4AF4-B912-8F792601AD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32" b="16037"/>
          <a:stretch/>
        </p:blipFill>
        <p:spPr>
          <a:xfrm>
            <a:off x="6465409" y="2961393"/>
            <a:ext cx="2061420" cy="1435383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D1F9E0C1-6118-4C02-8476-2EE3BA188D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08" y="3058926"/>
            <a:ext cx="1358524" cy="1358524"/>
          </a:xfrm>
          <a:prstGeom prst="rect">
            <a:avLst/>
          </a:prstGeom>
        </p:spPr>
      </p:pic>
      <p:pic>
        <p:nvPicPr>
          <p:cNvPr id="32" name="Picture 31" descr="A picture containing black, sitting, white&#10;&#10;Description automatically generated">
            <a:extLst>
              <a:ext uri="{FF2B5EF4-FFF2-40B4-BE49-F238E27FC236}">
                <a16:creationId xmlns:a16="http://schemas.microsoft.com/office/drawing/2014/main" id="{3601F8FA-2037-4935-834D-27B379F509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574" y="3099271"/>
            <a:ext cx="1388793" cy="1388793"/>
          </a:xfrm>
          <a:prstGeom prst="rect">
            <a:avLst/>
          </a:prstGeom>
        </p:spPr>
      </p:pic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9F57AB20-5B98-4A2A-AC76-C1B17A234127}"/>
              </a:ext>
            </a:extLst>
          </p:cNvPr>
          <p:cNvSpPr/>
          <p:nvPr/>
        </p:nvSpPr>
        <p:spPr>
          <a:xfrm>
            <a:off x="11155780" y="3738189"/>
            <a:ext cx="221942" cy="23082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2BD857C-7278-46B3-9FF9-7BE66A95F81C}"/>
              </a:ext>
            </a:extLst>
          </p:cNvPr>
          <p:cNvGrpSpPr/>
          <p:nvPr/>
        </p:nvGrpSpPr>
        <p:grpSpPr>
          <a:xfrm>
            <a:off x="9676871" y="2974853"/>
            <a:ext cx="1634565" cy="1526671"/>
            <a:chOff x="9695090" y="3377953"/>
            <a:chExt cx="1634565" cy="152667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6E61194-106C-4453-9C7D-543193548E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39875" y1="33500" x2="39875" y2="33500"/>
                          <a14:foregroundMark x1="30375" y1="45875" x2="32375" y2="44750"/>
                          <a14:foregroundMark x1="23500" y1="67250" x2="22375" y2="62375"/>
                          <a14:foregroundMark x1="48375" y1="54250" x2="51250" y2="49125"/>
                          <a14:foregroundMark x1="65875" y1="44500" x2="63375" y2="43500"/>
                          <a14:foregroundMark x1="70250" y1="51375" x2="64125" y2="55750"/>
                        </a14:backgroundRemoval>
                      </a14:imgEffect>
                    </a14:imgLayer>
                  </a14:imgProps>
                </a:ext>
              </a:extLst>
            </a:blip>
            <a:srcRect l="13496" t="16320" r="13602" b="15591"/>
            <a:stretch/>
          </p:blipFill>
          <p:spPr>
            <a:xfrm>
              <a:off x="9695090" y="3377953"/>
              <a:ext cx="1634565" cy="1526671"/>
            </a:xfrm>
            <a:prstGeom prst="rect">
              <a:avLst/>
            </a:prstGeom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4CA6700-69F0-4F76-98F8-CC1556203F93}"/>
                </a:ext>
              </a:extLst>
            </p:cNvPr>
            <p:cNvSpPr/>
            <p:nvPr/>
          </p:nvSpPr>
          <p:spPr>
            <a:xfrm>
              <a:off x="10839636" y="4110361"/>
              <a:ext cx="310718" cy="292963"/>
            </a:xfrm>
            <a:prstGeom prst="ellipse">
              <a:avLst/>
            </a:prstGeom>
            <a:solidFill>
              <a:srgbClr val="CDCDCD"/>
            </a:solidFill>
            <a:ln>
              <a:solidFill>
                <a:srgbClr val="CDCD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59933BD-2FDC-4F0E-B1B3-E4E5340D56A2}"/>
                </a:ext>
              </a:extLst>
            </p:cNvPr>
            <p:cNvSpPr/>
            <p:nvPr/>
          </p:nvSpPr>
          <p:spPr>
            <a:xfrm>
              <a:off x="10349617" y="4017145"/>
              <a:ext cx="310718" cy="29296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8" name="Content Placeholder 18" descr="Content Placeholder 18"/>
          <p:cNvPicPr>
            <a:picLocks noChangeAspect="1"/>
          </p:cNvPicPr>
          <p:nvPr/>
        </p:nvPicPr>
        <p:blipFill>
          <a:blip r:embed="rId2"/>
          <a:srcRect l="27801" t="9091" r="3252"/>
          <a:stretch>
            <a:fillRect/>
          </a:stretch>
        </p:blipFill>
        <p:spPr>
          <a:xfrm>
            <a:off x="3523487" y="10"/>
            <a:ext cx="8668513" cy="6857915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Rectangle 25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4000"/>
                </a:srgbClr>
              </a:gs>
              <a:gs pos="58000">
                <a:srgbClr val="000000"/>
              </a:gs>
              <a:gs pos="100000">
                <a:srgbClr val="000000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" name="Rectangle 27"/>
          <p:cNvSpPr/>
          <p:nvPr/>
        </p:nvSpPr>
        <p:spPr>
          <a:xfrm rot="5400000">
            <a:off x="759921" y="346790"/>
            <a:ext cx="146305" cy="70408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1" name="Rectangle 29"/>
          <p:cNvSpPr/>
          <p:nvPr/>
        </p:nvSpPr>
        <p:spPr>
          <a:xfrm>
            <a:off x="481028" y="4546920"/>
            <a:ext cx="3977642" cy="1828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Rectangle 19"/>
          <p:cNvSpPr/>
          <p:nvPr/>
        </p:nvSpPr>
        <p:spPr>
          <a:xfrm>
            <a:off x="335279" y="477519"/>
            <a:ext cx="1391921" cy="424422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Mortgage Credit Predictor"/>
          <p:cNvSpPr txBox="1"/>
          <p:nvPr/>
        </p:nvSpPr>
        <p:spPr>
          <a:xfrm>
            <a:off x="466381" y="2743199"/>
            <a:ext cx="3141886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825500">
              <a:defRPr sz="4500" b="1">
                <a:solidFill>
                  <a:srgbClr val="F6F9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Home Loan</a:t>
            </a:r>
          </a:p>
          <a:p>
            <a:pPr defTabSz="825500">
              <a:defRPr sz="4500" b="1">
                <a:solidFill>
                  <a:srgbClr val="F6F9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Calculator</a:t>
            </a:r>
            <a:endParaRPr dirty="0"/>
          </a:p>
        </p:txBody>
      </p:sp>
      <p:pic>
        <p:nvPicPr>
          <p:cNvPr id="144" name="Picture 4" descr="Picture 4"/>
          <p:cNvPicPr>
            <a:picLocks noChangeAspect="1"/>
          </p:cNvPicPr>
          <p:nvPr/>
        </p:nvPicPr>
        <p:blipFill>
          <a:blip r:embed="rId3">
            <a:alphaModFix amt="50215"/>
          </a:blip>
          <a:stretch>
            <a:fillRect/>
          </a:stretch>
        </p:blipFill>
        <p:spPr>
          <a:xfrm>
            <a:off x="402376" y="6040102"/>
            <a:ext cx="2257403" cy="564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4" descr="Picture 4"/>
          <p:cNvPicPr>
            <a:picLocks noChangeAspect="1"/>
          </p:cNvPicPr>
          <p:nvPr/>
        </p:nvPicPr>
        <p:blipFill>
          <a:blip r:embed="rId2">
            <a:alphaModFix amt="50215"/>
          </a:blip>
          <a:stretch>
            <a:fillRect/>
          </a:stretch>
        </p:blipFill>
        <p:spPr>
          <a:xfrm>
            <a:off x="402376" y="6040102"/>
            <a:ext cx="2257403" cy="564351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B5CCDE3-0E22-45E9-ACAE-8880292C7678}"/>
              </a:ext>
            </a:extLst>
          </p:cNvPr>
          <p:cNvSpPr/>
          <p:nvPr/>
        </p:nvSpPr>
        <p:spPr>
          <a:xfrm>
            <a:off x="3364446" y="3293718"/>
            <a:ext cx="1469670" cy="289106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06EA204-BFC8-4496-A570-5BA1AF429948}"/>
              </a:ext>
            </a:extLst>
          </p:cNvPr>
          <p:cNvGrpSpPr/>
          <p:nvPr/>
        </p:nvGrpSpPr>
        <p:grpSpPr>
          <a:xfrm>
            <a:off x="5220773" y="1020787"/>
            <a:ext cx="796635" cy="830447"/>
            <a:chOff x="3850640" y="600042"/>
            <a:chExt cx="1289116" cy="128911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419F1A8-234E-47FE-A110-F2E2CC12B49B}"/>
                </a:ext>
              </a:extLst>
            </p:cNvPr>
            <p:cNvSpPr/>
            <p:nvPr/>
          </p:nvSpPr>
          <p:spPr>
            <a:xfrm>
              <a:off x="3850640" y="600042"/>
              <a:ext cx="1289116" cy="12891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2" descr="New Lower Price for Bluemix Object Storage - Archive of the IBM ...">
              <a:extLst>
                <a:ext uri="{FF2B5EF4-FFF2-40B4-BE49-F238E27FC236}">
                  <a16:creationId xmlns:a16="http://schemas.microsoft.com/office/drawing/2014/main" id="{D168E555-FE36-4A98-AAE7-0415C5F6B5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6814" y="790707"/>
              <a:ext cx="856768" cy="904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7DF1218-359E-4506-9EE4-31E1804CDFEA}"/>
              </a:ext>
            </a:extLst>
          </p:cNvPr>
          <p:cNvGrpSpPr/>
          <p:nvPr/>
        </p:nvGrpSpPr>
        <p:grpSpPr>
          <a:xfrm>
            <a:off x="6431154" y="3949571"/>
            <a:ext cx="796635" cy="830447"/>
            <a:chOff x="3382813" y="3915444"/>
            <a:chExt cx="1289116" cy="128911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742F9E3-D5FF-40FC-AAE5-954F845F582F}"/>
                </a:ext>
              </a:extLst>
            </p:cNvPr>
            <p:cNvSpPr/>
            <p:nvPr/>
          </p:nvSpPr>
          <p:spPr>
            <a:xfrm>
              <a:off x="3382813" y="3915444"/>
              <a:ext cx="1289116" cy="12891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8" descr="Technology Convergence Culminates in IBM Watson Machine Learning V2.0">
              <a:extLst>
                <a:ext uri="{FF2B5EF4-FFF2-40B4-BE49-F238E27FC236}">
                  <a16:creationId xmlns:a16="http://schemas.microsoft.com/office/drawing/2014/main" id="{6F1616FE-4EC3-4815-9811-3B04B682FF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9863" y="4195555"/>
              <a:ext cx="755015" cy="755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9A0B3C7-4AB9-4589-9322-A81CED146D4D}"/>
              </a:ext>
            </a:extLst>
          </p:cNvPr>
          <p:cNvGrpSpPr/>
          <p:nvPr/>
        </p:nvGrpSpPr>
        <p:grpSpPr>
          <a:xfrm>
            <a:off x="3908984" y="3958798"/>
            <a:ext cx="796635" cy="830447"/>
            <a:chOff x="5055730" y="4038603"/>
            <a:chExt cx="1289116" cy="1289116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3ABBCEF-8C36-4183-9FB0-71020A689AA5}"/>
                </a:ext>
              </a:extLst>
            </p:cNvPr>
            <p:cNvSpPr/>
            <p:nvPr/>
          </p:nvSpPr>
          <p:spPr>
            <a:xfrm>
              <a:off x="5055730" y="4038603"/>
              <a:ext cx="1289116" cy="12891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0641BD2-661B-4725-B7EE-C2340A9505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210" t="13345" r="41655" b="42793"/>
            <a:stretch/>
          </p:blipFill>
          <p:spPr>
            <a:xfrm>
              <a:off x="5285774" y="4301489"/>
              <a:ext cx="852485" cy="862031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8EBC59B-9DD3-461E-ACE6-2E800176850B}"/>
              </a:ext>
            </a:extLst>
          </p:cNvPr>
          <p:cNvGrpSpPr/>
          <p:nvPr/>
        </p:nvGrpSpPr>
        <p:grpSpPr>
          <a:xfrm>
            <a:off x="8838498" y="3949571"/>
            <a:ext cx="796635" cy="830447"/>
            <a:chOff x="9210642" y="2838442"/>
            <a:chExt cx="1289116" cy="128911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B504554-3EF8-4975-A60B-8CC192129980}"/>
                </a:ext>
              </a:extLst>
            </p:cNvPr>
            <p:cNvSpPr/>
            <p:nvPr/>
          </p:nvSpPr>
          <p:spPr>
            <a:xfrm>
              <a:off x="9210642" y="2838442"/>
              <a:ext cx="1289116" cy="12891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10" descr="Desarrollo web - Iconos gratis de tecnología">
              <a:extLst>
                <a:ext uri="{FF2B5EF4-FFF2-40B4-BE49-F238E27FC236}">
                  <a16:creationId xmlns:a16="http://schemas.microsoft.com/office/drawing/2014/main" id="{75A460E7-E127-4AF1-B882-B640FC6CC1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3079" y="3064309"/>
              <a:ext cx="904241" cy="904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1F8C1E5-6D55-4ABF-8E98-6C9E489F00A4}"/>
              </a:ext>
            </a:extLst>
          </p:cNvPr>
          <p:cNvGrpSpPr/>
          <p:nvPr/>
        </p:nvGrpSpPr>
        <p:grpSpPr>
          <a:xfrm>
            <a:off x="1236388" y="1019644"/>
            <a:ext cx="796635" cy="830447"/>
            <a:chOff x="6003079" y="600042"/>
            <a:chExt cx="1289116" cy="128911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61EBD9D-1B1E-4579-AEC2-CF528455EBAF}"/>
                </a:ext>
              </a:extLst>
            </p:cNvPr>
            <p:cNvSpPr/>
            <p:nvPr/>
          </p:nvSpPr>
          <p:spPr>
            <a:xfrm>
              <a:off x="6003079" y="600042"/>
              <a:ext cx="1289116" cy="12891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14" descr="CSV File icon PNG and SVG Vector Free Download">
              <a:extLst>
                <a:ext uri="{FF2B5EF4-FFF2-40B4-BE49-F238E27FC236}">
                  <a16:creationId xmlns:a16="http://schemas.microsoft.com/office/drawing/2014/main" id="{705D2504-EE01-49EE-8376-C17AEE1294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5763" y="744453"/>
              <a:ext cx="956482" cy="956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709F69A-3314-4DF2-A2DC-AE8FB00F17E6}"/>
              </a:ext>
            </a:extLst>
          </p:cNvPr>
          <p:cNvSpPr txBox="1"/>
          <p:nvPr/>
        </p:nvSpPr>
        <p:spPr>
          <a:xfrm>
            <a:off x="5144175" y="1964352"/>
            <a:ext cx="930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 Storage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725B54-28FA-4CB4-99C8-87D3FCA0EC9D}"/>
              </a:ext>
            </a:extLst>
          </p:cNvPr>
          <p:cNvSpPr txBox="1"/>
          <p:nvPr/>
        </p:nvSpPr>
        <p:spPr>
          <a:xfrm>
            <a:off x="1095697" y="1971158"/>
            <a:ext cx="1078016" cy="646331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CSV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 file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0610E3-CB6B-4AB9-8EED-20D259E3CCE0}"/>
              </a:ext>
            </a:extLst>
          </p:cNvPr>
          <p:cNvSpPr txBox="1"/>
          <p:nvPr/>
        </p:nvSpPr>
        <p:spPr>
          <a:xfrm>
            <a:off x="5840066" y="4945972"/>
            <a:ext cx="106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376C12-C021-4F6F-96FF-FBC80126382A}"/>
              </a:ext>
            </a:extLst>
          </p:cNvPr>
          <p:cNvSpPr txBox="1"/>
          <p:nvPr/>
        </p:nvSpPr>
        <p:spPr>
          <a:xfrm>
            <a:off x="3863993" y="4910041"/>
            <a:ext cx="89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Auto AI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9A901B-E041-4A44-8E70-33FE2A3FD768}"/>
              </a:ext>
            </a:extLst>
          </p:cNvPr>
          <p:cNvSpPr txBox="1"/>
          <p:nvPr/>
        </p:nvSpPr>
        <p:spPr>
          <a:xfrm>
            <a:off x="3282375" y="3254017"/>
            <a:ext cx="150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Watson Studio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D5B7DF-459A-48FF-A058-2118CF6D4A2F}"/>
              </a:ext>
            </a:extLst>
          </p:cNvPr>
          <p:cNvSpPr txBox="1"/>
          <p:nvPr/>
        </p:nvSpPr>
        <p:spPr>
          <a:xfrm>
            <a:off x="8157841" y="5000248"/>
            <a:ext cx="1260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Flask application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E4F5F64-B722-45AD-A39C-C4BD48672CC1}"/>
              </a:ext>
            </a:extLst>
          </p:cNvPr>
          <p:cNvSpPr txBox="1"/>
          <p:nvPr/>
        </p:nvSpPr>
        <p:spPr>
          <a:xfrm>
            <a:off x="10670059" y="5131035"/>
            <a:ext cx="7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1A4AACC-79DA-4925-B3F8-2AB5BF6914D2}"/>
              </a:ext>
            </a:extLst>
          </p:cNvPr>
          <p:cNvGrpSpPr/>
          <p:nvPr/>
        </p:nvGrpSpPr>
        <p:grpSpPr>
          <a:xfrm>
            <a:off x="10505814" y="3947512"/>
            <a:ext cx="796635" cy="830447"/>
            <a:chOff x="774482" y="2470552"/>
            <a:chExt cx="1289116" cy="1289116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057E0C1-3EDF-4919-B15D-9A3AD702C32A}"/>
                </a:ext>
              </a:extLst>
            </p:cNvPr>
            <p:cNvSpPr/>
            <p:nvPr/>
          </p:nvSpPr>
          <p:spPr>
            <a:xfrm>
              <a:off x="774482" y="2470552"/>
              <a:ext cx="1289116" cy="12891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12" descr="Individuals - User Vector Icon Png Clipart - Full Size Clipart ...">
              <a:extLst>
                <a:ext uri="{FF2B5EF4-FFF2-40B4-BE49-F238E27FC236}">
                  <a16:creationId xmlns:a16="http://schemas.microsoft.com/office/drawing/2014/main" id="{333B9871-AF82-4F9A-93E9-578FCBF8AF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955" y="2652035"/>
              <a:ext cx="824169" cy="824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3F94D64-4130-4767-A747-E65DF876C579}"/>
              </a:ext>
            </a:extLst>
          </p:cNvPr>
          <p:cNvCxnSpPr>
            <a:cxnSpLocks/>
          </p:cNvCxnSpPr>
          <p:nvPr/>
        </p:nvCxnSpPr>
        <p:spPr>
          <a:xfrm flipV="1">
            <a:off x="4763153" y="4362736"/>
            <a:ext cx="1725535" cy="922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FB73E39-E419-492A-BF34-19E40EF9F0AB}"/>
              </a:ext>
            </a:extLst>
          </p:cNvPr>
          <p:cNvCxnSpPr>
            <a:stCxn id="54" idx="6"/>
            <a:endCxn id="60" idx="2"/>
          </p:cNvCxnSpPr>
          <p:nvPr/>
        </p:nvCxnSpPr>
        <p:spPr>
          <a:xfrm>
            <a:off x="7227789" y="4364795"/>
            <a:ext cx="1610709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BCC787E-6CEF-48BE-88BF-8038F370D1DD}"/>
              </a:ext>
            </a:extLst>
          </p:cNvPr>
          <p:cNvCxnSpPr>
            <a:stCxn id="60" idx="6"/>
            <a:endCxn id="73" idx="2"/>
          </p:cNvCxnSpPr>
          <p:nvPr/>
        </p:nvCxnSpPr>
        <p:spPr>
          <a:xfrm flipV="1">
            <a:off x="9635133" y="4362736"/>
            <a:ext cx="870681" cy="2059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BAAC1D9-777A-4257-B3AA-D4ED757B8477}"/>
              </a:ext>
            </a:extLst>
          </p:cNvPr>
          <p:cNvGrpSpPr/>
          <p:nvPr/>
        </p:nvGrpSpPr>
        <p:grpSpPr>
          <a:xfrm>
            <a:off x="3026115" y="385968"/>
            <a:ext cx="5027622" cy="5675273"/>
            <a:chOff x="2505702" y="290945"/>
            <a:chExt cx="5747981" cy="622424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F3A5D47-C353-4B63-9C3B-935162AFF168}"/>
                </a:ext>
              </a:extLst>
            </p:cNvPr>
            <p:cNvSpPr/>
            <p:nvPr/>
          </p:nvSpPr>
          <p:spPr>
            <a:xfrm>
              <a:off x="2521527" y="290945"/>
              <a:ext cx="5732156" cy="6224249"/>
            </a:xfrm>
            <a:prstGeom prst="rect">
              <a:avLst/>
            </a:prstGeom>
            <a:noFill/>
            <a:ln w="57150">
              <a:solidFill>
                <a:srgbClr val="33B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E23AB4E-4D60-4B53-B5B9-BE55A10C7856}"/>
                </a:ext>
              </a:extLst>
            </p:cNvPr>
            <p:cNvSpPr/>
            <p:nvPr/>
          </p:nvSpPr>
          <p:spPr>
            <a:xfrm>
              <a:off x="2505702" y="293674"/>
              <a:ext cx="1428662" cy="243529"/>
            </a:xfrm>
            <a:prstGeom prst="roundRect">
              <a:avLst/>
            </a:prstGeom>
            <a:solidFill>
              <a:srgbClr val="33B1FF"/>
            </a:solidFill>
            <a:ln>
              <a:solidFill>
                <a:srgbClr val="33B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IBM Cloud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4BF1912A-CCCD-4675-9602-8B1DC8618A4C}"/>
              </a:ext>
            </a:extLst>
          </p:cNvPr>
          <p:cNvSpPr/>
          <p:nvPr/>
        </p:nvSpPr>
        <p:spPr>
          <a:xfrm>
            <a:off x="3364446" y="3272351"/>
            <a:ext cx="4344440" cy="249186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7AA210-03A0-4ABB-BFCA-49147A83CD35}"/>
              </a:ext>
            </a:extLst>
          </p:cNvPr>
          <p:cNvSpPr txBox="1"/>
          <p:nvPr/>
        </p:nvSpPr>
        <p:spPr>
          <a:xfrm>
            <a:off x="1073111" y="834978"/>
            <a:ext cx="31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15AF30-0D75-46BF-9961-E22A12DBF9FD}"/>
              </a:ext>
            </a:extLst>
          </p:cNvPr>
          <p:cNvCxnSpPr>
            <a:stCxn id="63" idx="6"/>
            <a:endCxn id="51" idx="2"/>
          </p:cNvCxnSpPr>
          <p:nvPr/>
        </p:nvCxnSpPr>
        <p:spPr>
          <a:xfrm>
            <a:off x="2033023" y="1434868"/>
            <a:ext cx="3187750" cy="114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B738C72-A17C-4B2F-9F56-5CCCBDC89DC7}"/>
              </a:ext>
            </a:extLst>
          </p:cNvPr>
          <p:cNvCxnSpPr>
            <a:cxnSpLocks/>
          </p:cNvCxnSpPr>
          <p:nvPr/>
        </p:nvCxnSpPr>
        <p:spPr>
          <a:xfrm>
            <a:off x="5590771" y="2610683"/>
            <a:ext cx="0" cy="66166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8D4A5CB-87B5-47CC-B544-6CB0A7B0D141}"/>
              </a:ext>
            </a:extLst>
          </p:cNvPr>
          <p:cNvSpPr txBox="1"/>
          <p:nvPr/>
        </p:nvSpPr>
        <p:spPr>
          <a:xfrm>
            <a:off x="5053825" y="864461"/>
            <a:ext cx="27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E2D5721-6D34-4EE7-B324-AFD88F40138F}"/>
              </a:ext>
            </a:extLst>
          </p:cNvPr>
          <p:cNvSpPr txBox="1"/>
          <p:nvPr/>
        </p:nvSpPr>
        <p:spPr>
          <a:xfrm>
            <a:off x="3292535" y="2914636"/>
            <a:ext cx="23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C11DAE-E3FD-482A-892B-025AE1C55C74}"/>
              </a:ext>
            </a:extLst>
          </p:cNvPr>
          <p:cNvSpPr txBox="1"/>
          <p:nvPr/>
        </p:nvSpPr>
        <p:spPr>
          <a:xfrm>
            <a:off x="8665414" y="3738046"/>
            <a:ext cx="30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1"/>
          <p:cNvSpPr txBox="1">
            <a:spLocks noGrp="1"/>
          </p:cNvSpPr>
          <p:nvPr>
            <p:ph type="title"/>
          </p:nvPr>
        </p:nvSpPr>
        <p:spPr>
          <a:xfrm>
            <a:off x="1236081" y="2766218"/>
            <a:ext cx="4034914" cy="1325564"/>
          </a:xfrm>
          <a:prstGeom prst="rect">
            <a:avLst/>
          </a:prstGeom>
        </p:spPr>
        <p:txBody>
          <a:bodyPr/>
          <a:lstStyle/>
          <a:p>
            <a:pPr algn="r" defTabSz="731520">
              <a:defRPr sz="4320">
                <a:solidFill>
                  <a:srgbClr val="FFFFFF"/>
                </a:solidFill>
              </a:defRPr>
            </a:pPr>
            <a:r>
              <a:t>Jordana Zavala</a:t>
            </a:r>
            <a:br/>
            <a:r>
              <a:rPr sz="1920"/>
              <a:t>Future club student</a:t>
            </a:r>
            <a:br>
              <a:rPr sz="1920"/>
            </a:br>
            <a:r>
              <a:rPr sz="2240">
                <a:solidFill>
                  <a:srgbClr val="EC3E97"/>
                </a:solidFill>
              </a:rPr>
              <a:t>jordana@ibm.com</a:t>
            </a:r>
          </a:p>
        </p:txBody>
      </p:sp>
      <p:pic>
        <p:nvPicPr>
          <p:cNvPr id="204" name="Content Placeholder 4" descr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005" y="2455861"/>
            <a:ext cx="4703992" cy="1946278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Rectángulo"/>
          <p:cNvSpPr/>
          <p:nvPr/>
        </p:nvSpPr>
        <p:spPr>
          <a:xfrm>
            <a:off x="6057898" y="664516"/>
            <a:ext cx="25401" cy="9474400"/>
          </a:xfrm>
          <a:prstGeom prst="rect">
            <a:avLst/>
          </a:prstGeom>
          <a:gradFill>
            <a:gsLst>
              <a:gs pos="0">
                <a:srgbClr val="B1BAC6">
                  <a:alpha val="0"/>
                </a:srgbClr>
              </a:gs>
              <a:gs pos="20540">
                <a:srgbClr val="B1BAC6">
                  <a:alpha val="29869"/>
                </a:srgbClr>
              </a:gs>
              <a:gs pos="49387">
                <a:srgbClr val="B1BAC6">
                  <a:alpha val="59738"/>
                </a:srgbClr>
              </a:gs>
              <a:gs pos="72968">
                <a:srgbClr val="B1BAC6">
                  <a:alpha val="29869"/>
                </a:srgbClr>
              </a:gs>
              <a:gs pos="100000">
                <a:srgbClr val="B1BAC6">
                  <a:alpha val="0"/>
                </a:srgbClr>
              </a:gs>
            </a:gsLst>
            <a:path>
              <a:fillToRect l="46531" t="4453" r="53468" b="95546"/>
            </a:path>
          </a:gradFill>
          <a:ln w="12700">
            <a:miter lim="400000"/>
          </a:ln>
        </p:spPr>
        <p:txBody>
          <a:bodyPr lIns="0" tIns="0" rIns="0" bIns="0" anchor="ctr"/>
          <a:lstStyle/>
          <a:p>
            <a:pPr algn="ctr"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06" name="Picture 4" descr="Picture 4"/>
          <p:cNvPicPr>
            <a:picLocks noChangeAspect="1"/>
          </p:cNvPicPr>
          <p:nvPr/>
        </p:nvPicPr>
        <p:blipFill>
          <a:blip r:embed="rId3">
            <a:alphaModFix amt="50215"/>
          </a:blip>
          <a:stretch>
            <a:fillRect/>
          </a:stretch>
        </p:blipFill>
        <p:spPr>
          <a:xfrm>
            <a:off x="402376" y="6040102"/>
            <a:ext cx="2257403" cy="564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</vt:lpstr>
      <vt:lpstr>Helvetica Neue Medium</vt:lpstr>
      <vt:lpstr>Office Theme</vt:lpstr>
      <vt:lpstr>PowerPoint Presentation</vt:lpstr>
      <vt:lpstr>PowerPoint Presentation</vt:lpstr>
      <vt:lpstr>PowerPoint Presentation</vt:lpstr>
      <vt:lpstr>PowerPoint Presentation</vt:lpstr>
      <vt:lpstr>Jordana Zavala Future club student jordana@ibm.com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JORDANA ARANDI ZAVALA GONZALEZ</cp:lastModifiedBy>
  <cp:revision>9</cp:revision>
  <dcterms:modified xsi:type="dcterms:W3CDTF">2020-06-08T08:13:26Z</dcterms:modified>
</cp:coreProperties>
</file>