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9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3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55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5718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379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00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165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9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7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8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8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7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3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Spacial view of digital earth">
            <a:extLst>
              <a:ext uri="{FF2B5EF4-FFF2-40B4-BE49-F238E27FC236}">
                <a16:creationId xmlns:a16="http://schemas.microsoft.com/office/drawing/2014/main" id="{A1064F88-61C8-4F7C-80EB-EB08AF39D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414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41BF0-BE32-49E1-9F6E-F1C41508E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Heart Disease Risk Factors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001DF-A267-432A-8D60-8BB467AC8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Jordan Bennett</a:t>
            </a:r>
          </a:p>
        </p:txBody>
      </p:sp>
    </p:spTree>
    <p:extLst>
      <p:ext uri="{BB962C8B-B14F-4D97-AF65-F5344CB8AC3E}">
        <p14:creationId xmlns:p14="http://schemas.microsoft.com/office/powerpoint/2010/main" val="441419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Over 65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536" y="1670593"/>
            <a:ext cx="8736592" cy="4605385"/>
          </a:xfrm>
        </p:spPr>
      </p:pic>
    </p:spTree>
    <p:extLst>
      <p:ext uri="{BB962C8B-B14F-4D97-AF65-F5344CB8AC3E}">
        <p14:creationId xmlns:p14="http://schemas.microsoft.com/office/powerpoint/2010/main" val="163778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Exploration</a:t>
            </a: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3992" y="1562412"/>
            <a:ext cx="5449889" cy="3733173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8A48DA-5695-4180-89B5-8E8DBF5D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Top Obesity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18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Exploration</a:t>
            </a: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3992" y="1582849"/>
            <a:ext cx="5449889" cy="3692299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95329A-E51F-4B60-93C3-9616BEE6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Bottom Income</a:t>
            </a:r>
          </a:p>
        </p:txBody>
      </p:sp>
    </p:spTree>
    <p:extLst>
      <p:ext uri="{BB962C8B-B14F-4D97-AF65-F5344CB8AC3E}">
        <p14:creationId xmlns:p14="http://schemas.microsoft.com/office/powerpoint/2010/main" val="2919620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Exploration</a:t>
            </a: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3992" y="1569224"/>
            <a:ext cx="5449889" cy="3719549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464E322-B9B6-4621-8092-E3CF37F0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Top Smokers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Exploration</a:t>
            </a: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3992" y="1644160"/>
            <a:ext cx="5449889" cy="3569676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C2FD74-BD8F-4341-B1BF-68F98A977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Top Over 65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73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the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8380" y="1974016"/>
            <a:ext cx="7265906" cy="3911499"/>
          </a:xfrm>
        </p:spPr>
      </p:pic>
    </p:spTree>
    <p:extLst>
      <p:ext uri="{BB962C8B-B14F-4D97-AF65-F5344CB8AC3E}">
        <p14:creationId xmlns:p14="http://schemas.microsoft.com/office/powerpoint/2010/main" val="321986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F67A6A-35F7-43BF-8904-104F1CAB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Heart Disease Deaths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 Smoking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74E40-6DC0-423A-B63D-2105597E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026" y="650536"/>
            <a:ext cx="4992239" cy="2677655"/>
          </a:xfrm>
          <a:prstGeom prst="rect">
            <a:avLst/>
          </a:prstGeom>
          <a:effectLst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2960" y="3526971"/>
            <a:ext cx="4972370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925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F67A6A-35F7-43BF-8904-104F1CAB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Heart Disease Deaths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 Obesity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74E40-6DC0-423A-B63D-2105597E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026" y="650536"/>
            <a:ext cx="4992239" cy="2677655"/>
          </a:xfrm>
          <a:prstGeom prst="rect">
            <a:avLst/>
          </a:prstGeom>
          <a:effectLst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2960" y="3543677"/>
            <a:ext cx="4972370" cy="26880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529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F67A6A-35F7-43BF-8904-104F1CAB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Heart Disease Deaths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Low Income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74E40-6DC0-423A-B63D-2105597E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026" y="650536"/>
            <a:ext cx="4992239" cy="2677655"/>
          </a:xfrm>
          <a:prstGeom prst="rect">
            <a:avLst/>
          </a:prstGeom>
          <a:effectLst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2960" y="3553855"/>
            <a:ext cx="4972370" cy="26676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722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F67A6A-35F7-43BF-8904-104F1CAB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Heart Disease Deaths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 Over-65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74E40-6DC0-423A-B63D-2105597E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026" y="650536"/>
            <a:ext cx="4992239" cy="2677655"/>
          </a:xfrm>
          <a:prstGeom prst="rect">
            <a:avLst/>
          </a:prstGeom>
          <a:effectLst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2960" y="3572528"/>
            <a:ext cx="4972370" cy="26303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310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A4B4-C7AC-40EE-B133-41FEE809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Centers for Disease Control and Prevention (CDC) Interactive Atlas of Heart Disease and Stroke</a:t>
            </a:r>
          </a:p>
          <a:p>
            <a:r>
              <a:rPr lang="en-US" dirty="0"/>
              <a:t>https://nccd.cdc.gov/DHDSPAtlas/?state=County&amp;tt=HI&amp;classid=1&amp;subid=1&amp;hifilters=%5B%5B9,1%5D,%5B2,1%5D,%5B3,1%5D,%5B4,1%5D,%5B7,1%5D%5D&amp;ol=%5B10,14%5D</a:t>
            </a:r>
          </a:p>
        </p:txBody>
      </p:sp>
    </p:spTree>
    <p:extLst>
      <p:ext uri="{BB962C8B-B14F-4D97-AF65-F5344CB8AC3E}">
        <p14:creationId xmlns:p14="http://schemas.microsoft.com/office/powerpoint/2010/main" val="178333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191602" cy="1400530"/>
          </a:xfrm>
        </p:spPr>
        <p:txBody>
          <a:bodyPr>
            <a:normAutofit/>
          </a:bodyPr>
          <a:lstStyle/>
          <a:p>
            <a:r>
              <a:rPr lang="en-US"/>
              <a:t>Random Forrest Classifier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9BB3981-D60F-4932-A938-5D7FEE899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2858" y="1698075"/>
            <a:ext cx="7813414" cy="4195762"/>
          </a:xfrm>
        </p:spPr>
      </p:pic>
    </p:spTree>
    <p:extLst>
      <p:ext uri="{BB962C8B-B14F-4D97-AF65-F5344CB8AC3E}">
        <p14:creationId xmlns:p14="http://schemas.microsoft.com/office/powerpoint/2010/main" val="370988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11620" cy="1400530"/>
          </a:xfrm>
        </p:spPr>
        <p:txBody>
          <a:bodyPr>
            <a:normAutofit/>
          </a:bodyPr>
          <a:lstStyle/>
          <a:p>
            <a:r>
              <a:rPr lang="en-US" dirty="0"/>
              <a:t>Classification – Smoking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F67A6A-35F7-43BF-8904-104F1CAB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74E40-6DC0-423A-B63D-2105597E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906" y="1560783"/>
            <a:ext cx="6213697" cy="1624555"/>
          </a:xfrm>
          <a:prstGeom prst="rect">
            <a:avLst/>
          </a:prstGeom>
          <a:effectLst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569" y="3587107"/>
            <a:ext cx="4972370" cy="26011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865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11620" cy="1400530"/>
          </a:xfrm>
        </p:spPr>
        <p:txBody>
          <a:bodyPr>
            <a:normAutofit/>
          </a:bodyPr>
          <a:lstStyle/>
          <a:p>
            <a:r>
              <a:rPr lang="en-US" dirty="0"/>
              <a:t>Classification – Income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F67A6A-35F7-43BF-8904-104F1CAB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74E40-6DC0-423A-B63D-2105597E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3086" y="1560783"/>
            <a:ext cx="6195337" cy="1624555"/>
          </a:xfrm>
          <a:prstGeom prst="rect">
            <a:avLst/>
          </a:prstGeom>
          <a:effectLst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569" y="3619800"/>
            <a:ext cx="4972370" cy="25357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6976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11620" cy="1400530"/>
          </a:xfrm>
        </p:spPr>
        <p:txBody>
          <a:bodyPr>
            <a:normAutofit/>
          </a:bodyPr>
          <a:lstStyle/>
          <a:p>
            <a:r>
              <a:rPr lang="en-US" dirty="0"/>
              <a:t>Classification – 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F67A6A-35F7-43BF-8904-104F1CAB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74E40-6DC0-423A-B63D-2105597E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906" y="1562978"/>
            <a:ext cx="6213697" cy="1620164"/>
          </a:xfrm>
          <a:prstGeom prst="rect">
            <a:avLst/>
          </a:prstGeom>
          <a:effectLst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954" y="3587107"/>
            <a:ext cx="4889599" cy="26011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350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11620" cy="1400530"/>
          </a:xfrm>
        </p:spPr>
        <p:txBody>
          <a:bodyPr>
            <a:normAutofit/>
          </a:bodyPr>
          <a:lstStyle/>
          <a:p>
            <a:r>
              <a:rPr lang="en-US" dirty="0"/>
              <a:t>Classification – Obesity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F67A6A-35F7-43BF-8904-104F1CAB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74E40-6DC0-423A-B63D-2105597E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8621" y="1560783"/>
            <a:ext cx="6144266" cy="1624555"/>
          </a:xfrm>
          <a:prstGeom prst="rect">
            <a:avLst/>
          </a:prstGeom>
          <a:effectLst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569" y="3608870"/>
            <a:ext cx="4972370" cy="25576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7432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11620" cy="1400530"/>
          </a:xfrm>
        </p:spPr>
        <p:txBody>
          <a:bodyPr>
            <a:normAutofit/>
          </a:bodyPr>
          <a:lstStyle/>
          <a:p>
            <a:r>
              <a:rPr lang="en-US" dirty="0"/>
              <a:t>Classification – Income + Smoking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F67A6A-35F7-43BF-8904-104F1CAB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74E40-6DC0-423A-B63D-2105597E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2150" y="1560783"/>
            <a:ext cx="6137208" cy="1624555"/>
          </a:xfrm>
          <a:prstGeom prst="rect">
            <a:avLst/>
          </a:prstGeom>
          <a:effectLst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3608870"/>
            <a:ext cx="4929503" cy="25576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195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11620" cy="1400530"/>
          </a:xfrm>
        </p:spPr>
        <p:txBody>
          <a:bodyPr>
            <a:normAutofit/>
          </a:bodyPr>
          <a:lstStyle/>
          <a:p>
            <a:r>
              <a:rPr lang="en-US" dirty="0"/>
              <a:t>Thoughts for Improvement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F67A6A-35F7-43BF-8904-104F1CAB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9932404" cy="4195481"/>
          </a:xfrm>
        </p:spPr>
        <p:txBody>
          <a:bodyPr>
            <a:normAutofit/>
          </a:bodyPr>
          <a:lstStyle/>
          <a:p>
            <a:r>
              <a:rPr lang="en-US" dirty="0"/>
              <a:t>More time</a:t>
            </a:r>
          </a:p>
          <a:p>
            <a:pPr lvl="1"/>
            <a:r>
              <a:rPr lang="en-US" dirty="0"/>
              <a:t>Large dataset</a:t>
            </a:r>
          </a:p>
          <a:p>
            <a:pPr lvl="1"/>
            <a:r>
              <a:rPr lang="en-US" dirty="0"/>
              <a:t>Many risk factors</a:t>
            </a:r>
          </a:p>
          <a:p>
            <a:pPr lvl="1"/>
            <a:r>
              <a:rPr lang="en-US" dirty="0"/>
              <a:t>A lot of health and environmental factors left to investigate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7D0D1C7-D2A7-4348-A591-B840F44E2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7" y="1481829"/>
            <a:ext cx="9841252" cy="4923453"/>
          </a:xfrm>
        </p:spPr>
      </p:pic>
    </p:spTree>
    <p:extLst>
      <p:ext uri="{BB962C8B-B14F-4D97-AF65-F5344CB8AC3E}">
        <p14:creationId xmlns:p14="http://schemas.microsoft.com/office/powerpoint/2010/main" val="220887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8897AA5-BCDF-4A25-8BF7-12B86CEAC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08" y="1629244"/>
            <a:ext cx="5179931" cy="4776038"/>
          </a:xfrm>
        </p:spPr>
      </p:pic>
    </p:spTree>
    <p:extLst>
      <p:ext uri="{BB962C8B-B14F-4D97-AF65-F5344CB8AC3E}">
        <p14:creationId xmlns:p14="http://schemas.microsoft.com/office/powerpoint/2010/main" val="181979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Environment</a:t>
            </a:r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1DFC7C4C-E6E7-412C-AD2A-9D402FCF1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633344"/>
            <a:ext cx="7157907" cy="4771938"/>
          </a:xfrm>
        </p:spPr>
      </p:pic>
    </p:spTree>
    <p:extLst>
      <p:ext uri="{BB962C8B-B14F-4D97-AF65-F5344CB8AC3E}">
        <p14:creationId xmlns:p14="http://schemas.microsoft.com/office/powerpoint/2010/main" val="44791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Smoking Rates</a:t>
            </a:r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30" y="1660849"/>
            <a:ext cx="8818004" cy="4624873"/>
          </a:xfrm>
        </p:spPr>
      </p:pic>
    </p:spTree>
    <p:extLst>
      <p:ext uri="{BB962C8B-B14F-4D97-AF65-F5344CB8AC3E}">
        <p14:creationId xmlns:p14="http://schemas.microsoft.com/office/powerpoint/2010/main" val="426726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 – Obesity Percentage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536" y="1660849"/>
            <a:ext cx="8736592" cy="4624873"/>
          </a:xfrm>
        </p:spPr>
      </p:pic>
    </p:spTree>
    <p:extLst>
      <p:ext uri="{BB962C8B-B14F-4D97-AF65-F5344CB8AC3E}">
        <p14:creationId xmlns:p14="http://schemas.microsoft.com/office/powerpoint/2010/main" val="331950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 – Median Income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893" y="1660849"/>
            <a:ext cx="8601878" cy="4624873"/>
          </a:xfrm>
        </p:spPr>
      </p:pic>
    </p:spTree>
    <p:extLst>
      <p:ext uri="{BB962C8B-B14F-4D97-AF65-F5344CB8AC3E}">
        <p14:creationId xmlns:p14="http://schemas.microsoft.com/office/powerpoint/2010/main" val="162608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DD2-BB7A-4B7F-9816-9A95255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Over 65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89633-E89A-4458-B648-0441E6F4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536" y="1670593"/>
            <a:ext cx="8736592" cy="4605385"/>
          </a:xfrm>
        </p:spPr>
      </p:pic>
    </p:spTree>
    <p:extLst>
      <p:ext uri="{BB962C8B-B14F-4D97-AF65-F5344CB8AC3E}">
        <p14:creationId xmlns:p14="http://schemas.microsoft.com/office/powerpoint/2010/main" val="93840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216</Words>
  <Application>Microsoft Office PowerPoint</Application>
  <PresentationFormat>Widescreen</PresentationFormat>
  <Paragraphs>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Heart Disease Risk Factors in the US</vt:lpstr>
      <vt:lpstr>Data Sources</vt:lpstr>
      <vt:lpstr>Data Sources</vt:lpstr>
      <vt:lpstr>Data Sources</vt:lpstr>
      <vt:lpstr>Computing Environment</vt:lpstr>
      <vt:lpstr>Data Exploration – Smoking Rates</vt:lpstr>
      <vt:lpstr>Data Exploration – Obesity Percentage</vt:lpstr>
      <vt:lpstr>Data Exploration – Median Income</vt:lpstr>
      <vt:lpstr>Data Exploration – Over 65</vt:lpstr>
      <vt:lpstr>Data Exploration – Over 65</vt:lpstr>
      <vt:lpstr>Data Exploration</vt:lpstr>
      <vt:lpstr>Data Exploration</vt:lpstr>
      <vt:lpstr>Data Exploration</vt:lpstr>
      <vt:lpstr>Data Exploration</vt:lpstr>
      <vt:lpstr>Mapping the Data</vt:lpstr>
      <vt:lpstr>K-means Clustering</vt:lpstr>
      <vt:lpstr>K-means Clustering</vt:lpstr>
      <vt:lpstr>K-means Clustering</vt:lpstr>
      <vt:lpstr>K-means Clustering</vt:lpstr>
      <vt:lpstr>Random Forrest Classifier</vt:lpstr>
      <vt:lpstr>Classification – Smoking</vt:lpstr>
      <vt:lpstr>Classification – Income</vt:lpstr>
      <vt:lpstr>Classification – Age</vt:lpstr>
      <vt:lpstr>Classification – Obesity</vt:lpstr>
      <vt:lpstr>Classification – Income + Smoking</vt:lpstr>
      <vt:lpstr>Thoughts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Risk Factors in the US</dc:title>
  <dc:creator>Bennett, Jordan</dc:creator>
  <cp:lastModifiedBy>Bennett, Jordan</cp:lastModifiedBy>
  <cp:revision>26</cp:revision>
  <dcterms:created xsi:type="dcterms:W3CDTF">2021-12-06T17:38:21Z</dcterms:created>
  <dcterms:modified xsi:type="dcterms:W3CDTF">2021-12-06T20:57:30Z</dcterms:modified>
</cp:coreProperties>
</file>