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11"/>
  </p:notesMasterIdLst>
  <p:sldIdLst>
    <p:sldId id="2134805175" r:id="rId2"/>
    <p:sldId id="2134805154" r:id="rId3"/>
    <p:sldId id="2134805156" r:id="rId4"/>
    <p:sldId id="2134805176" r:id="rId5"/>
    <p:sldId id="2134805169" r:id="rId6"/>
    <p:sldId id="2134805177" r:id="rId7"/>
    <p:sldId id="2134805168" r:id="rId8"/>
    <p:sldId id="2134805170" r:id="rId9"/>
    <p:sldId id="2134805173" r:id="rId10"/>
  </p:sldIdLst>
  <p:sldSz cx="9144000" cy="5143500" type="screen16x9"/>
  <p:notesSz cx="6858000" cy="9144000"/>
  <p:custDataLst>
    <p:tags r:id="rId1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000"/>
    <a:srgbClr val="2121FF"/>
    <a:srgbClr val="61B8FF"/>
    <a:srgbClr val="070000"/>
    <a:srgbClr val="060000"/>
    <a:srgbClr val="050000"/>
    <a:srgbClr val="040000"/>
    <a:srgbClr val="030000"/>
    <a:srgbClr val="020000"/>
    <a:srgbClr val="01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A9C4BF-C410-480E-82E4-1BC3E6DDBF5E}" v="59" dt="2024-07-22T20:06:18.4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579" autoAdjust="0"/>
  </p:normalViewPr>
  <p:slideViewPr>
    <p:cSldViewPr snapToGrid="0" showGuides="1">
      <p:cViewPr varScale="1">
        <p:scale>
          <a:sx n="98" d="100"/>
          <a:sy n="98" d="100"/>
        </p:scale>
        <p:origin x="7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16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dan Bakerman" userId="452a2ac0-4ad9-4b4e-9140-67ba68912200" providerId="ADAL" clId="{F9A9C4BF-C410-480E-82E4-1BC3E6DDBF5E}"/>
    <pc:docChg chg="undo custSel addSld delSld modSld sldOrd">
      <pc:chgData name="Jordan Bakerman" userId="452a2ac0-4ad9-4b4e-9140-67ba68912200" providerId="ADAL" clId="{F9A9C4BF-C410-480E-82E4-1BC3E6DDBF5E}" dt="2024-07-23T15:56:32.604" v="644" actId="20577"/>
      <pc:docMkLst>
        <pc:docMk/>
      </pc:docMkLst>
      <pc:sldChg chg="mod modShow">
        <pc:chgData name="Jordan Bakerman" userId="452a2ac0-4ad9-4b4e-9140-67ba68912200" providerId="ADAL" clId="{F9A9C4BF-C410-480E-82E4-1BC3E6DDBF5E}" dt="2024-07-12T18:11:46.116" v="2" actId="729"/>
        <pc:sldMkLst>
          <pc:docMk/>
          <pc:sldMk cId="2889331207" sldId="261"/>
        </pc:sldMkLst>
      </pc:sldChg>
      <pc:sldChg chg="mod modShow">
        <pc:chgData name="Jordan Bakerman" userId="452a2ac0-4ad9-4b4e-9140-67ba68912200" providerId="ADAL" clId="{F9A9C4BF-C410-480E-82E4-1BC3E6DDBF5E}" dt="2024-07-12T18:11:58.369" v="6" actId="729"/>
        <pc:sldMkLst>
          <pc:docMk/>
          <pc:sldMk cId="2675457700" sldId="8649"/>
        </pc:sldMkLst>
      </pc:sldChg>
      <pc:sldChg chg="mod modShow">
        <pc:chgData name="Jordan Bakerman" userId="452a2ac0-4ad9-4b4e-9140-67ba68912200" providerId="ADAL" clId="{F9A9C4BF-C410-480E-82E4-1BC3E6DDBF5E}" dt="2024-07-12T18:11:54.306" v="4" actId="729"/>
        <pc:sldMkLst>
          <pc:docMk/>
          <pc:sldMk cId="1238442294" sldId="2134804869"/>
        </pc:sldMkLst>
      </pc:sldChg>
      <pc:sldChg chg="mod modShow">
        <pc:chgData name="Jordan Bakerman" userId="452a2ac0-4ad9-4b4e-9140-67ba68912200" providerId="ADAL" clId="{F9A9C4BF-C410-480E-82E4-1BC3E6DDBF5E}" dt="2024-07-12T18:11:56.551" v="5" actId="729"/>
        <pc:sldMkLst>
          <pc:docMk/>
          <pc:sldMk cId="3327371379" sldId="2134804870"/>
        </pc:sldMkLst>
      </pc:sldChg>
      <pc:sldChg chg="add">
        <pc:chgData name="Jordan Bakerman" userId="452a2ac0-4ad9-4b4e-9140-67ba68912200" providerId="ADAL" clId="{F9A9C4BF-C410-480E-82E4-1BC3E6DDBF5E}" dt="2024-07-12T18:14:56.175" v="8"/>
        <pc:sldMkLst>
          <pc:docMk/>
          <pc:sldMk cId="1278744259" sldId="2134805121"/>
        </pc:sldMkLst>
      </pc:sldChg>
      <pc:sldChg chg="mod modShow">
        <pc:chgData name="Jordan Bakerman" userId="452a2ac0-4ad9-4b4e-9140-67ba68912200" providerId="ADAL" clId="{F9A9C4BF-C410-480E-82E4-1BC3E6DDBF5E}" dt="2024-07-12T18:11:48.736" v="3" actId="729"/>
        <pc:sldMkLst>
          <pc:docMk/>
          <pc:sldMk cId="1104685416" sldId="2134805137"/>
        </pc:sldMkLst>
      </pc:sldChg>
      <pc:sldChg chg="ord">
        <pc:chgData name="Jordan Bakerman" userId="452a2ac0-4ad9-4b4e-9140-67ba68912200" providerId="ADAL" clId="{F9A9C4BF-C410-480E-82E4-1BC3E6DDBF5E}" dt="2024-07-02T00:13:41.111" v="1"/>
        <pc:sldMkLst>
          <pc:docMk/>
          <pc:sldMk cId="2846347881" sldId="2134805141"/>
        </pc:sldMkLst>
      </pc:sldChg>
      <pc:sldChg chg="add">
        <pc:chgData name="Jordan Bakerman" userId="452a2ac0-4ad9-4b4e-9140-67ba68912200" providerId="ADAL" clId="{F9A9C4BF-C410-480E-82E4-1BC3E6DDBF5E}" dt="2024-07-12T18:12:20.253" v="7"/>
        <pc:sldMkLst>
          <pc:docMk/>
          <pc:sldMk cId="1057744480" sldId="2134805143"/>
        </pc:sldMkLst>
      </pc:sldChg>
      <pc:sldChg chg="addSp delSp modSp mod">
        <pc:chgData name="Jordan Bakerman" userId="452a2ac0-4ad9-4b4e-9140-67ba68912200" providerId="ADAL" clId="{F9A9C4BF-C410-480E-82E4-1BC3E6DDBF5E}" dt="2024-07-22T18:18:50.645" v="529" actId="1076"/>
        <pc:sldMkLst>
          <pc:docMk/>
          <pc:sldMk cId="3478905732" sldId="2134805154"/>
        </pc:sldMkLst>
        <pc:picChg chg="add mod">
          <ac:chgData name="Jordan Bakerman" userId="452a2ac0-4ad9-4b4e-9140-67ba68912200" providerId="ADAL" clId="{F9A9C4BF-C410-480E-82E4-1BC3E6DDBF5E}" dt="2024-07-22T18:18:50.645" v="529" actId="1076"/>
          <ac:picMkLst>
            <pc:docMk/>
            <pc:sldMk cId="3478905732" sldId="2134805154"/>
            <ac:picMk id="4" creationId="{BA3B56EE-09A1-96A2-9A9F-FC4B7216C125}"/>
          </ac:picMkLst>
        </pc:picChg>
        <pc:picChg chg="del">
          <ac:chgData name="Jordan Bakerman" userId="452a2ac0-4ad9-4b4e-9140-67ba68912200" providerId="ADAL" clId="{F9A9C4BF-C410-480E-82E4-1BC3E6DDBF5E}" dt="2024-07-22T18:18:40.042" v="525" actId="478"/>
          <ac:picMkLst>
            <pc:docMk/>
            <pc:sldMk cId="3478905732" sldId="2134805154"/>
            <ac:picMk id="43" creationId="{C065F41E-50BA-5B56-0E57-6E5420DECFE4}"/>
          </ac:picMkLst>
        </pc:picChg>
      </pc:sldChg>
      <pc:sldChg chg="modSp mod">
        <pc:chgData name="Jordan Bakerman" userId="452a2ac0-4ad9-4b4e-9140-67ba68912200" providerId="ADAL" clId="{F9A9C4BF-C410-480E-82E4-1BC3E6DDBF5E}" dt="2024-07-22T20:24:19.561" v="640"/>
        <pc:sldMkLst>
          <pc:docMk/>
          <pc:sldMk cId="739537079" sldId="2134805156"/>
        </pc:sldMkLst>
        <pc:spChg chg="mod">
          <ac:chgData name="Jordan Bakerman" userId="452a2ac0-4ad9-4b4e-9140-67ba68912200" providerId="ADAL" clId="{F9A9C4BF-C410-480E-82E4-1BC3E6DDBF5E}" dt="2024-07-22T20:08:59.138" v="638" actId="20577"/>
          <ac:spMkLst>
            <pc:docMk/>
            <pc:sldMk cId="739537079" sldId="2134805156"/>
            <ac:spMk id="124" creationId="{4B5C8DF2-5C68-360B-AA7D-B2A390043083}"/>
          </ac:spMkLst>
        </pc:spChg>
        <pc:spChg chg="mod">
          <ac:chgData name="Jordan Bakerman" userId="452a2ac0-4ad9-4b4e-9140-67ba68912200" providerId="ADAL" clId="{F9A9C4BF-C410-480E-82E4-1BC3E6DDBF5E}" dt="2024-07-22T20:24:19.561" v="640"/>
          <ac:spMkLst>
            <pc:docMk/>
            <pc:sldMk cId="739537079" sldId="2134805156"/>
            <ac:spMk id="131" creationId="{7F490FC5-3DD2-EB48-8486-9368B1E399A6}"/>
          </ac:spMkLst>
        </pc:spChg>
      </pc:sldChg>
      <pc:sldChg chg="mod modShow">
        <pc:chgData name="Jordan Bakerman" userId="452a2ac0-4ad9-4b4e-9140-67ba68912200" providerId="ADAL" clId="{F9A9C4BF-C410-480E-82E4-1BC3E6DDBF5E}" dt="2024-07-19T20:28:31.637" v="196" actId="729"/>
        <pc:sldMkLst>
          <pc:docMk/>
          <pc:sldMk cId="516850967" sldId="2134805166"/>
        </pc:sldMkLst>
      </pc:sldChg>
      <pc:sldChg chg="modSp mod">
        <pc:chgData name="Jordan Bakerman" userId="452a2ac0-4ad9-4b4e-9140-67ba68912200" providerId="ADAL" clId="{F9A9C4BF-C410-480E-82E4-1BC3E6DDBF5E}" dt="2024-07-23T15:56:32.604" v="644" actId="20577"/>
        <pc:sldMkLst>
          <pc:docMk/>
          <pc:sldMk cId="4279201969" sldId="2134805170"/>
        </pc:sldMkLst>
        <pc:spChg chg="mod">
          <ac:chgData name="Jordan Bakerman" userId="452a2ac0-4ad9-4b4e-9140-67ba68912200" providerId="ADAL" clId="{F9A9C4BF-C410-480E-82E4-1BC3E6DDBF5E}" dt="2024-07-23T15:56:32.604" v="644" actId="20577"/>
          <ac:spMkLst>
            <pc:docMk/>
            <pc:sldMk cId="4279201969" sldId="2134805170"/>
            <ac:spMk id="12" creationId="{E511522A-95DD-61DD-7D11-58B8C5F7508B}"/>
          </ac:spMkLst>
        </pc:spChg>
      </pc:sldChg>
      <pc:sldChg chg="mod modShow">
        <pc:chgData name="Jordan Bakerman" userId="452a2ac0-4ad9-4b4e-9140-67ba68912200" providerId="ADAL" clId="{F9A9C4BF-C410-480E-82E4-1BC3E6DDBF5E}" dt="2024-07-19T21:00:28.803" v="522" actId="729"/>
        <pc:sldMkLst>
          <pc:docMk/>
          <pc:sldMk cId="1559361778" sldId="2134805174"/>
        </pc:sldMkLst>
      </pc:sldChg>
      <pc:sldChg chg="addSp delSp modSp add mod">
        <pc:chgData name="Jordan Bakerman" userId="452a2ac0-4ad9-4b4e-9140-67ba68912200" providerId="ADAL" clId="{F9A9C4BF-C410-480E-82E4-1BC3E6DDBF5E}" dt="2024-07-19T20:37:47.742" v="270" actId="208"/>
        <pc:sldMkLst>
          <pc:docMk/>
          <pc:sldMk cId="3396378206" sldId="2134805176"/>
        </pc:sldMkLst>
        <pc:spChg chg="add mod">
          <ac:chgData name="Jordan Bakerman" userId="452a2ac0-4ad9-4b4e-9140-67ba68912200" providerId="ADAL" clId="{F9A9C4BF-C410-480E-82E4-1BC3E6DDBF5E}" dt="2024-07-19T20:18:41.280" v="59" actId="1076"/>
          <ac:spMkLst>
            <pc:docMk/>
            <pc:sldMk cId="3396378206" sldId="2134805176"/>
            <ac:spMk id="4" creationId="{74330B40-7092-CDD9-B51C-D67A5C068D11}"/>
          </ac:spMkLst>
        </pc:spChg>
        <pc:spChg chg="mod">
          <ac:chgData name="Jordan Bakerman" userId="452a2ac0-4ad9-4b4e-9140-67ba68912200" providerId="ADAL" clId="{F9A9C4BF-C410-480E-82E4-1BC3E6DDBF5E}" dt="2024-07-19T20:14:05.364" v="11" actId="165"/>
          <ac:spMkLst>
            <pc:docMk/>
            <pc:sldMk cId="3396378206" sldId="2134805176"/>
            <ac:spMk id="7" creationId="{F3C48765-C6E6-9AEA-2AE4-14F8E1E29DFB}"/>
          </ac:spMkLst>
        </pc:spChg>
        <pc:spChg chg="add mod">
          <ac:chgData name="Jordan Bakerman" userId="452a2ac0-4ad9-4b4e-9140-67ba68912200" providerId="ADAL" clId="{F9A9C4BF-C410-480E-82E4-1BC3E6DDBF5E}" dt="2024-07-19T20:26:22.651" v="185" actId="1076"/>
          <ac:spMkLst>
            <pc:docMk/>
            <pc:sldMk cId="3396378206" sldId="2134805176"/>
            <ac:spMk id="12" creationId="{300E0182-9927-5ADF-32F4-84E429DA57AD}"/>
          </ac:spMkLst>
        </pc:spChg>
        <pc:spChg chg="mod">
          <ac:chgData name="Jordan Bakerman" userId="452a2ac0-4ad9-4b4e-9140-67ba68912200" providerId="ADAL" clId="{F9A9C4BF-C410-480E-82E4-1BC3E6DDBF5E}" dt="2024-07-19T20:14:05.364" v="11" actId="165"/>
          <ac:spMkLst>
            <pc:docMk/>
            <pc:sldMk cId="3396378206" sldId="2134805176"/>
            <ac:spMk id="16" creationId="{6C97AEB7-F55E-5E32-E811-3B832D4D978C}"/>
          </ac:spMkLst>
        </pc:spChg>
        <pc:spChg chg="mod">
          <ac:chgData name="Jordan Bakerman" userId="452a2ac0-4ad9-4b4e-9140-67ba68912200" providerId="ADAL" clId="{F9A9C4BF-C410-480E-82E4-1BC3E6DDBF5E}" dt="2024-07-19T20:14:05.364" v="11" actId="165"/>
          <ac:spMkLst>
            <pc:docMk/>
            <pc:sldMk cId="3396378206" sldId="2134805176"/>
            <ac:spMk id="17" creationId="{3BE63BBA-2AC5-48AA-4DDC-BD389E08BCED}"/>
          </ac:spMkLst>
        </pc:spChg>
        <pc:spChg chg="mod">
          <ac:chgData name="Jordan Bakerman" userId="452a2ac0-4ad9-4b4e-9140-67ba68912200" providerId="ADAL" clId="{F9A9C4BF-C410-480E-82E4-1BC3E6DDBF5E}" dt="2024-07-19T20:14:05.364" v="11" actId="165"/>
          <ac:spMkLst>
            <pc:docMk/>
            <pc:sldMk cId="3396378206" sldId="2134805176"/>
            <ac:spMk id="22" creationId="{4EC0683A-8933-6D12-2304-230FE30C7878}"/>
          </ac:spMkLst>
        </pc:spChg>
        <pc:spChg chg="mod">
          <ac:chgData name="Jordan Bakerman" userId="452a2ac0-4ad9-4b4e-9140-67ba68912200" providerId="ADAL" clId="{F9A9C4BF-C410-480E-82E4-1BC3E6DDBF5E}" dt="2024-07-19T20:14:05.364" v="11" actId="165"/>
          <ac:spMkLst>
            <pc:docMk/>
            <pc:sldMk cId="3396378206" sldId="2134805176"/>
            <ac:spMk id="23" creationId="{4D298B20-F0B9-F402-65C7-A463BB5C000D}"/>
          </ac:spMkLst>
        </pc:spChg>
        <pc:spChg chg="mod">
          <ac:chgData name="Jordan Bakerman" userId="452a2ac0-4ad9-4b4e-9140-67ba68912200" providerId="ADAL" clId="{F9A9C4BF-C410-480E-82E4-1BC3E6DDBF5E}" dt="2024-07-19T20:14:05.364" v="11" actId="165"/>
          <ac:spMkLst>
            <pc:docMk/>
            <pc:sldMk cId="3396378206" sldId="2134805176"/>
            <ac:spMk id="24" creationId="{916436A7-95CE-48C7-8AA7-92129E3F09F2}"/>
          </ac:spMkLst>
        </pc:spChg>
        <pc:spChg chg="mod">
          <ac:chgData name="Jordan Bakerman" userId="452a2ac0-4ad9-4b4e-9140-67ba68912200" providerId="ADAL" clId="{F9A9C4BF-C410-480E-82E4-1BC3E6DDBF5E}" dt="2024-07-19T20:14:05.364" v="11" actId="165"/>
          <ac:spMkLst>
            <pc:docMk/>
            <pc:sldMk cId="3396378206" sldId="2134805176"/>
            <ac:spMk id="37" creationId="{7A994012-BB90-D961-78ED-878AB6679301}"/>
          </ac:spMkLst>
        </pc:spChg>
        <pc:spChg chg="mod">
          <ac:chgData name="Jordan Bakerman" userId="452a2ac0-4ad9-4b4e-9140-67ba68912200" providerId="ADAL" clId="{F9A9C4BF-C410-480E-82E4-1BC3E6DDBF5E}" dt="2024-07-19T20:14:05.364" v="11" actId="165"/>
          <ac:spMkLst>
            <pc:docMk/>
            <pc:sldMk cId="3396378206" sldId="2134805176"/>
            <ac:spMk id="50" creationId="{6DC7D0E8-19A3-24C2-FFC0-6333A16C2ED5}"/>
          </ac:spMkLst>
        </pc:spChg>
        <pc:spChg chg="mod">
          <ac:chgData name="Jordan Bakerman" userId="452a2ac0-4ad9-4b4e-9140-67ba68912200" providerId="ADAL" clId="{F9A9C4BF-C410-480E-82E4-1BC3E6DDBF5E}" dt="2024-07-19T20:14:05.364" v="11" actId="165"/>
          <ac:spMkLst>
            <pc:docMk/>
            <pc:sldMk cId="3396378206" sldId="2134805176"/>
            <ac:spMk id="63" creationId="{F3078E1F-1615-334A-F04D-06A397E6EA34}"/>
          </ac:spMkLst>
        </pc:spChg>
        <pc:spChg chg="del">
          <ac:chgData name="Jordan Bakerman" userId="452a2ac0-4ad9-4b4e-9140-67ba68912200" providerId="ADAL" clId="{F9A9C4BF-C410-480E-82E4-1BC3E6DDBF5E}" dt="2024-07-19T20:20:43.663" v="67" actId="478"/>
          <ac:spMkLst>
            <pc:docMk/>
            <pc:sldMk cId="3396378206" sldId="2134805176"/>
            <ac:spMk id="76" creationId="{8CCFD5B4-B58C-3C17-82F9-1F5F0AAFD0E5}"/>
          </ac:spMkLst>
        </pc:spChg>
        <pc:spChg chg="del mod">
          <ac:chgData name="Jordan Bakerman" userId="452a2ac0-4ad9-4b4e-9140-67ba68912200" providerId="ADAL" clId="{F9A9C4BF-C410-480E-82E4-1BC3E6DDBF5E}" dt="2024-07-19T20:24:51.761" v="166" actId="478"/>
          <ac:spMkLst>
            <pc:docMk/>
            <pc:sldMk cId="3396378206" sldId="2134805176"/>
            <ac:spMk id="80" creationId="{E503E990-3346-1F54-DA41-E0177016CD6A}"/>
          </ac:spMkLst>
        </pc:spChg>
        <pc:spChg chg="add del mod">
          <ac:chgData name="Jordan Bakerman" userId="452a2ac0-4ad9-4b4e-9140-67ba68912200" providerId="ADAL" clId="{F9A9C4BF-C410-480E-82E4-1BC3E6DDBF5E}" dt="2024-07-19T20:24:47.677" v="165" actId="165"/>
          <ac:spMkLst>
            <pc:docMk/>
            <pc:sldMk cId="3396378206" sldId="2134805176"/>
            <ac:spMk id="81" creationId="{F28F85F5-268B-A47A-2E6E-E8E8B67FD2BC}"/>
          </ac:spMkLst>
        </pc:spChg>
        <pc:spChg chg="del mod">
          <ac:chgData name="Jordan Bakerman" userId="452a2ac0-4ad9-4b4e-9140-67ba68912200" providerId="ADAL" clId="{F9A9C4BF-C410-480E-82E4-1BC3E6DDBF5E}" dt="2024-07-19T20:24:31.288" v="160" actId="478"/>
          <ac:spMkLst>
            <pc:docMk/>
            <pc:sldMk cId="3396378206" sldId="2134805176"/>
            <ac:spMk id="85" creationId="{F206CD7A-D780-6CAE-073C-2D4A23A80935}"/>
          </ac:spMkLst>
        </pc:spChg>
        <pc:spChg chg="add del mod">
          <ac:chgData name="Jordan Bakerman" userId="452a2ac0-4ad9-4b4e-9140-67ba68912200" providerId="ADAL" clId="{F9A9C4BF-C410-480E-82E4-1BC3E6DDBF5E}" dt="2024-07-19T20:32:23.691" v="215" actId="478"/>
          <ac:spMkLst>
            <pc:docMk/>
            <pc:sldMk cId="3396378206" sldId="2134805176"/>
            <ac:spMk id="90" creationId="{9829966C-4422-CB92-14F2-1E111FB49CAA}"/>
          </ac:spMkLst>
        </pc:spChg>
        <pc:spChg chg="del mod">
          <ac:chgData name="Jordan Bakerman" userId="452a2ac0-4ad9-4b4e-9140-67ba68912200" providerId="ADAL" clId="{F9A9C4BF-C410-480E-82E4-1BC3E6DDBF5E}" dt="2024-07-19T20:24:33.007" v="161" actId="478"/>
          <ac:spMkLst>
            <pc:docMk/>
            <pc:sldMk cId="3396378206" sldId="2134805176"/>
            <ac:spMk id="96" creationId="{1A0CC5C2-BA19-D29A-F105-A972C999F67E}"/>
          </ac:spMkLst>
        </pc:spChg>
        <pc:spChg chg="mod topLvl">
          <ac:chgData name="Jordan Bakerman" userId="452a2ac0-4ad9-4b4e-9140-67ba68912200" providerId="ADAL" clId="{F9A9C4BF-C410-480E-82E4-1BC3E6DDBF5E}" dt="2024-07-19T20:24:56.235" v="168" actId="478"/>
          <ac:spMkLst>
            <pc:docMk/>
            <pc:sldMk cId="3396378206" sldId="2134805176"/>
            <ac:spMk id="100" creationId="{7964223B-7324-2163-BCD2-64E12FA9C061}"/>
          </ac:spMkLst>
        </pc:spChg>
        <pc:spChg chg="del mod">
          <ac:chgData name="Jordan Bakerman" userId="452a2ac0-4ad9-4b4e-9140-67ba68912200" providerId="ADAL" clId="{F9A9C4BF-C410-480E-82E4-1BC3E6DDBF5E}" dt="2024-07-19T20:24:35.871" v="162" actId="478"/>
          <ac:spMkLst>
            <pc:docMk/>
            <pc:sldMk cId="3396378206" sldId="2134805176"/>
            <ac:spMk id="104" creationId="{FDA4C433-9A16-12A2-FE99-361946F507D2}"/>
          </ac:spMkLst>
        </pc:spChg>
        <pc:spChg chg="mod topLvl">
          <ac:chgData name="Jordan Bakerman" userId="452a2ac0-4ad9-4b4e-9140-67ba68912200" providerId="ADAL" clId="{F9A9C4BF-C410-480E-82E4-1BC3E6DDBF5E}" dt="2024-07-19T20:25:04.226" v="172" actId="478"/>
          <ac:spMkLst>
            <pc:docMk/>
            <pc:sldMk cId="3396378206" sldId="2134805176"/>
            <ac:spMk id="108" creationId="{F672C0B1-253A-5FE0-2C8C-6BBCB9D104C8}"/>
          </ac:spMkLst>
        </pc:spChg>
        <pc:spChg chg="mod">
          <ac:chgData name="Jordan Bakerman" userId="452a2ac0-4ad9-4b4e-9140-67ba68912200" providerId="ADAL" clId="{F9A9C4BF-C410-480E-82E4-1BC3E6DDBF5E}" dt="2024-07-19T20:16:22.012" v="52" actId="1076"/>
          <ac:spMkLst>
            <pc:docMk/>
            <pc:sldMk cId="3396378206" sldId="2134805176"/>
            <ac:spMk id="133" creationId="{D6820B32-7A89-0E34-7E0A-9F761706AE95}"/>
          </ac:spMkLst>
        </pc:spChg>
        <pc:spChg chg="mod">
          <ac:chgData name="Jordan Bakerman" userId="452a2ac0-4ad9-4b4e-9140-67ba68912200" providerId="ADAL" clId="{F9A9C4BF-C410-480E-82E4-1BC3E6DDBF5E}" dt="2024-07-19T20:15:23.626" v="48" actId="20577"/>
          <ac:spMkLst>
            <pc:docMk/>
            <pc:sldMk cId="3396378206" sldId="2134805176"/>
            <ac:spMk id="134" creationId="{EE9AF47C-3887-7719-4B38-72BC18919432}"/>
          </ac:spMkLst>
        </pc:spChg>
        <pc:spChg chg="mod">
          <ac:chgData name="Jordan Bakerman" userId="452a2ac0-4ad9-4b4e-9140-67ba68912200" providerId="ADAL" clId="{F9A9C4BF-C410-480E-82E4-1BC3E6DDBF5E}" dt="2024-07-19T20:28:22.422" v="195" actId="1076"/>
          <ac:spMkLst>
            <pc:docMk/>
            <pc:sldMk cId="3396378206" sldId="2134805176"/>
            <ac:spMk id="135" creationId="{782D415A-C2C5-FE29-5599-DB9C3DD4F709}"/>
          </ac:spMkLst>
        </pc:spChg>
        <pc:grpChg chg="add del mod">
          <ac:chgData name="Jordan Bakerman" userId="452a2ac0-4ad9-4b4e-9140-67ba68912200" providerId="ADAL" clId="{F9A9C4BF-C410-480E-82E4-1BC3E6DDBF5E}" dt="2024-07-19T20:24:47.677" v="165" actId="165"/>
          <ac:grpSpMkLst>
            <pc:docMk/>
            <pc:sldMk cId="3396378206" sldId="2134805176"/>
            <ac:grpSpMk id="3" creationId="{3E50AAE0-D2BF-AB13-5678-CD354AC7E601}"/>
          </ac:grpSpMkLst>
        </pc:grpChg>
        <pc:grpChg chg="del mod topLvl">
          <ac:chgData name="Jordan Bakerman" userId="452a2ac0-4ad9-4b4e-9140-67ba68912200" providerId="ADAL" clId="{F9A9C4BF-C410-480E-82E4-1BC3E6DDBF5E}" dt="2024-07-19T20:14:41.524" v="20" actId="478"/>
          <ac:grpSpMkLst>
            <pc:docMk/>
            <pc:sldMk cId="3396378206" sldId="2134805176"/>
            <ac:grpSpMk id="6" creationId="{D7B7D32C-A676-02BA-17E0-4FB23E0ED4FE}"/>
          </ac:grpSpMkLst>
        </pc:grpChg>
        <pc:grpChg chg="mod">
          <ac:chgData name="Jordan Bakerman" userId="452a2ac0-4ad9-4b4e-9140-67ba68912200" providerId="ADAL" clId="{F9A9C4BF-C410-480E-82E4-1BC3E6DDBF5E}" dt="2024-07-19T20:14:05.364" v="11" actId="165"/>
          <ac:grpSpMkLst>
            <pc:docMk/>
            <pc:sldMk cId="3396378206" sldId="2134805176"/>
            <ac:grpSpMk id="10" creationId="{488C98F7-CDF1-6DB2-4BBE-595FCC204507}"/>
          </ac:grpSpMkLst>
        </pc:grpChg>
        <pc:grpChg chg="mod">
          <ac:chgData name="Jordan Bakerman" userId="452a2ac0-4ad9-4b4e-9140-67ba68912200" providerId="ADAL" clId="{F9A9C4BF-C410-480E-82E4-1BC3E6DDBF5E}" dt="2024-07-19T20:14:05.364" v="11" actId="165"/>
          <ac:grpSpMkLst>
            <pc:docMk/>
            <pc:sldMk cId="3396378206" sldId="2134805176"/>
            <ac:grpSpMk id="11" creationId="{7F039778-35B0-9129-E45E-413946317076}"/>
          </ac:grpSpMkLst>
        </pc:grpChg>
        <pc:grpChg chg="mod">
          <ac:chgData name="Jordan Bakerman" userId="452a2ac0-4ad9-4b4e-9140-67ba68912200" providerId="ADAL" clId="{F9A9C4BF-C410-480E-82E4-1BC3E6DDBF5E}" dt="2024-07-19T20:14:05.364" v="11" actId="165"/>
          <ac:grpSpMkLst>
            <pc:docMk/>
            <pc:sldMk cId="3396378206" sldId="2134805176"/>
            <ac:grpSpMk id="15" creationId="{2E3229D0-F64E-6CD1-3291-4BC7D155FD58}"/>
          </ac:grpSpMkLst>
        </pc:grpChg>
        <pc:grpChg chg="mod">
          <ac:chgData name="Jordan Bakerman" userId="452a2ac0-4ad9-4b4e-9140-67ba68912200" providerId="ADAL" clId="{F9A9C4BF-C410-480E-82E4-1BC3E6DDBF5E}" dt="2024-07-19T20:14:05.364" v="11" actId="165"/>
          <ac:grpSpMkLst>
            <pc:docMk/>
            <pc:sldMk cId="3396378206" sldId="2134805176"/>
            <ac:grpSpMk id="20" creationId="{F76FCD4B-4CD7-5474-B297-5187D5A94268}"/>
          </ac:grpSpMkLst>
        </pc:grpChg>
        <pc:grpChg chg="mod">
          <ac:chgData name="Jordan Bakerman" userId="452a2ac0-4ad9-4b4e-9140-67ba68912200" providerId="ADAL" clId="{F9A9C4BF-C410-480E-82E4-1BC3E6DDBF5E}" dt="2024-07-19T20:14:05.364" v="11" actId="165"/>
          <ac:grpSpMkLst>
            <pc:docMk/>
            <pc:sldMk cId="3396378206" sldId="2134805176"/>
            <ac:grpSpMk id="21" creationId="{E0EC6CC4-A40D-2578-BAFE-2480A3DBAD68}"/>
          </ac:grpSpMkLst>
        </pc:grpChg>
        <pc:grpChg chg="mod">
          <ac:chgData name="Jordan Bakerman" userId="452a2ac0-4ad9-4b4e-9140-67ba68912200" providerId="ADAL" clId="{F9A9C4BF-C410-480E-82E4-1BC3E6DDBF5E}" dt="2024-07-19T20:14:05.364" v="11" actId="165"/>
          <ac:grpSpMkLst>
            <pc:docMk/>
            <pc:sldMk cId="3396378206" sldId="2134805176"/>
            <ac:grpSpMk id="29" creationId="{D67E2AE9-A85B-A460-97D2-B68D5D311B56}"/>
          </ac:grpSpMkLst>
        </pc:grpChg>
        <pc:grpChg chg="mod">
          <ac:chgData name="Jordan Bakerman" userId="452a2ac0-4ad9-4b4e-9140-67ba68912200" providerId="ADAL" clId="{F9A9C4BF-C410-480E-82E4-1BC3E6DDBF5E}" dt="2024-07-19T20:14:05.364" v="11" actId="165"/>
          <ac:grpSpMkLst>
            <pc:docMk/>
            <pc:sldMk cId="3396378206" sldId="2134805176"/>
            <ac:grpSpMk id="42" creationId="{839EFE26-3C54-4068-2817-54CCD8906655}"/>
          </ac:grpSpMkLst>
        </pc:grpChg>
        <pc:grpChg chg="mod">
          <ac:chgData name="Jordan Bakerman" userId="452a2ac0-4ad9-4b4e-9140-67ba68912200" providerId="ADAL" clId="{F9A9C4BF-C410-480E-82E4-1BC3E6DDBF5E}" dt="2024-07-19T20:14:05.364" v="11" actId="165"/>
          <ac:grpSpMkLst>
            <pc:docMk/>
            <pc:sldMk cId="3396378206" sldId="2134805176"/>
            <ac:grpSpMk id="55" creationId="{1F0B260C-B216-338C-4073-E47AA383B9FC}"/>
          </ac:grpSpMkLst>
        </pc:grpChg>
        <pc:grpChg chg="mod">
          <ac:chgData name="Jordan Bakerman" userId="452a2ac0-4ad9-4b4e-9140-67ba68912200" providerId="ADAL" clId="{F9A9C4BF-C410-480E-82E4-1BC3E6DDBF5E}" dt="2024-07-19T20:14:05.364" v="11" actId="165"/>
          <ac:grpSpMkLst>
            <pc:docMk/>
            <pc:sldMk cId="3396378206" sldId="2134805176"/>
            <ac:grpSpMk id="68" creationId="{5B4F6015-6180-197E-1304-FA9580214689}"/>
          </ac:grpSpMkLst>
        </pc:grpChg>
        <pc:grpChg chg="del mod">
          <ac:chgData name="Jordan Bakerman" userId="452a2ac0-4ad9-4b4e-9140-67ba68912200" providerId="ADAL" clId="{F9A9C4BF-C410-480E-82E4-1BC3E6DDBF5E}" dt="2024-07-19T20:24:51.761" v="166" actId="478"/>
          <ac:grpSpMkLst>
            <pc:docMk/>
            <pc:sldMk cId="3396378206" sldId="2134805176"/>
            <ac:grpSpMk id="77" creationId="{534E4BD4-13EA-D623-0601-06444BABF49C}"/>
          </ac:grpSpMkLst>
        </pc:grpChg>
        <pc:grpChg chg="add del mod">
          <ac:chgData name="Jordan Bakerman" userId="452a2ac0-4ad9-4b4e-9140-67ba68912200" providerId="ADAL" clId="{F9A9C4BF-C410-480E-82E4-1BC3E6DDBF5E}" dt="2024-07-19T20:24:53.805" v="167" actId="478"/>
          <ac:grpSpMkLst>
            <pc:docMk/>
            <pc:sldMk cId="3396378206" sldId="2134805176"/>
            <ac:grpSpMk id="78" creationId="{B36DAD37-83D0-FC99-F17E-1B7461BFA1F2}"/>
          </ac:grpSpMkLst>
        </pc:grpChg>
        <pc:grpChg chg="mod topLvl">
          <ac:chgData name="Jordan Bakerman" userId="452a2ac0-4ad9-4b4e-9140-67ba68912200" providerId="ADAL" clId="{F9A9C4BF-C410-480E-82E4-1BC3E6DDBF5E}" dt="2024-07-19T20:24:47.677" v="165" actId="165"/>
          <ac:grpSpMkLst>
            <pc:docMk/>
            <pc:sldMk cId="3396378206" sldId="2134805176"/>
            <ac:grpSpMk id="93" creationId="{1BAF0BC0-458B-3A96-C195-8B4E3AD11539}"/>
          </ac:grpSpMkLst>
        </pc:grpChg>
        <pc:grpChg chg="del mod topLvl">
          <ac:chgData name="Jordan Bakerman" userId="452a2ac0-4ad9-4b4e-9140-67ba68912200" providerId="ADAL" clId="{F9A9C4BF-C410-480E-82E4-1BC3E6DDBF5E}" dt="2024-07-19T20:24:33.007" v="161" actId="478"/>
          <ac:grpSpMkLst>
            <pc:docMk/>
            <pc:sldMk cId="3396378206" sldId="2134805176"/>
            <ac:grpSpMk id="94" creationId="{EDEBD04E-E465-D33C-4F53-8E76C443283A}"/>
          </ac:grpSpMkLst>
        </pc:grpChg>
        <pc:grpChg chg="del mod topLvl">
          <ac:chgData name="Jordan Bakerman" userId="452a2ac0-4ad9-4b4e-9140-67ba68912200" providerId="ADAL" clId="{F9A9C4BF-C410-480E-82E4-1BC3E6DDBF5E}" dt="2024-07-19T20:24:56.235" v="168" actId="478"/>
          <ac:grpSpMkLst>
            <pc:docMk/>
            <pc:sldMk cId="3396378206" sldId="2134805176"/>
            <ac:grpSpMk id="98" creationId="{9B54D2CE-FD82-E67A-7387-EAC66F61FF2D}"/>
          </ac:grpSpMkLst>
        </pc:grpChg>
        <pc:grpChg chg="del mod topLvl">
          <ac:chgData name="Jordan Bakerman" userId="452a2ac0-4ad9-4b4e-9140-67ba68912200" providerId="ADAL" clId="{F9A9C4BF-C410-480E-82E4-1BC3E6DDBF5E}" dt="2024-07-19T20:24:35.871" v="162" actId="478"/>
          <ac:grpSpMkLst>
            <pc:docMk/>
            <pc:sldMk cId="3396378206" sldId="2134805176"/>
            <ac:grpSpMk id="102" creationId="{730331B9-1361-E1E3-0522-B87ACC8E6D34}"/>
          </ac:grpSpMkLst>
        </pc:grpChg>
        <pc:grpChg chg="del mod topLvl">
          <ac:chgData name="Jordan Bakerman" userId="452a2ac0-4ad9-4b4e-9140-67ba68912200" providerId="ADAL" clId="{F9A9C4BF-C410-480E-82E4-1BC3E6DDBF5E}" dt="2024-07-19T20:25:04.226" v="172" actId="478"/>
          <ac:grpSpMkLst>
            <pc:docMk/>
            <pc:sldMk cId="3396378206" sldId="2134805176"/>
            <ac:grpSpMk id="106" creationId="{9AF655E5-7BB8-DA72-84D2-0D78DE864361}"/>
          </ac:grpSpMkLst>
        </pc:grpChg>
        <pc:grpChg chg="del mod">
          <ac:chgData name="Jordan Bakerman" userId="452a2ac0-4ad9-4b4e-9140-67ba68912200" providerId="ADAL" clId="{F9A9C4BF-C410-480E-82E4-1BC3E6DDBF5E}" dt="2024-07-19T20:14:05.364" v="11" actId="165"/>
          <ac:grpSpMkLst>
            <pc:docMk/>
            <pc:sldMk cId="3396378206" sldId="2134805176"/>
            <ac:grpSpMk id="130" creationId="{9A6CB6C1-18C7-2CED-EE65-C1835CB8AC48}"/>
          </ac:grpSpMkLst>
        </pc:grpChg>
        <pc:picChg chg="add del mod">
          <ac:chgData name="Jordan Bakerman" userId="452a2ac0-4ad9-4b4e-9140-67ba68912200" providerId="ADAL" clId="{F9A9C4BF-C410-480E-82E4-1BC3E6DDBF5E}" dt="2024-07-19T20:20:36.480" v="66" actId="478"/>
          <ac:picMkLst>
            <pc:docMk/>
            <pc:sldMk cId="3396378206" sldId="2134805176"/>
            <ac:picMk id="5" creationId="{2A02D56D-A033-6BD5-DCA3-59A229E4658C}"/>
          </ac:picMkLst>
        </pc:picChg>
        <pc:picChg chg="add del">
          <ac:chgData name="Jordan Bakerman" userId="452a2ac0-4ad9-4b4e-9140-67ba68912200" providerId="ADAL" clId="{F9A9C4BF-C410-480E-82E4-1BC3E6DDBF5E}" dt="2024-07-19T20:23:51.021" v="154" actId="478"/>
          <ac:picMkLst>
            <pc:docMk/>
            <pc:sldMk cId="3396378206" sldId="2134805176"/>
            <ac:picMk id="8" creationId="{6B56E25A-D558-9FD3-B53C-6FEF59F7E07B}"/>
          </ac:picMkLst>
        </pc:picChg>
        <pc:picChg chg="add mod">
          <ac:chgData name="Jordan Bakerman" userId="452a2ac0-4ad9-4b4e-9140-67ba68912200" providerId="ADAL" clId="{F9A9C4BF-C410-480E-82E4-1BC3E6DDBF5E}" dt="2024-07-19T20:24:21.103" v="159" actId="1076"/>
          <ac:picMkLst>
            <pc:docMk/>
            <pc:sldMk cId="3396378206" sldId="2134805176"/>
            <ac:picMk id="9" creationId="{CE35F051-3AC1-7233-714A-FB77BB3321CE}"/>
          </ac:picMkLst>
        </pc:picChg>
        <pc:picChg chg="add del">
          <ac:chgData name="Jordan Bakerman" userId="452a2ac0-4ad9-4b4e-9140-67ba68912200" providerId="ADAL" clId="{F9A9C4BF-C410-480E-82E4-1BC3E6DDBF5E}" dt="2024-07-19T20:26:31.792" v="187" actId="478"/>
          <ac:picMkLst>
            <pc:docMk/>
            <pc:sldMk cId="3396378206" sldId="2134805176"/>
            <ac:picMk id="13" creationId="{596F70A4-E424-F167-3DA7-3D6F70741BF7}"/>
          </ac:picMkLst>
        </pc:picChg>
        <pc:picChg chg="add del">
          <ac:chgData name="Jordan Bakerman" userId="452a2ac0-4ad9-4b4e-9140-67ba68912200" providerId="ADAL" clId="{F9A9C4BF-C410-480E-82E4-1BC3E6DDBF5E}" dt="2024-07-19T20:26:59.317" v="189" actId="478"/>
          <ac:picMkLst>
            <pc:docMk/>
            <pc:sldMk cId="3396378206" sldId="2134805176"/>
            <ac:picMk id="14" creationId="{358E2352-426E-0DB3-1258-F2964E5AD60C}"/>
          </ac:picMkLst>
        </pc:picChg>
        <pc:picChg chg="add mod">
          <ac:chgData name="Jordan Bakerman" userId="452a2ac0-4ad9-4b4e-9140-67ba68912200" providerId="ADAL" clId="{F9A9C4BF-C410-480E-82E4-1BC3E6DDBF5E}" dt="2024-07-19T20:29:53.226" v="201" actId="1076"/>
          <ac:picMkLst>
            <pc:docMk/>
            <pc:sldMk cId="3396378206" sldId="2134805176"/>
            <ac:picMk id="18" creationId="{75FFE389-31CC-87C5-0BE1-515DDDD3F3C3}"/>
          </ac:picMkLst>
        </pc:picChg>
        <pc:picChg chg="mod">
          <ac:chgData name="Jordan Bakerman" userId="452a2ac0-4ad9-4b4e-9140-67ba68912200" providerId="ADAL" clId="{F9A9C4BF-C410-480E-82E4-1BC3E6DDBF5E}" dt="2024-07-19T20:25:22.590" v="174" actId="1076"/>
          <ac:picMkLst>
            <pc:docMk/>
            <pc:sldMk cId="3396378206" sldId="2134805176"/>
            <ac:picMk id="92" creationId="{CD559EBB-9688-AF39-CACC-947BABC055D8}"/>
          </ac:picMkLst>
        </pc:picChg>
        <pc:picChg chg="mod topLvl">
          <ac:chgData name="Jordan Bakerman" userId="452a2ac0-4ad9-4b4e-9140-67ba68912200" providerId="ADAL" clId="{F9A9C4BF-C410-480E-82E4-1BC3E6DDBF5E}" dt="2024-07-19T20:26:06.039" v="183" actId="1076"/>
          <ac:picMkLst>
            <pc:docMk/>
            <pc:sldMk cId="3396378206" sldId="2134805176"/>
            <ac:picMk id="110" creationId="{FFFB2649-1370-4A89-7A15-FF9EA1CD6778}"/>
          </ac:picMkLst>
        </pc:picChg>
        <pc:picChg chg="add del mod topLvl">
          <ac:chgData name="Jordan Bakerman" userId="452a2ac0-4ad9-4b4e-9140-67ba68912200" providerId="ADAL" clId="{F9A9C4BF-C410-480E-82E4-1BC3E6DDBF5E}" dt="2024-07-19T20:36:06.285" v="257" actId="478"/>
          <ac:picMkLst>
            <pc:docMk/>
            <pc:sldMk cId="3396378206" sldId="2134805176"/>
            <ac:picMk id="111" creationId="{6A456D28-0663-0C1C-8968-0E6AEB084BBB}"/>
          </ac:picMkLst>
        </pc:picChg>
        <pc:picChg chg="add mod">
          <ac:chgData name="Jordan Bakerman" userId="452a2ac0-4ad9-4b4e-9140-67ba68912200" providerId="ADAL" clId="{F9A9C4BF-C410-480E-82E4-1BC3E6DDBF5E}" dt="2024-07-19T20:37:10.153" v="264"/>
          <ac:picMkLst>
            <pc:docMk/>
            <pc:sldMk cId="3396378206" sldId="2134805176"/>
            <ac:picMk id="120" creationId="{BFB341C0-5EC3-3A8E-A0E8-4608E26CF8DE}"/>
          </ac:picMkLst>
        </pc:picChg>
        <pc:picChg chg="del mod topLvl">
          <ac:chgData name="Jordan Bakerman" userId="452a2ac0-4ad9-4b4e-9140-67ba68912200" providerId="ADAL" clId="{F9A9C4BF-C410-480E-82E4-1BC3E6DDBF5E}" dt="2024-07-19T20:14:43.259" v="21" actId="478"/>
          <ac:picMkLst>
            <pc:docMk/>
            <pc:sldMk cId="3396378206" sldId="2134805176"/>
            <ac:picMk id="128" creationId="{6D1469EC-3CC9-D14C-9FF8-0A45C0AD260B}"/>
          </ac:picMkLst>
        </pc:picChg>
        <pc:cxnChg chg="mod">
          <ac:chgData name="Jordan Bakerman" userId="452a2ac0-4ad9-4b4e-9140-67ba68912200" providerId="ADAL" clId="{F9A9C4BF-C410-480E-82E4-1BC3E6DDBF5E}" dt="2024-07-19T20:14:05.364" v="11" actId="165"/>
          <ac:cxnSpMkLst>
            <pc:docMk/>
            <pc:sldMk cId="3396378206" sldId="2134805176"/>
            <ac:cxnSpMk id="19" creationId="{93907322-FFA4-0728-88D8-AE8DF2E8399B}"/>
          </ac:cxnSpMkLst>
        </pc:cxnChg>
        <pc:cxnChg chg="mod">
          <ac:chgData name="Jordan Bakerman" userId="452a2ac0-4ad9-4b4e-9140-67ba68912200" providerId="ADAL" clId="{F9A9C4BF-C410-480E-82E4-1BC3E6DDBF5E}" dt="2024-07-19T20:14:05.364" v="11" actId="165"/>
          <ac:cxnSpMkLst>
            <pc:docMk/>
            <pc:sldMk cId="3396378206" sldId="2134805176"/>
            <ac:cxnSpMk id="25" creationId="{0D7FA333-0572-2D33-AEDA-F894FD11AEDA}"/>
          </ac:cxnSpMkLst>
        </pc:cxnChg>
        <pc:cxnChg chg="mod">
          <ac:chgData name="Jordan Bakerman" userId="452a2ac0-4ad9-4b4e-9140-67ba68912200" providerId="ADAL" clId="{F9A9C4BF-C410-480E-82E4-1BC3E6DDBF5E}" dt="2024-07-19T20:14:05.364" v="11" actId="165"/>
          <ac:cxnSpMkLst>
            <pc:docMk/>
            <pc:sldMk cId="3396378206" sldId="2134805176"/>
            <ac:cxnSpMk id="26" creationId="{684F1F13-7BFF-32F0-331B-2B0862215DBD}"/>
          </ac:cxnSpMkLst>
        </pc:cxnChg>
        <pc:cxnChg chg="mod">
          <ac:chgData name="Jordan Bakerman" userId="452a2ac0-4ad9-4b4e-9140-67ba68912200" providerId="ADAL" clId="{F9A9C4BF-C410-480E-82E4-1BC3E6DDBF5E}" dt="2024-07-19T20:14:05.364" v="11" actId="165"/>
          <ac:cxnSpMkLst>
            <pc:docMk/>
            <pc:sldMk cId="3396378206" sldId="2134805176"/>
            <ac:cxnSpMk id="27" creationId="{264292DC-174C-A824-AEA5-D07F886F4FCE}"/>
          </ac:cxnSpMkLst>
        </pc:cxnChg>
        <pc:cxnChg chg="mod">
          <ac:chgData name="Jordan Bakerman" userId="452a2ac0-4ad9-4b4e-9140-67ba68912200" providerId="ADAL" clId="{F9A9C4BF-C410-480E-82E4-1BC3E6DDBF5E}" dt="2024-07-19T20:14:05.364" v="11" actId="165"/>
          <ac:cxnSpMkLst>
            <pc:docMk/>
            <pc:sldMk cId="3396378206" sldId="2134805176"/>
            <ac:cxnSpMk id="28" creationId="{4E222FF6-0CCF-8DD5-6079-EBCB70F7D4A5}"/>
          </ac:cxnSpMkLst>
        </pc:cxnChg>
        <pc:cxnChg chg="mod">
          <ac:chgData name="Jordan Bakerman" userId="452a2ac0-4ad9-4b4e-9140-67ba68912200" providerId="ADAL" clId="{F9A9C4BF-C410-480E-82E4-1BC3E6DDBF5E}" dt="2024-07-19T20:14:05.364" v="11" actId="165"/>
          <ac:cxnSpMkLst>
            <pc:docMk/>
            <pc:sldMk cId="3396378206" sldId="2134805176"/>
            <ac:cxnSpMk id="30" creationId="{DCF4FBD6-9002-8CA9-8BD3-C3A9BB158013}"/>
          </ac:cxnSpMkLst>
        </pc:cxnChg>
        <pc:cxnChg chg="mod">
          <ac:chgData name="Jordan Bakerman" userId="452a2ac0-4ad9-4b4e-9140-67ba68912200" providerId="ADAL" clId="{F9A9C4BF-C410-480E-82E4-1BC3E6DDBF5E}" dt="2024-07-19T20:14:05.364" v="11" actId="165"/>
          <ac:cxnSpMkLst>
            <pc:docMk/>
            <pc:sldMk cId="3396378206" sldId="2134805176"/>
            <ac:cxnSpMk id="31" creationId="{7F357C58-EBDA-D9B1-ACF0-B1BB67233BE6}"/>
          </ac:cxnSpMkLst>
        </pc:cxnChg>
        <pc:cxnChg chg="mod">
          <ac:chgData name="Jordan Bakerman" userId="452a2ac0-4ad9-4b4e-9140-67ba68912200" providerId="ADAL" clId="{F9A9C4BF-C410-480E-82E4-1BC3E6DDBF5E}" dt="2024-07-19T20:14:05.364" v="11" actId="165"/>
          <ac:cxnSpMkLst>
            <pc:docMk/>
            <pc:sldMk cId="3396378206" sldId="2134805176"/>
            <ac:cxnSpMk id="32" creationId="{6D4DF09C-8A9C-7980-5B52-BF598C701C96}"/>
          </ac:cxnSpMkLst>
        </pc:cxnChg>
        <pc:cxnChg chg="mod">
          <ac:chgData name="Jordan Bakerman" userId="452a2ac0-4ad9-4b4e-9140-67ba68912200" providerId="ADAL" clId="{F9A9C4BF-C410-480E-82E4-1BC3E6DDBF5E}" dt="2024-07-19T20:14:05.364" v="11" actId="165"/>
          <ac:cxnSpMkLst>
            <pc:docMk/>
            <pc:sldMk cId="3396378206" sldId="2134805176"/>
            <ac:cxnSpMk id="33" creationId="{F5E82B31-C49A-73DF-2F20-F82C1C294EA1}"/>
          </ac:cxnSpMkLst>
        </pc:cxnChg>
        <pc:cxnChg chg="mod">
          <ac:chgData name="Jordan Bakerman" userId="452a2ac0-4ad9-4b4e-9140-67ba68912200" providerId="ADAL" clId="{F9A9C4BF-C410-480E-82E4-1BC3E6DDBF5E}" dt="2024-07-19T20:14:05.364" v="11" actId="165"/>
          <ac:cxnSpMkLst>
            <pc:docMk/>
            <pc:sldMk cId="3396378206" sldId="2134805176"/>
            <ac:cxnSpMk id="34" creationId="{29FA8F63-A3BB-B129-2607-10E3F17711EB}"/>
          </ac:cxnSpMkLst>
        </pc:cxnChg>
        <pc:cxnChg chg="mod">
          <ac:chgData name="Jordan Bakerman" userId="452a2ac0-4ad9-4b4e-9140-67ba68912200" providerId="ADAL" clId="{F9A9C4BF-C410-480E-82E4-1BC3E6DDBF5E}" dt="2024-07-19T20:14:05.364" v="11" actId="165"/>
          <ac:cxnSpMkLst>
            <pc:docMk/>
            <pc:sldMk cId="3396378206" sldId="2134805176"/>
            <ac:cxnSpMk id="35" creationId="{37788152-F1AC-52FC-E0DD-0A78BBFC5EC1}"/>
          </ac:cxnSpMkLst>
        </pc:cxnChg>
        <pc:cxnChg chg="mod">
          <ac:chgData name="Jordan Bakerman" userId="452a2ac0-4ad9-4b4e-9140-67ba68912200" providerId="ADAL" clId="{F9A9C4BF-C410-480E-82E4-1BC3E6DDBF5E}" dt="2024-07-19T20:14:05.364" v="11" actId="165"/>
          <ac:cxnSpMkLst>
            <pc:docMk/>
            <pc:sldMk cId="3396378206" sldId="2134805176"/>
            <ac:cxnSpMk id="36" creationId="{9435E03A-5AF1-89E4-0127-169AFA9C41DD}"/>
          </ac:cxnSpMkLst>
        </pc:cxnChg>
        <pc:cxnChg chg="mod">
          <ac:chgData name="Jordan Bakerman" userId="452a2ac0-4ad9-4b4e-9140-67ba68912200" providerId="ADAL" clId="{F9A9C4BF-C410-480E-82E4-1BC3E6DDBF5E}" dt="2024-07-19T20:14:05.364" v="11" actId="165"/>
          <ac:cxnSpMkLst>
            <pc:docMk/>
            <pc:sldMk cId="3396378206" sldId="2134805176"/>
            <ac:cxnSpMk id="38" creationId="{9F40AE17-1BD8-61EC-14FD-B4D075BC3B73}"/>
          </ac:cxnSpMkLst>
        </pc:cxnChg>
        <pc:cxnChg chg="mod">
          <ac:chgData name="Jordan Bakerman" userId="452a2ac0-4ad9-4b4e-9140-67ba68912200" providerId="ADAL" clId="{F9A9C4BF-C410-480E-82E4-1BC3E6DDBF5E}" dt="2024-07-19T20:14:05.364" v="11" actId="165"/>
          <ac:cxnSpMkLst>
            <pc:docMk/>
            <pc:sldMk cId="3396378206" sldId="2134805176"/>
            <ac:cxnSpMk id="39" creationId="{511BFB35-24F5-B490-A59F-3C84313B2C7C}"/>
          </ac:cxnSpMkLst>
        </pc:cxnChg>
        <pc:cxnChg chg="mod">
          <ac:chgData name="Jordan Bakerman" userId="452a2ac0-4ad9-4b4e-9140-67ba68912200" providerId="ADAL" clId="{F9A9C4BF-C410-480E-82E4-1BC3E6DDBF5E}" dt="2024-07-19T20:14:05.364" v="11" actId="165"/>
          <ac:cxnSpMkLst>
            <pc:docMk/>
            <pc:sldMk cId="3396378206" sldId="2134805176"/>
            <ac:cxnSpMk id="40" creationId="{427F1236-E225-4133-C9B4-617C65AFA834}"/>
          </ac:cxnSpMkLst>
        </pc:cxnChg>
        <pc:cxnChg chg="mod">
          <ac:chgData name="Jordan Bakerman" userId="452a2ac0-4ad9-4b4e-9140-67ba68912200" providerId="ADAL" clId="{F9A9C4BF-C410-480E-82E4-1BC3E6DDBF5E}" dt="2024-07-19T20:14:05.364" v="11" actId="165"/>
          <ac:cxnSpMkLst>
            <pc:docMk/>
            <pc:sldMk cId="3396378206" sldId="2134805176"/>
            <ac:cxnSpMk id="41" creationId="{C136DBD3-1585-B837-8BF8-D3BDDA2ED91D}"/>
          </ac:cxnSpMkLst>
        </pc:cxnChg>
        <pc:cxnChg chg="mod">
          <ac:chgData name="Jordan Bakerman" userId="452a2ac0-4ad9-4b4e-9140-67ba68912200" providerId="ADAL" clId="{F9A9C4BF-C410-480E-82E4-1BC3E6DDBF5E}" dt="2024-07-19T20:14:05.364" v="11" actId="165"/>
          <ac:cxnSpMkLst>
            <pc:docMk/>
            <pc:sldMk cId="3396378206" sldId="2134805176"/>
            <ac:cxnSpMk id="43" creationId="{83FCD0B4-EA7C-6C6C-E125-06AFA02EDA8C}"/>
          </ac:cxnSpMkLst>
        </pc:cxnChg>
        <pc:cxnChg chg="mod">
          <ac:chgData name="Jordan Bakerman" userId="452a2ac0-4ad9-4b4e-9140-67ba68912200" providerId="ADAL" clId="{F9A9C4BF-C410-480E-82E4-1BC3E6DDBF5E}" dt="2024-07-19T20:14:05.364" v="11" actId="165"/>
          <ac:cxnSpMkLst>
            <pc:docMk/>
            <pc:sldMk cId="3396378206" sldId="2134805176"/>
            <ac:cxnSpMk id="44" creationId="{626E4BAF-6A47-F1D6-5599-5729AE0E48F3}"/>
          </ac:cxnSpMkLst>
        </pc:cxnChg>
        <pc:cxnChg chg="mod">
          <ac:chgData name="Jordan Bakerman" userId="452a2ac0-4ad9-4b4e-9140-67ba68912200" providerId="ADAL" clId="{F9A9C4BF-C410-480E-82E4-1BC3E6DDBF5E}" dt="2024-07-19T20:14:05.364" v="11" actId="165"/>
          <ac:cxnSpMkLst>
            <pc:docMk/>
            <pc:sldMk cId="3396378206" sldId="2134805176"/>
            <ac:cxnSpMk id="45" creationId="{6433259A-AA62-C9BF-8671-A23EEA7CA9A3}"/>
          </ac:cxnSpMkLst>
        </pc:cxnChg>
        <pc:cxnChg chg="mod">
          <ac:chgData name="Jordan Bakerman" userId="452a2ac0-4ad9-4b4e-9140-67ba68912200" providerId="ADAL" clId="{F9A9C4BF-C410-480E-82E4-1BC3E6DDBF5E}" dt="2024-07-19T20:14:05.364" v="11" actId="165"/>
          <ac:cxnSpMkLst>
            <pc:docMk/>
            <pc:sldMk cId="3396378206" sldId="2134805176"/>
            <ac:cxnSpMk id="46" creationId="{289C43C1-BC22-DA42-3062-33E525FD911A}"/>
          </ac:cxnSpMkLst>
        </pc:cxnChg>
        <pc:cxnChg chg="mod">
          <ac:chgData name="Jordan Bakerman" userId="452a2ac0-4ad9-4b4e-9140-67ba68912200" providerId="ADAL" clId="{F9A9C4BF-C410-480E-82E4-1BC3E6DDBF5E}" dt="2024-07-19T20:14:05.364" v="11" actId="165"/>
          <ac:cxnSpMkLst>
            <pc:docMk/>
            <pc:sldMk cId="3396378206" sldId="2134805176"/>
            <ac:cxnSpMk id="47" creationId="{48036AA7-4C48-248A-06CD-E75AECB87492}"/>
          </ac:cxnSpMkLst>
        </pc:cxnChg>
        <pc:cxnChg chg="mod">
          <ac:chgData name="Jordan Bakerman" userId="452a2ac0-4ad9-4b4e-9140-67ba68912200" providerId="ADAL" clId="{F9A9C4BF-C410-480E-82E4-1BC3E6DDBF5E}" dt="2024-07-19T20:14:05.364" v="11" actId="165"/>
          <ac:cxnSpMkLst>
            <pc:docMk/>
            <pc:sldMk cId="3396378206" sldId="2134805176"/>
            <ac:cxnSpMk id="48" creationId="{1F44EB5F-E23A-04FD-4A5C-C6EE7E82F6BB}"/>
          </ac:cxnSpMkLst>
        </pc:cxnChg>
        <pc:cxnChg chg="mod">
          <ac:chgData name="Jordan Bakerman" userId="452a2ac0-4ad9-4b4e-9140-67ba68912200" providerId="ADAL" clId="{F9A9C4BF-C410-480E-82E4-1BC3E6DDBF5E}" dt="2024-07-19T20:14:05.364" v="11" actId="165"/>
          <ac:cxnSpMkLst>
            <pc:docMk/>
            <pc:sldMk cId="3396378206" sldId="2134805176"/>
            <ac:cxnSpMk id="49" creationId="{A80B3B6B-6293-453C-6395-1049D2F24F51}"/>
          </ac:cxnSpMkLst>
        </pc:cxnChg>
        <pc:cxnChg chg="mod">
          <ac:chgData name="Jordan Bakerman" userId="452a2ac0-4ad9-4b4e-9140-67ba68912200" providerId="ADAL" clId="{F9A9C4BF-C410-480E-82E4-1BC3E6DDBF5E}" dt="2024-07-19T20:14:05.364" v="11" actId="165"/>
          <ac:cxnSpMkLst>
            <pc:docMk/>
            <pc:sldMk cId="3396378206" sldId="2134805176"/>
            <ac:cxnSpMk id="51" creationId="{DE30CC9A-510C-968D-8D50-CCF9BDED3F90}"/>
          </ac:cxnSpMkLst>
        </pc:cxnChg>
        <pc:cxnChg chg="mod">
          <ac:chgData name="Jordan Bakerman" userId="452a2ac0-4ad9-4b4e-9140-67ba68912200" providerId="ADAL" clId="{F9A9C4BF-C410-480E-82E4-1BC3E6DDBF5E}" dt="2024-07-19T20:14:05.364" v="11" actId="165"/>
          <ac:cxnSpMkLst>
            <pc:docMk/>
            <pc:sldMk cId="3396378206" sldId="2134805176"/>
            <ac:cxnSpMk id="52" creationId="{413A770E-BA43-1CF9-4390-ABBAC2CBD97D}"/>
          </ac:cxnSpMkLst>
        </pc:cxnChg>
        <pc:cxnChg chg="mod">
          <ac:chgData name="Jordan Bakerman" userId="452a2ac0-4ad9-4b4e-9140-67ba68912200" providerId="ADAL" clId="{F9A9C4BF-C410-480E-82E4-1BC3E6DDBF5E}" dt="2024-07-19T20:14:05.364" v="11" actId="165"/>
          <ac:cxnSpMkLst>
            <pc:docMk/>
            <pc:sldMk cId="3396378206" sldId="2134805176"/>
            <ac:cxnSpMk id="53" creationId="{0E8870D8-45F5-4D70-B57A-64903E3756C9}"/>
          </ac:cxnSpMkLst>
        </pc:cxnChg>
        <pc:cxnChg chg="mod">
          <ac:chgData name="Jordan Bakerman" userId="452a2ac0-4ad9-4b4e-9140-67ba68912200" providerId="ADAL" clId="{F9A9C4BF-C410-480E-82E4-1BC3E6DDBF5E}" dt="2024-07-19T20:14:05.364" v="11" actId="165"/>
          <ac:cxnSpMkLst>
            <pc:docMk/>
            <pc:sldMk cId="3396378206" sldId="2134805176"/>
            <ac:cxnSpMk id="54" creationId="{F375E26B-03A4-110D-46B4-0CD525887820}"/>
          </ac:cxnSpMkLst>
        </pc:cxnChg>
        <pc:cxnChg chg="mod">
          <ac:chgData name="Jordan Bakerman" userId="452a2ac0-4ad9-4b4e-9140-67ba68912200" providerId="ADAL" clId="{F9A9C4BF-C410-480E-82E4-1BC3E6DDBF5E}" dt="2024-07-19T20:14:05.364" v="11" actId="165"/>
          <ac:cxnSpMkLst>
            <pc:docMk/>
            <pc:sldMk cId="3396378206" sldId="2134805176"/>
            <ac:cxnSpMk id="56" creationId="{5A911297-1EE1-A06F-E620-3C2B83B080A5}"/>
          </ac:cxnSpMkLst>
        </pc:cxnChg>
        <pc:cxnChg chg="mod">
          <ac:chgData name="Jordan Bakerman" userId="452a2ac0-4ad9-4b4e-9140-67ba68912200" providerId="ADAL" clId="{F9A9C4BF-C410-480E-82E4-1BC3E6DDBF5E}" dt="2024-07-19T20:14:05.364" v="11" actId="165"/>
          <ac:cxnSpMkLst>
            <pc:docMk/>
            <pc:sldMk cId="3396378206" sldId="2134805176"/>
            <ac:cxnSpMk id="57" creationId="{A52A755E-A058-FE74-6945-276C645AE75F}"/>
          </ac:cxnSpMkLst>
        </pc:cxnChg>
        <pc:cxnChg chg="mod">
          <ac:chgData name="Jordan Bakerman" userId="452a2ac0-4ad9-4b4e-9140-67ba68912200" providerId="ADAL" clId="{F9A9C4BF-C410-480E-82E4-1BC3E6DDBF5E}" dt="2024-07-19T20:14:05.364" v="11" actId="165"/>
          <ac:cxnSpMkLst>
            <pc:docMk/>
            <pc:sldMk cId="3396378206" sldId="2134805176"/>
            <ac:cxnSpMk id="58" creationId="{7D28313F-C84E-2676-4EEC-78F0D7CE7C2F}"/>
          </ac:cxnSpMkLst>
        </pc:cxnChg>
        <pc:cxnChg chg="mod">
          <ac:chgData name="Jordan Bakerman" userId="452a2ac0-4ad9-4b4e-9140-67ba68912200" providerId="ADAL" clId="{F9A9C4BF-C410-480E-82E4-1BC3E6DDBF5E}" dt="2024-07-19T20:14:05.364" v="11" actId="165"/>
          <ac:cxnSpMkLst>
            <pc:docMk/>
            <pc:sldMk cId="3396378206" sldId="2134805176"/>
            <ac:cxnSpMk id="59" creationId="{029692D3-03E5-8CB6-2ADD-1EAC7FC2C714}"/>
          </ac:cxnSpMkLst>
        </pc:cxnChg>
        <pc:cxnChg chg="mod">
          <ac:chgData name="Jordan Bakerman" userId="452a2ac0-4ad9-4b4e-9140-67ba68912200" providerId="ADAL" clId="{F9A9C4BF-C410-480E-82E4-1BC3E6DDBF5E}" dt="2024-07-19T20:14:05.364" v="11" actId="165"/>
          <ac:cxnSpMkLst>
            <pc:docMk/>
            <pc:sldMk cId="3396378206" sldId="2134805176"/>
            <ac:cxnSpMk id="60" creationId="{D00976BF-AAEB-85DC-D20B-511A32BC2A02}"/>
          </ac:cxnSpMkLst>
        </pc:cxnChg>
        <pc:cxnChg chg="mod">
          <ac:chgData name="Jordan Bakerman" userId="452a2ac0-4ad9-4b4e-9140-67ba68912200" providerId="ADAL" clId="{F9A9C4BF-C410-480E-82E4-1BC3E6DDBF5E}" dt="2024-07-19T20:14:05.364" v="11" actId="165"/>
          <ac:cxnSpMkLst>
            <pc:docMk/>
            <pc:sldMk cId="3396378206" sldId="2134805176"/>
            <ac:cxnSpMk id="61" creationId="{71715BBC-A769-7663-39F8-B77F166F27A8}"/>
          </ac:cxnSpMkLst>
        </pc:cxnChg>
        <pc:cxnChg chg="mod">
          <ac:chgData name="Jordan Bakerman" userId="452a2ac0-4ad9-4b4e-9140-67ba68912200" providerId="ADAL" clId="{F9A9C4BF-C410-480E-82E4-1BC3E6DDBF5E}" dt="2024-07-19T20:14:05.364" v="11" actId="165"/>
          <ac:cxnSpMkLst>
            <pc:docMk/>
            <pc:sldMk cId="3396378206" sldId="2134805176"/>
            <ac:cxnSpMk id="62" creationId="{D57B94BB-AD74-6825-63A5-8AF93E1EBD9A}"/>
          </ac:cxnSpMkLst>
        </pc:cxnChg>
        <pc:cxnChg chg="mod">
          <ac:chgData name="Jordan Bakerman" userId="452a2ac0-4ad9-4b4e-9140-67ba68912200" providerId="ADAL" clId="{F9A9C4BF-C410-480E-82E4-1BC3E6DDBF5E}" dt="2024-07-19T20:14:05.364" v="11" actId="165"/>
          <ac:cxnSpMkLst>
            <pc:docMk/>
            <pc:sldMk cId="3396378206" sldId="2134805176"/>
            <ac:cxnSpMk id="64" creationId="{DC71DB8F-92A4-38FF-FD73-171BE805C5F0}"/>
          </ac:cxnSpMkLst>
        </pc:cxnChg>
        <pc:cxnChg chg="mod">
          <ac:chgData name="Jordan Bakerman" userId="452a2ac0-4ad9-4b4e-9140-67ba68912200" providerId="ADAL" clId="{F9A9C4BF-C410-480E-82E4-1BC3E6DDBF5E}" dt="2024-07-19T20:14:05.364" v="11" actId="165"/>
          <ac:cxnSpMkLst>
            <pc:docMk/>
            <pc:sldMk cId="3396378206" sldId="2134805176"/>
            <ac:cxnSpMk id="65" creationId="{834EAAE4-31B8-086C-D0FB-C8D0F9D9A47E}"/>
          </ac:cxnSpMkLst>
        </pc:cxnChg>
        <pc:cxnChg chg="mod">
          <ac:chgData name="Jordan Bakerman" userId="452a2ac0-4ad9-4b4e-9140-67ba68912200" providerId="ADAL" clId="{F9A9C4BF-C410-480E-82E4-1BC3E6DDBF5E}" dt="2024-07-19T20:14:05.364" v="11" actId="165"/>
          <ac:cxnSpMkLst>
            <pc:docMk/>
            <pc:sldMk cId="3396378206" sldId="2134805176"/>
            <ac:cxnSpMk id="66" creationId="{0F7AA675-B6E6-2D33-9E0B-BFC0CDCFD267}"/>
          </ac:cxnSpMkLst>
        </pc:cxnChg>
        <pc:cxnChg chg="mod">
          <ac:chgData name="Jordan Bakerman" userId="452a2ac0-4ad9-4b4e-9140-67ba68912200" providerId="ADAL" clId="{F9A9C4BF-C410-480E-82E4-1BC3E6DDBF5E}" dt="2024-07-19T20:14:05.364" v="11" actId="165"/>
          <ac:cxnSpMkLst>
            <pc:docMk/>
            <pc:sldMk cId="3396378206" sldId="2134805176"/>
            <ac:cxnSpMk id="67" creationId="{85528F7E-B5E1-660E-329A-DFD54B5F8C83}"/>
          </ac:cxnSpMkLst>
        </pc:cxnChg>
        <pc:cxnChg chg="mod">
          <ac:chgData name="Jordan Bakerman" userId="452a2ac0-4ad9-4b4e-9140-67ba68912200" providerId="ADAL" clId="{F9A9C4BF-C410-480E-82E4-1BC3E6DDBF5E}" dt="2024-07-19T20:14:05.364" v="11" actId="165"/>
          <ac:cxnSpMkLst>
            <pc:docMk/>
            <pc:sldMk cId="3396378206" sldId="2134805176"/>
            <ac:cxnSpMk id="69" creationId="{A184F7E8-05A7-9C10-AAE8-0EA16B24F3F5}"/>
          </ac:cxnSpMkLst>
        </pc:cxnChg>
        <pc:cxnChg chg="mod">
          <ac:chgData name="Jordan Bakerman" userId="452a2ac0-4ad9-4b4e-9140-67ba68912200" providerId="ADAL" clId="{F9A9C4BF-C410-480E-82E4-1BC3E6DDBF5E}" dt="2024-07-19T20:14:05.364" v="11" actId="165"/>
          <ac:cxnSpMkLst>
            <pc:docMk/>
            <pc:sldMk cId="3396378206" sldId="2134805176"/>
            <ac:cxnSpMk id="70" creationId="{B516EBCA-D55B-B2B3-7F82-075CBEC6C6BF}"/>
          </ac:cxnSpMkLst>
        </pc:cxnChg>
        <pc:cxnChg chg="mod">
          <ac:chgData name="Jordan Bakerman" userId="452a2ac0-4ad9-4b4e-9140-67ba68912200" providerId="ADAL" clId="{F9A9C4BF-C410-480E-82E4-1BC3E6DDBF5E}" dt="2024-07-19T20:14:05.364" v="11" actId="165"/>
          <ac:cxnSpMkLst>
            <pc:docMk/>
            <pc:sldMk cId="3396378206" sldId="2134805176"/>
            <ac:cxnSpMk id="71" creationId="{0B95BF18-D6EE-7F3E-8A7B-2B078FCC6239}"/>
          </ac:cxnSpMkLst>
        </pc:cxnChg>
        <pc:cxnChg chg="mod">
          <ac:chgData name="Jordan Bakerman" userId="452a2ac0-4ad9-4b4e-9140-67ba68912200" providerId="ADAL" clId="{F9A9C4BF-C410-480E-82E4-1BC3E6DDBF5E}" dt="2024-07-19T20:14:05.364" v="11" actId="165"/>
          <ac:cxnSpMkLst>
            <pc:docMk/>
            <pc:sldMk cId="3396378206" sldId="2134805176"/>
            <ac:cxnSpMk id="72" creationId="{9C004F35-9189-68B8-877E-E24B77EC0A95}"/>
          </ac:cxnSpMkLst>
        </pc:cxnChg>
        <pc:cxnChg chg="mod">
          <ac:chgData name="Jordan Bakerman" userId="452a2ac0-4ad9-4b4e-9140-67ba68912200" providerId="ADAL" clId="{F9A9C4BF-C410-480E-82E4-1BC3E6DDBF5E}" dt="2024-07-19T20:14:05.364" v="11" actId="165"/>
          <ac:cxnSpMkLst>
            <pc:docMk/>
            <pc:sldMk cId="3396378206" sldId="2134805176"/>
            <ac:cxnSpMk id="73" creationId="{005C3CAA-C445-8A5A-010D-922811A2A1D2}"/>
          </ac:cxnSpMkLst>
        </pc:cxnChg>
        <pc:cxnChg chg="mod">
          <ac:chgData name="Jordan Bakerman" userId="452a2ac0-4ad9-4b4e-9140-67ba68912200" providerId="ADAL" clId="{F9A9C4BF-C410-480E-82E4-1BC3E6DDBF5E}" dt="2024-07-19T20:14:05.364" v="11" actId="165"/>
          <ac:cxnSpMkLst>
            <pc:docMk/>
            <pc:sldMk cId="3396378206" sldId="2134805176"/>
            <ac:cxnSpMk id="74" creationId="{F710CD23-DD96-648F-57CC-12AF515E5B32}"/>
          </ac:cxnSpMkLst>
        </pc:cxnChg>
        <pc:cxnChg chg="mod">
          <ac:chgData name="Jordan Bakerman" userId="452a2ac0-4ad9-4b4e-9140-67ba68912200" providerId="ADAL" clId="{F9A9C4BF-C410-480E-82E4-1BC3E6DDBF5E}" dt="2024-07-19T20:14:05.364" v="11" actId="165"/>
          <ac:cxnSpMkLst>
            <pc:docMk/>
            <pc:sldMk cId="3396378206" sldId="2134805176"/>
            <ac:cxnSpMk id="75" creationId="{D874BA49-EE7F-54C0-4189-7E152E6B5A98}"/>
          </ac:cxnSpMkLst>
        </pc:cxnChg>
        <pc:cxnChg chg="del mod">
          <ac:chgData name="Jordan Bakerman" userId="452a2ac0-4ad9-4b4e-9140-67ba68912200" providerId="ADAL" clId="{F9A9C4BF-C410-480E-82E4-1BC3E6DDBF5E}" dt="2024-07-19T20:24:53.805" v="167" actId="478"/>
          <ac:cxnSpMkLst>
            <pc:docMk/>
            <pc:sldMk cId="3396378206" sldId="2134805176"/>
            <ac:cxnSpMk id="82" creationId="{5C03B128-8B98-9379-FA34-92B610178AA9}"/>
          </ac:cxnSpMkLst>
        </pc:cxnChg>
        <pc:cxnChg chg="add del mod">
          <ac:chgData name="Jordan Bakerman" userId="452a2ac0-4ad9-4b4e-9140-67ba68912200" providerId="ADAL" clId="{F9A9C4BF-C410-480E-82E4-1BC3E6DDBF5E}" dt="2024-07-19T20:31:46.587" v="207" actId="478"/>
          <ac:cxnSpMkLst>
            <pc:docMk/>
            <pc:sldMk cId="3396378206" sldId="2134805176"/>
            <ac:cxnSpMk id="83" creationId="{12C89DDD-5900-EED4-3438-BCE50E84C14E}"/>
          </ac:cxnSpMkLst>
        </pc:cxnChg>
        <pc:cxnChg chg="add del mod">
          <ac:chgData name="Jordan Bakerman" userId="452a2ac0-4ad9-4b4e-9140-67ba68912200" providerId="ADAL" clId="{F9A9C4BF-C410-480E-82E4-1BC3E6DDBF5E}" dt="2024-07-19T20:31:44.959" v="206" actId="478"/>
          <ac:cxnSpMkLst>
            <pc:docMk/>
            <pc:sldMk cId="3396378206" sldId="2134805176"/>
            <ac:cxnSpMk id="87" creationId="{2AD91EF7-9FE9-4A61-070F-DD0A07359DD5}"/>
          </ac:cxnSpMkLst>
        </pc:cxnChg>
        <pc:cxnChg chg="add del mod">
          <ac:chgData name="Jordan Bakerman" userId="452a2ac0-4ad9-4b4e-9140-67ba68912200" providerId="ADAL" clId="{F9A9C4BF-C410-480E-82E4-1BC3E6DDBF5E}" dt="2024-07-19T20:31:37.389" v="205" actId="478"/>
          <ac:cxnSpMkLst>
            <pc:docMk/>
            <pc:sldMk cId="3396378206" sldId="2134805176"/>
            <ac:cxnSpMk id="89" creationId="{E6323106-4E85-D64C-1EC1-D75B3764DCA5}"/>
          </ac:cxnSpMkLst>
        </pc:cxnChg>
        <pc:cxnChg chg="add mod">
          <ac:chgData name="Jordan Bakerman" userId="452a2ac0-4ad9-4b4e-9140-67ba68912200" providerId="ADAL" clId="{F9A9C4BF-C410-480E-82E4-1BC3E6DDBF5E}" dt="2024-07-19T20:37:26.610" v="265" actId="208"/>
          <ac:cxnSpMkLst>
            <pc:docMk/>
            <pc:sldMk cId="3396378206" sldId="2134805176"/>
            <ac:cxnSpMk id="95" creationId="{43445E92-1393-C160-7C4B-CDD2FB401059}"/>
          </ac:cxnSpMkLst>
        </pc:cxnChg>
        <pc:cxnChg chg="add mod">
          <ac:chgData name="Jordan Bakerman" userId="452a2ac0-4ad9-4b4e-9140-67ba68912200" providerId="ADAL" clId="{F9A9C4BF-C410-480E-82E4-1BC3E6DDBF5E}" dt="2024-07-19T20:37:29.734" v="266" actId="208"/>
          <ac:cxnSpMkLst>
            <pc:docMk/>
            <pc:sldMk cId="3396378206" sldId="2134805176"/>
            <ac:cxnSpMk id="99" creationId="{B75C3BCA-67B4-0A49-F60C-BA5ABFE701AD}"/>
          </ac:cxnSpMkLst>
        </pc:cxnChg>
        <pc:cxnChg chg="del mod topLvl">
          <ac:chgData name="Jordan Bakerman" userId="452a2ac0-4ad9-4b4e-9140-67ba68912200" providerId="ADAL" clId="{F9A9C4BF-C410-480E-82E4-1BC3E6DDBF5E}" dt="2024-07-19T20:24:56.235" v="168" actId="478"/>
          <ac:cxnSpMkLst>
            <pc:docMk/>
            <pc:sldMk cId="3396378206" sldId="2134805176"/>
            <ac:cxnSpMk id="101" creationId="{02E0824C-4B00-DB66-7BE3-8DF215FDF28A}"/>
          </ac:cxnSpMkLst>
        </pc:cxnChg>
        <pc:cxnChg chg="add mod">
          <ac:chgData name="Jordan Bakerman" userId="452a2ac0-4ad9-4b4e-9140-67ba68912200" providerId="ADAL" clId="{F9A9C4BF-C410-480E-82E4-1BC3E6DDBF5E}" dt="2024-07-19T20:37:32.652" v="267" actId="208"/>
          <ac:cxnSpMkLst>
            <pc:docMk/>
            <pc:sldMk cId="3396378206" sldId="2134805176"/>
            <ac:cxnSpMk id="105" creationId="{733428FF-1711-90C1-3EC4-4BACDD7995E9}"/>
          </ac:cxnSpMkLst>
        </pc:cxnChg>
        <pc:cxnChg chg="del mod topLvl">
          <ac:chgData name="Jordan Bakerman" userId="452a2ac0-4ad9-4b4e-9140-67ba68912200" providerId="ADAL" clId="{F9A9C4BF-C410-480E-82E4-1BC3E6DDBF5E}" dt="2024-07-19T20:25:04.226" v="172" actId="478"/>
          <ac:cxnSpMkLst>
            <pc:docMk/>
            <pc:sldMk cId="3396378206" sldId="2134805176"/>
            <ac:cxnSpMk id="109" creationId="{A79B53F8-3A07-6D5C-88B9-E9B58721703D}"/>
          </ac:cxnSpMkLst>
        </pc:cxnChg>
        <pc:cxnChg chg="add mod">
          <ac:chgData name="Jordan Bakerman" userId="452a2ac0-4ad9-4b4e-9140-67ba68912200" providerId="ADAL" clId="{F9A9C4BF-C410-480E-82E4-1BC3E6DDBF5E}" dt="2024-07-19T20:37:42.080" v="268" actId="208"/>
          <ac:cxnSpMkLst>
            <pc:docMk/>
            <pc:sldMk cId="3396378206" sldId="2134805176"/>
            <ac:cxnSpMk id="112" creationId="{51E8CB6A-0207-40EA-04CA-BF146206BA66}"/>
          </ac:cxnSpMkLst>
        </pc:cxnChg>
        <pc:cxnChg chg="del mod topLvl">
          <ac:chgData name="Jordan Bakerman" userId="452a2ac0-4ad9-4b4e-9140-67ba68912200" providerId="ADAL" clId="{F9A9C4BF-C410-480E-82E4-1BC3E6DDBF5E}" dt="2024-07-19T20:14:46.220" v="23" actId="478"/>
          <ac:cxnSpMkLst>
            <pc:docMk/>
            <pc:sldMk cId="3396378206" sldId="2134805176"/>
            <ac:cxnSpMk id="113" creationId="{8E9B7759-DE29-6FFF-9A55-C5F01BBE1647}"/>
          </ac:cxnSpMkLst>
        </pc:cxnChg>
        <pc:cxnChg chg="del mod topLvl">
          <ac:chgData name="Jordan Bakerman" userId="452a2ac0-4ad9-4b4e-9140-67ba68912200" providerId="ADAL" clId="{F9A9C4BF-C410-480E-82E4-1BC3E6DDBF5E}" dt="2024-07-19T20:14:46.814" v="24" actId="478"/>
          <ac:cxnSpMkLst>
            <pc:docMk/>
            <pc:sldMk cId="3396378206" sldId="2134805176"/>
            <ac:cxnSpMk id="115" creationId="{3E191286-DEA3-680C-C54A-E5BB90B25A6E}"/>
          </ac:cxnSpMkLst>
        </pc:cxnChg>
        <pc:cxnChg chg="add mod">
          <ac:chgData name="Jordan Bakerman" userId="452a2ac0-4ad9-4b4e-9140-67ba68912200" providerId="ADAL" clId="{F9A9C4BF-C410-480E-82E4-1BC3E6DDBF5E}" dt="2024-07-19T20:37:45.510" v="269" actId="208"/>
          <ac:cxnSpMkLst>
            <pc:docMk/>
            <pc:sldMk cId="3396378206" sldId="2134805176"/>
            <ac:cxnSpMk id="116" creationId="{5F9C63ED-7218-42F6-D4C2-B06B7456A317}"/>
          </ac:cxnSpMkLst>
        </pc:cxnChg>
        <pc:cxnChg chg="del mod topLvl">
          <ac:chgData name="Jordan Bakerman" userId="452a2ac0-4ad9-4b4e-9140-67ba68912200" providerId="ADAL" clId="{F9A9C4BF-C410-480E-82E4-1BC3E6DDBF5E}" dt="2024-07-19T20:14:45.461" v="22" actId="478"/>
          <ac:cxnSpMkLst>
            <pc:docMk/>
            <pc:sldMk cId="3396378206" sldId="2134805176"/>
            <ac:cxnSpMk id="117" creationId="{43DAC6C4-56CD-CE36-CCF8-8BA5076FF026}"/>
          </ac:cxnSpMkLst>
        </pc:cxnChg>
        <pc:cxnChg chg="add mod">
          <ac:chgData name="Jordan Bakerman" userId="452a2ac0-4ad9-4b4e-9140-67ba68912200" providerId="ADAL" clId="{F9A9C4BF-C410-480E-82E4-1BC3E6DDBF5E}" dt="2024-07-19T20:37:47.742" v="270" actId="208"/>
          <ac:cxnSpMkLst>
            <pc:docMk/>
            <pc:sldMk cId="3396378206" sldId="2134805176"/>
            <ac:cxnSpMk id="119" creationId="{7D10E5AF-260C-D8FD-04D5-DC03B34A866B}"/>
          </ac:cxnSpMkLst>
        </pc:cxnChg>
      </pc:sldChg>
      <pc:sldChg chg="addSp delSp modSp add mod">
        <pc:chgData name="Jordan Bakerman" userId="452a2ac0-4ad9-4b4e-9140-67ba68912200" providerId="ADAL" clId="{F9A9C4BF-C410-480E-82E4-1BC3E6DDBF5E}" dt="2024-07-19T21:00:21.594" v="521" actId="1076"/>
        <pc:sldMkLst>
          <pc:docMk/>
          <pc:sldMk cId="167438551" sldId="2134805177"/>
        </pc:sldMkLst>
        <pc:spChg chg="del mod">
          <ac:chgData name="Jordan Bakerman" userId="452a2ac0-4ad9-4b4e-9140-67ba68912200" providerId="ADAL" clId="{F9A9C4BF-C410-480E-82E4-1BC3E6DDBF5E}" dt="2024-07-19T20:44:43.428" v="298" actId="478"/>
          <ac:spMkLst>
            <pc:docMk/>
            <pc:sldMk cId="167438551" sldId="2134805177"/>
            <ac:spMk id="3" creationId="{24A152AA-B0B9-BA5B-FCAD-7E6A334F4FE1}"/>
          </ac:spMkLst>
        </pc:spChg>
        <pc:spChg chg="del">
          <ac:chgData name="Jordan Bakerman" userId="452a2ac0-4ad9-4b4e-9140-67ba68912200" providerId="ADAL" clId="{F9A9C4BF-C410-480E-82E4-1BC3E6DDBF5E}" dt="2024-07-19T20:41:08.447" v="273" actId="478"/>
          <ac:spMkLst>
            <pc:docMk/>
            <pc:sldMk cId="167438551" sldId="2134805177"/>
            <ac:spMk id="4" creationId="{717B9CE8-33F5-EA2D-04AF-0D51BD6D8DA1}"/>
          </ac:spMkLst>
        </pc:spChg>
        <pc:spChg chg="add del mod">
          <ac:chgData name="Jordan Bakerman" userId="452a2ac0-4ad9-4b4e-9140-67ba68912200" providerId="ADAL" clId="{F9A9C4BF-C410-480E-82E4-1BC3E6DDBF5E}" dt="2024-07-19T20:43:42.374" v="286" actId="478"/>
          <ac:spMkLst>
            <pc:docMk/>
            <pc:sldMk cId="167438551" sldId="2134805177"/>
            <ac:spMk id="6" creationId="{CDB9CBC7-E6CA-C435-C9CA-67831D643949}"/>
          </ac:spMkLst>
        </pc:spChg>
        <pc:spChg chg="add mod">
          <ac:chgData name="Jordan Bakerman" userId="452a2ac0-4ad9-4b4e-9140-67ba68912200" providerId="ADAL" clId="{F9A9C4BF-C410-480E-82E4-1BC3E6DDBF5E}" dt="2024-07-19T20:48:44.985" v="320" actId="1076"/>
          <ac:spMkLst>
            <pc:docMk/>
            <pc:sldMk cId="167438551" sldId="2134805177"/>
            <ac:spMk id="7" creationId="{BCFE6CF2-86AA-586C-D515-BB6EF727AF88}"/>
          </ac:spMkLst>
        </pc:spChg>
        <pc:spChg chg="del">
          <ac:chgData name="Jordan Bakerman" userId="452a2ac0-4ad9-4b4e-9140-67ba68912200" providerId="ADAL" clId="{F9A9C4BF-C410-480E-82E4-1BC3E6DDBF5E}" dt="2024-07-19T20:41:07.300" v="272" actId="478"/>
          <ac:spMkLst>
            <pc:docMk/>
            <pc:sldMk cId="167438551" sldId="2134805177"/>
            <ac:spMk id="10" creationId="{3BC4A6C9-7FE5-6B63-CDFD-AFB4F5E1BF77}"/>
          </ac:spMkLst>
        </pc:spChg>
        <pc:spChg chg="mod">
          <ac:chgData name="Jordan Bakerman" userId="452a2ac0-4ad9-4b4e-9140-67ba68912200" providerId="ADAL" clId="{F9A9C4BF-C410-480E-82E4-1BC3E6DDBF5E}" dt="2024-07-19T20:44:05.203" v="290"/>
          <ac:spMkLst>
            <pc:docMk/>
            <pc:sldMk cId="167438551" sldId="2134805177"/>
            <ac:spMk id="13" creationId="{ABB46CF5-0237-775D-E258-6C791DDAA6A1}"/>
          </ac:spMkLst>
        </pc:spChg>
        <pc:spChg chg="mod">
          <ac:chgData name="Jordan Bakerman" userId="452a2ac0-4ad9-4b4e-9140-67ba68912200" providerId="ADAL" clId="{F9A9C4BF-C410-480E-82E4-1BC3E6DDBF5E}" dt="2024-07-19T20:44:05.203" v="290"/>
          <ac:spMkLst>
            <pc:docMk/>
            <pc:sldMk cId="167438551" sldId="2134805177"/>
            <ac:spMk id="15" creationId="{0B50B5BA-4D9B-AE18-B6FC-81D61FCD0237}"/>
          </ac:spMkLst>
        </pc:spChg>
        <pc:spChg chg="mod">
          <ac:chgData name="Jordan Bakerman" userId="452a2ac0-4ad9-4b4e-9140-67ba68912200" providerId="ADAL" clId="{F9A9C4BF-C410-480E-82E4-1BC3E6DDBF5E}" dt="2024-07-19T20:44:05.203" v="290"/>
          <ac:spMkLst>
            <pc:docMk/>
            <pc:sldMk cId="167438551" sldId="2134805177"/>
            <ac:spMk id="18" creationId="{FDE07D7A-9586-948C-5474-EA0422408FA4}"/>
          </ac:spMkLst>
        </pc:spChg>
        <pc:spChg chg="mod">
          <ac:chgData name="Jordan Bakerman" userId="452a2ac0-4ad9-4b4e-9140-67ba68912200" providerId="ADAL" clId="{F9A9C4BF-C410-480E-82E4-1BC3E6DDBF5E}" dt="2024-07-19T20:44:05.203" v="290"/>
          <ac:spMkLst>
            <pc:docMk/>
            <pc:sldMk cId="167438551" sldId="2134805177"/>
            <ac:spMk id="19" creationId="{7B17FDB5-E4C0-FDD0-C66C-74D04FC4E8C8}"/>
          </ac:spMkLst>
        </pc:spChg>
        <pc:spChg chg="mod">
          <ac:chgData name="Jordan Bakerman" userId="452a2ac0-4ad9-4b4e-9140-67ba68912200" providerId="ADAL" clId="{F9A9C4BF-C410-480E-82E4-1BC3E6DDBF5E}" dt="2024-07-19T20:44:05.203" v="290"/>
          <ac:spMkLst>
            <pc:docMk/>
            <pc:sldMk cId="167438551" sldId="2134805177"/>
            <ac:spMk id="21" creationId="{CD8CB55B-7F4F-11EB-6871-CBFDDD9B1D92}"/>
          </ac:spMkLst>
        </pc:spChg>
        <pc:spChg chg="mod">
          <ac:chgData name="Jordan Bakerman" userId="452a2ac0-4ad9-4b4e-9140-67ba68912200" providerId="ADAL" clId="{F9A9C4BF-C410-480E-82E4-1BC3E6DDBF5E}" dt="2024-07-19T20:44:05.203" v="290"/>
          <ac:spMkLst>
            <pc:docMk/>
            <pc:sldMk cId="167438551" sldId="2134805177"/>
            <ac:spMk id="22" creationId="{4213DBE2-48E4-40D2-5840-8BF637ACA76E}"/>
          </ac:spMkLst>
        </pc:spChg>
        <pc:spChg chg="del mod topLvl">
          <ac:chgData name="Jordan Bakerman" userId="452a2ac0-4ad9-4b4e-9140-67ba68912200" providerId="ADAL" clId="{F9A9C4BF-C410-480E-82E4-1BC3E6DDBF5E}" dt="2024-07-19T20:52:28.616" v="360" actId="478"/>
          <ac:spMkLst>
            <pc:docMk/>
            <pc:sldMk cId="167438551" sldId="2134805177"/>
            <ac:spMk id="24" creationId="{874EA79C-58B3-52F6-6E57-867023BEB524}"/>
          </ac:spMkLst>
        </pc:spChg>
        <pc:spChg chg="mod topLvl">
          <ac:chgData name="Jordan Bakerman" userId="452a2ac0-4ad9-4b4e-9140-67ba68912200" providerId="ADAL" clId="{F9A9C4BF-C410-480E-82E4-1BC3E6DDBF5E}" dt="2024-07-19T20:52:28.616" v="360" actId="478"/>
          <ac:spMkLst>
            <pc:docMk/>
            <pc:sldMk cId="167438551" sldId="2134805177"/>
            <ac:spMk id="25" creationId="{9EAF24E8-E3A1-E777-BB4B-35DBDE730291}"/>
          </ac:spMkLst>
        </pc:spChg>
        <pc:spChg chg="mod">
          <ac:chgData name="Jordan Bakerman" userId="452a2ac0-4ad9-4b4e-9140-67ba68912200" providerId="ADAL" clId="{F9A9C4BF-C410-480E-82E4-1BC3E6DDBF5E}" dt="2024-07-19T20:44:05.203" v="290"/>
          <ac:spMkLst>
            <pc:docMk/>
            <pc:sldMk cId="167438551" sldId="2134805177"/>
            <ac:spMk id="27" creationId="{7DCD4BB9-72DD-E493-8A54-B4DA6059DC99}"/>
          </ac:spMkLst>
        </pc:spChg>
        <pc:spChg chg="mod">
          <ac:chgData name="Jordan Bakerman" userId="452a2ac0-4ad9-4b4e-9140-67ba68912200" providerId="ADAL" clId="{F9A9C4BF-C410-480E-82E4-1BC3E6DDBF5E}" dt="2024-07-19T20:44:05.203" v="290"/>
          <ac:spMkLst>
            <pc:docMk/>
            <pc:sldMk cId="167438551" sldId="2134805177"/>
            <ac:spMk id="28" creationId="{8B31BFAA-A88F-743C-0C1F-9B56FCB16320}"/>
          </ac:spMkLst>
        </pc:spChg>
        <pc:spChg chg="mod">
          <ac:chgData name="Jordan Bakerman" userId="452a2ac0-4ad9-4b4e-9140-67ba68912200" providerId="ADAL" clId="{F9A9C4BF-C410-480E-82E4-1BC3E6DDBF5E}" dt="2024-07-19T20:44:05.203" v="290"/>
          <ac:spMkLst>
            <pc:docMk/>
            <pc:sldMk cId="167438551" sldId="2134805177"/>
            <ac:spMk id="30" creationId="{4FAF9ADF-6EBD-D4E4-B50D-85864B784232}"/>
          </ac:spMkLst>
        </pc:spChg>
        <pc:spChg chg="mod">
          <ac:chgData name="Jordan Bakerman" userId="452a2ac0-4ad9-4b4e-9140-67ba68912200" providerId="ADAL" clId="{F9A9C4BF-C410-480E-82E4-1BC3E6DDBF5E}" dt="2024-07-19T20:44:05.203" v="290"/>
          <ac:spMkLst>
            <pc:docMk/>
            <pc:sldMk cId="167438551" sldId="2134805177"/>
            <ac:spMk id="31" creationId="{7B09EB1B-7C2E-A187-6418-4356B609139A}"/>
          </ac:spMkLst>
        </pc:spChg>
        <pc:spChg chg="add del mod">
          <ac:chgData name="Jordan Bakerman" userId="452a2ac0-4ad9-4b4e-9140-67ba68912200" providerId="ADAL" clId="{F9A9C4BF-C410-480E-82E4-1BC3E6DDBF5E}" dt="2024-07-19T20:47:13.611" v="309" actId="478"/>
          <ac:spMkLst>
            <pc:docMk/>
            <pc:sldMk cId="167438551" sldId="2134805177"/>
            <ac:spMk id="162" creationId="{ED2D54A6-8BE3-F2B1-707A-436B69C1CD8D}"/>
          </ac:spMkLst>
        </pc:spChg>
        <pc:spChg chg="add del mod">
          <ac:chgData name="Jordan Bakerman" userId="452a2ac0-4ad9-4b4e-9140-67ba68912200" providerId="ADAL" clId="{F9A9C4BF-C410-480E-82E4-1BC3E6DDBF5E}" dt="2024-07-19T20:44:39.650" v="297" actId="478"/>
          <ac:spMkLst>
            <pc:docMk/>
            <pc:sldMk cId="167438551" sldId="2134805177"/>
            <ac:spMk id="163" creationId="{F851B0D3-F683-7C89-255D-585C1D5704B6}"/>
          </ac:spMkLst>
        </pc:spChg>
        <pc:spChg chg="mod">
          <ac:chgData name="Jordan Bakerman" userId="452a2ac0-4ad9-4b4e-9140-67ba68912200" providerId="ADAL" clId="{F9A9C4BF-C410-480E-82E4-1BC3E6DDBF5E}" dt="2024-07-19T20:44:29.881" v="295"/>
          <ac:spMkLst>
            <pc:docMk/>
            <pc:sldMk cId="167438551" sldId="2134805177"/>
            <ac:spMk id="165" creationId="{10AB12AF-A67C-08D6-BEA4-8CBA3475AC5E}"/>
          </ac:spMkLst>
        </pc:spChg>
        <pc:spChg chg="mod">
          <ac:chgData name="Jordan Bakerman" userId="452a2ac0-4ad9-4b4e-9140-67ba68912200" providerId="ADAL" clId="{F9A9C4BF-C410-480E-82E4-1BC3E6DDBF5E}" dt="2024-07-19T20:44:29.881" v="295"/>
          <ac:spMkLst>
            <pc:docMk/>
            <pc:sldMk cId="167438551" sldId="2134805177"/>
            <ac:spMk id="166" creationId="{25531FF1-8F5F-8A7C-3EF6-A083C8E5A6ED}"/>
          </ac:spMkLst>
        </pc:spChg>
        <pc:spChg chg="add del mod">
          <ac:chgData name="Jordan Bakerman" userId="452a2ac0-4ad9-4b4e-9140-67ba68912200" providerId="ADAL" clId="{F9A9C4BF-C410-480E-82E4-1BC3E6DDBF5E}" dt="2024-07-19T20:44:04.239" v="289" actId="478"/>
          <ac:spMkLst>
            <pc:docMk/>
            <pc:sldMk cId="167438551" sldId="2134805177"/>
            <ac:spMk id="167" creationId="{BF2CF1F8-F3D9-F630-154C-6FC181311163}"/>
          </ac:spMkLst>
        </pc:spChg>
        <pc:spChg chg="mod">
          <ac:chgData name="Jordan Bakerman" userId="452a2ac0-4ad9-4b4e-9140-67ba68912200" providerId="ADAL" clId="{F9A9C4BF-C410-480E-82E4-1BC3E6DDBF5E}" dt="2024-07-19T20:44:29.881" v="295"/>
          <ac:spMkLst>
            <pc:docMk/>
            <pc:sldMk cId="167438551" sldId="2134805177"/>
            <ac:spMk id="169" creationId="{6201925A-E108-5730-709D-7076E740D11C}"/>
          </ac:spMkLst>
        </pc:spChg>
        <pc:spChg chg="mod">
          <ac:chgData name="Jordan Bakerman" userId="452a2ac0-4ad9-4b4e-9140-67ba68912200" providerId="ADAL" clId="{F9A9C4BF-C410-480E-82E4-1BC3E6DDBF5E}" dt="2024-07-19T20:44:29.881" v="295"/>
          <ac:spMkLst>
            <pc:docMk/>
            <pc:sldMk cId="167438551" sldId="2134805177"/>
            <ac:spMk id="170" creationId="{02CDFEC4-F62F-2274-CB26-381AD6C93315}"/>
          </ac:spMkLst>
        </pc:spChg>
        <pc:spChg chg="mod">
          <ac:chgData name="Jordan Bakerman" userId="452a2ac0-4ad9-4b4e-9140-67ba68912200" providerId="ADAL" clId="{F9A9C4BF-C410-480E-82E4-1BC3E6DDBF5E}" dt="2024-07-19T20:44:29.881" v="295"/>
          <ac:spMkLst>
            <pc:docMk/>
            <pc:sldMk cId="167438551" sldId="2134805177"/>
            <ac:spMk id="172" creationId="{37C1C988-1F7F-50ED-3FCC-4777D9E06310}"/>
          </ac:spMkLst>
        </pc:spChg>
        <pc:spChg chg="mod">
          <ac:chgData name="Jordan Bakerman" userId="452a2ac0-4ad9-4b4e-9140-67ba68912200" providerId="ADAL" clId="{F9A9C4BF-C410-480E-82E4-1BC3E6DDBF5E}" dt="2024-07-19T20:44:29.881" v="295"/>
          <ac:spMkLst>
            <pc:docMk/>
            <pc:sldMk cId="167438551" sldId="2134805177"/>
            <ac:spMk id="173" creationId="{797D5D56-0FCE-A29C-2EA9-FCC4F726A538}"/>
          </ac:spMkLst>
        </pc:spChg>
        <pc:spChg chg="mod">
          <ac:chgData name="Jordan Bakerman" userId="452a2ac0-4ad9-4b4e-9140-67ba68912200" providerId="ADAL" clId="{F9A9C4BF-C410-480E-82E4-1BC3E6DDBF5E}" dt="2024-07-19T20:44:29.881" v="295"/>
          <ac:spMkLst>
            <pc:docMk/>
            <pc:sldMk cId="167438551" sldId="2134805177"/>
            <ac:spMk id="175" creationId="{FAD536B8-CBE0-2168-C145-337001225FCD}"/>
          </ac:spMkLst>
        </pc:spChg>
        <pc:spChg chg="mod">
          <ac:chgData name="Jordan Bakerman" userId="452a2ac0-4ad9-4b4e-9140-67ba68912200" providerId="ADAL" clId="{F9A9C4BF-C410-480E-82E4-1BC3E6DDBF5E}" dt="2024-07-19T20:44:29.881" v="295"/>
          <ac:spMkLst>
            <pc:docMk/>
            <pc:sldMk cId="167438551" sldId="2134805177"/>
            <ac:spMk id="176" creationId="{AC478F21-61BB-C543-16A2-726D7A63AE59}"/>
          </ac:spMkLst>
        </pc:spChg>
        <pc:spChg chg="mod">
          <ac:chgData name="Jordan Bakerman" userId="452a2ac0-4ad9-4b4e-9140-67ba68912200" providerId="ADAL" clId="{F9A9C4BF-C410-480E-82E4-1BC3E6DDBF5E}" dt="2024-07-19T20:44:29.881" v="295"/>
          <ac:spMkLst>
            <pc:docMk/>
            <pc:sldMk cId="167438551" sldId="2134805177"/>
            <ac:spMk id="178" creationId="{016A9020-4B07-7C4C-5355-1CB8039FA20D}"/>
          </ac:spMkLst>
        </pc:spChg>
        <pc:spChg chg="mod">
          <ac:chgData name="Jordan Bakerman" userId="452a2ac0-4ad9-4b4e-9140-67ba68912200" providerId="ADAL" clId="{F9A9C4BF-C410-480E-82E4-1BC3E6DDBF5E}" dt="2024-07-19T20:44:29.881" v="295"/>
          <ac:spMkLst>
            <pc:docMk/>
            <pc:sldMk cId="167438551" sldId="2134805177"/>
            <ac:spMk id="179" creationId="{FF109E75-E78B-379C-0445-56D2FDDDB1B5}"/>
          </ac:spMkLst>
        </pc:spChg>
        <pc:spChg chg="mod">
          <ac:chgData name="Jordan Bakerman" userId="452a2ac0-4ad9-4b4e-9140-67ba68912200" providerId="ADAL" clId="{F9A9C4BF-C410-480E-82E4-1BC3E6DDBF5E}" dt="2024-07-19T20:44:29.881" v="295"/>
          <ac:spMkLst>
            <pc:docMk/>
            <pc:sldMk cId="167438551" sldId="2134805177"/>
            <ac:spMk id="181" creationId="{2FAB8445-63E1-CC14-D55A-9AB6F06A46B8}"/>
          </ac:spMkLst>
        </pc:spChg>
        <pc:spChg chg="mod">
          <ac:chgData name="Jordan Bakerman" userId="452a2ac0-4ad9-4b4e-9140-67ba68912200" providerId="ADAL" clId="{F9A9C4BF-C410-480E-82E4-1BC3E6DDBF5E}" dt="2024-07-19T20:44:29.881" v="295"/>
          <ac:spMkLst>
            <pc:docMk/>
            <pc:sldMk cId="167438551" sldId="2134805177"/>
            <ac:spMk id="182" creationId="{B35A10AA-1167-B3B8-2681-9DF9EDAF9C0C}"/>
          </ac:spMkLst>
        </pc:spChg>
        <pc:spChg chg="add del mod">
          <ac:chgData name="Jordan Bakerman" userId="452a2ac0-4ad9-4b4e-9140-67ba68912200" providerId="ADAL" clId="{F9A9C4BF-C410-480E-82E4-1BC3E6DDBF5E}" dt="2024-07-19T20:44:39.650" v="297" actId="478"/>
          <ac:spMkLst>
            <pc:docMk/>
            <pc:sldMk cId="167438551" sldId="2134805177"/>
            <ac:spMk id="183" creationId="{1E5CCE12-A112-02E3-2FB9-460A5BC47CA4}"/>
          </ac:spMkLst>
        </pc:spChg>
        <pc:spChg chg="add mod">
          <ac:chgData name="Jordan Bakerman" userId="452a2ac0-4ad9-4b4e-9140-67ba68912200" providerId="ADAL" clId="{F9A9C4BF-C410-480E-82E4-1BC3E6DDBF5E}" dt="2024-07-19T20:48:44.985" v="320" actId="1076"/>
          <ac:spMkLst>
            <pc:docMk/>
            <pc:sldMk cId="167438551" sldId="2134805177"/>
            <ac:spMk id="184" creationId="{D743E891-846A-7C12-6458-6CC1B3EBBEC9}"/>
          </ac:spMkLst>
        </pc:spChg>
        <pc:spChg chg="add del mod">
          <ac:chgData name="Jordan Bakerman" userId="452a2ac0-4ad9-4b4e-9140-67ba68912200" providerId="ADAL" clId="{F9A9C4BF-C410-480E-82E4-1BC3E6DDBF5E}" dt="2024-07-19T20:47:49.756" v="315" actId="478"/>
          <ac:spMkLst>
            <pc:docMk/>
            <pc:sldMk cId="167438551" sldId="2134805177"/>
            <ac:spMk id="185" creationId="{62CAD21B-862C-D517-889B-C5E62BD01917}"/>
          </ac:spMkLst>
        </pc:spChg>
        <pc:spChg chg="add del mod">
          <ac:chgData name="Jordan Bakerman" userId="452a2ac0-4ad9-4b4e-9140-67ba68912200" providerId="ADAL" clId="{F9A9C4BF-C410-480E-82E4-1BC3E6DDBF5E}" dt="2024-07-19T20:47:50.286" v="316" actId="478"/>
          <ac:spMkLst>
            <pc:docMk/>
            <pc:sldMk cId="167438551" sldId="2134805177"/>
            <ac:spMk id="186" creationId="{E9CFF262-41E9-6208-9E3A-B5CB58AE618B}"/>
          </ac:spMkLst>
        </pc:spChg>
        <pc:spChg chg="mod">
          <ac:chgData name="Jordan Bakerman" userId="452a2ac0-4ad9-4b4e-9140-67ba68912200" providerId="ADAL" clId="{F9A9C4BF-C410-480E-82E4-1BC3E6DDBF5E}" dt="2024-07-19T20:52:11.190" v="351" actId="14100"/>
          <ac:spMkLst>
            <pc:docMk/>
            <pc:sldMk cId="167438551" sldId="2134805177"/>
            <ac:spMk id="195" creationId="{5B9A9BBE-4BE7-7455-A1FC-165C4629048D}"/>
          </ac:spMkLst>
        </pc:spChg>
        <pc:spChg chg="mod">
          <ac:chgData name="Jordan Bakerman" userId="452a2ac0-4ad9-4b4e-9140-67ba68912200" providerId="ADAL" clId="{F9A9C4BF-C410-480E-82E4-1BC3E6DDBF5E}" dt="2024-07-19T20:52:03.112" v="348" actId="20577"/>
          <ac:spMkLst>
            <pc:docMk/>
            <pc:sldMk cId="167438551" sldId="2134805177"/>
            <ac:spMk id="196" creationId="{0E9F3545-21CA-6F8B-C9BB-56FFBFF47C3A}"/>
          </ac:spMkLst>
        </pc:spChg>
        <pc:spChg chg="add mod">
          <ac:chgData name="Jordan Bakerman" userId="452a2ac0-4ad9-4b4e-9140-67ba68912200" providerId="ADAL" clId="{F9A9C4BF-C410-480E-82E4-1BC3E6DDBF5E}" dt="2024-07-19T20:59:49.242" v="514" actId="1076"/>
          <ac:spMkLst>
            <pc:docMk/>
            <pc:sldMk cId="167438551" sldId="2134805177"/>
            <ac:spMk id="197" creationId="{1EC41A43-9E3E-6552-D0C6-DCF913198CFD}"/>
          </ac:spMkLst>
        </pc:spChg>
        <pc:spChg chg="add mod">
          <ac:chgData name="Jordan Bakerman" userId="452a2ac0-4ad9-4b4e-9140-67ba68912200" providerId="ADAL" clId="{F9A9C4BF-C410-480E-82E4-1BC3E6DDBF5E}" dt="2024-07-19T20:57:28.653" v="479" actId="1076"/>
          <ac:spMkLst>
            <pc:docMk/>
            <pc:sldMk cId="167438551" sldId="2134805177"/>
            <ac:spMk id="198" creationId="{C34C01DB-6E3E-8101-1614-2C1D5465C652}"/>
          </ac:spMkLst>
        </pc:spChg>
        <pc:spChg chg="add mod">
          <ac:chgData name="Jordan Bakerman" userId="452a2ac0-4ad9-4b4e-9140-67ba68912200" providerId="ADAL" clId="{F9A9C4BF-C410-480E-82E4-1BC3E6DDBF5E}" dt="2024-07-19T21:00:02.769" v="519" actId="1076"/>
          <ac:spMkLst>
            <pc:docMk/>
            <pc:sldMk cId="167438551" sldId="2134805177"/>
            <ac:spMk id="199" creationId="{15806DC4-92F4-6A8D-17AC-8FAF3D80DDDB}"/>
          </ac:spMkLst>
        </pc:spChg>
        <pc:spChg chg="add mod">
          <ac:chgData name="Jordan Bakerman" userId="452a2ac0-4ad9-4b4e-9140-67ba68912200" providerId="ADAL" clId="{F9A9C4BF-C410-480E-82E4-1BC3E6DDBF5E}" dt="2024-07-19T21:00:00.186" v="518" actId="1076"/>
          <ac:spMkLst>
            <pc:docMk/>
            <pc:sldMk cId="167438551" sldId="2134805177"/>
            <ac:spMk id="200" creationId="{BCDD0603-8825-0D27-653A-0B599E829E90}"/>
          </ac:spMkLst>
        </pc:spChg>
        <pc:spChg chg="add mod">
          <ac:chgData name="Jordan Bakerman" userId="452a2ac0-4ad9-4b4e-9140-67ba68912200" providerId="ADAL" clId="{F9A9C4BF-C410-480E-82E4-1BC3E6DDBF5E}" dt="2024-07-19T20:59:58.318" v="517" actId="1076"/>
          <ac:spMkLst>
            <pc:docMk/>
            <pc:sldMk cId="167438551" sldId="2134805177"/>
            <ac:spMk id="201" creationId="{509F8516-8646-83AD-9CB0-8186D8703D08}"/>
          </ac:spMkLst>
        </pc:spChg>
        <pc:spChg chg="add mod">
          <ac:chgData name="Jordan Bakerman" userId="452a2ac0-4ad9-4b4e-9140-67ba68912200" providerId="ADAL" clId="{F9A9C4BF-C410-480E-82E4-1BC3E6DDBF5E}" dt="2024-07-19T20:57:30.837" v="480" actId="1076"/>
          <ac:spMkLst>
            <pc:docMk/>
            <pc:sldMk cId="167438551" sldId="2134805177"/>
            <ac:spMk id="202" creationId="{5646470D-99CD-A851-320F-366BEFE73D2B}"/>
          </ac:spMkLst>
        </pc:spChg>
        <pc:spChg chg="add mod">
          <ac:chgData name="Jordan Bakerman" userId="452a2ac0-4ad9-4b4e-9140-67ba68912200" providerId="ADAL" clId="{F9A9C4BF-C410-480E-82E4-1BC3E6DDBF5E}" dt="2024-07-19T20:59:46.754" v="513" actId="1076"/>
          <ac:spMkLst>
            <pc:docMk/>
            <pc:sldMk cId="167438551" sldId="2134805177"/>
            <ac:spMk id="203" creationId="{C766C781-4BCC-9CAE-BCC7-6ED9A86A4EA7}"/>
          </ac:spMkLst>
        </pc:spChg>
        <pc:spChg chg="add mod">
          <ac:chgData name="Jordan Bakerman" userId="452a2ac0-4ad9-4b4e-9140-67ba68912200" providerId="ADAL" clId="{F9A9C4BF-C410-480E-82E4-1BC3E6DDBF5E}" dt="2024-07-19T20:59:50.494" v="515" actId="1076"/>
          <ac:spMkLst>
            <pc:docMk/>
            <pc:sldMk cId="167438551" sldId="2134805177"/>
            <ac:spMk id="204" creationId="{469D77C4-72B8-0D58-F368-CA66FD08A47D}"/>
          </ac:spMkLst>
        </pc:spChg>
        <pc:spChg chg="add mod">
          <ac:chgData name="Jordan Bakerman" userId="452a2ac0-4ad9-4b4e-9140-67ba68912200" providerId="ADAL" clId="{F9A9C4BF-C410-480E-82E4-1BC3E6DDBF5E}" dt="2024-07-19T20:59:51.790" v="516" actId="1076"/>
          <ac:spMkLst>
            <pc:docMk/>
            <pc:sldMk cId="167438551" sldId="2134805177"/>
            <ac:spMk id="205" creationId="{D0A9CDA5-E485-7A6B-EB34-1C810FEFA342}"/>
          </ac:spMkLst>
        </pc:spChg>
        <pc:spChg chg="add mod">
          <ac:chgData name="Jordan Bakerman" userId="452a2ac0-4ad9-4b4e-9140-67ba68912200" providerId="ADAL" clId="{F9A9C4BF-C410-480E-82E4-1BC3E6DDBF5E}" dt="2024-07-19T20:59:43.226" v="512" actId="1076"/>
          <ac:spMkLst>
            <pc:docMk/>
            <pc:sldMk cId="167438551" sldId="2134805177"/>
            <ac:spMk id="206" creationId="{8B36F61B-79AF-5FE2-0F32-44146A05C9DC}"/>
          </ac:spMkLst>
        </pc:spChg>
        <pc:grpChg chg="mod">
          <ac:chgData name="Jordan Bakerman" userId="452a2ac0-4ad9-4b4e-9140-67ba68912200" providerId="ADAL" clId="{F9A9C4BF-C410-480E-82E4-1BC3E6DDBF5E}" dt="2024-07-19T21:00:21.594" v="521" actId="1076"/>
          <ac:grpSpMkLst>
            <pc:docMk/>
            <pc:sldMk cId="167438551" sldId="2134805177"/>
            <ac:grpSpMk id="5" creationId="{0F7E288C-A171-B58F-4297-4F9F7B7F3F72}"/>
          </ac:grpSpMkLst>
        </pc:grpChg>
        <pc:grpChg chg="add del mod">
          <ac:chgData name="Jordan Bakerman" userId="452a2ac0-4ad9-4b4e-9140-67ba68912200" providerId="ADAL" clId="{F9A9C4BF-C410-480E-82E4-1BC3E6DDBF5E}" dt="2024-07-19T20:51:18.318" v="337" actId="478"/>
          <ac:grpSpMkLst>
            <pc:docMk/>
            <pc:sldMk cId="167438551" sldId="2134805177"/>
            <ac:grpSpMk id="11" creationId="{5A0DA535-6844-61AE-20DD-6936265E579A}"/>
          </ac:grpSpMkLst>
        </pc:grpChg>
        <pc:grpChg chg="add del mod">
          <ac:chgData name="Jordan Bakerman" userId="452a2ac0-4ad9-4b4e-9140-67ba68912200" providerId="ADAL" clId="{F9A9C4BF-C410-480E-82E4-1BC3E6DDBF5E}" dt="2024-07-19T20:51:20.112" v="339" actId="478"/>
          <ac:grpSpMkLst>
            <pc:docMk/>
            <pc:sldMk cId="167438551" sldId="2134805177"/>
            <ac:grpSpMk id="16" creationId="{78027329-3E7A-ABAD-5877-DA1D0F7B34CE}"/>
          </ac:grpSpMkLst>
        </pc:grpChg>
        <pc:grpChg chg="add del mod">
          <ac:chgData name="Jordan Bakerman" userId="452a2ac0-4ad9-4b4e-9140-67ba68912200" providerId="ADAL" clId="{F9A9C4BF-C410-480E-82E4-1BC3E6DDBF5E}" dt="2024-07-19T20:51:19.467" v="338" actId="478"/>
          <ac:grpSpMkLst>
            <pc:docMk/>
            <pc:sldMk cId="167438551" sldId="2134805177"/>
            <ac:grpSpMk id="20" creationId="{665D2A4D-9BE7-E8B2-05AE-E9402BD5A794}"/>
          </ac:grpSpMkLst>
        </pc:grpChg>
        <pc:grpChg chg="add del mod">
          <ac:chgData name="Jordan Bakerman" userId="452a2ac0-4ad9-4b4e-9140-67ba68912200" providerId="ADAL" clId="{F9A9C4BF-C410-480E-82E4-1BC3E6DDBF5E}" dt="2024-07-19T20:52:28.616" v="360" actId="478"/>
          <ac:grpSpMkLst>
            <pc:docMk/>
            <pc:sldMk cId="167438551" sldId="2134805177"/>
            <ac:grpSpMk id="23" creationId="{CB8F4524-1C7A-1F16-D219-900ACE6300D8}"/>
          </ac:grpSpMkLst>
        </pc:grpChg>
        <pc:grpChg chg="add del mod">
          <ac:chgData name="Jordan Bakerman" userId="452a2ac0-4ad9-4b4e-9140-67ba68912200" providerId="ADAL" clId="{F9A9C4BF-C410-480E-82E4-1BC3E6DDBF5E}" dt="2024-07-19T20:51:16.573" v="335" actId="478"/>
          <ac:grpSpMkLst>
            <pc:docMk/>
            <pc:sldMk cId="167438551" sldId="2134805177"/>
            <ac:grpSpMk id="26" creationId="{149E207E-194F-468F-63D9-38561B88A551}"/>
          </ac:grpSpMkLst>
        </pc:grpChg>
        <pc:grpChg chg="add del mod">
          <ac:chgData name="Jordan Bakerman" userId="452a2ac0-4ad9-4b4e-9140-67ba68912200" providerId="ADAL" clId="{F9A9C4BF-C410-480E-82E4-1BC3E6DDBF5E}" dt="2024-07-19T20:51:17.465" v="336" actId="478"/>
          <ac:grpSpMkLst>
            <pc:docMk/>
            <pc:sldMk cId="167438551" sldId="2134805177"/>
            <ac:grpSpMk id="29" creationId="{8E49F75F-5EB7-5CA3-F542-5E3FBCDF95CB}"/>
          </ac:grpSpMkLst>
        </pc:grpChg>
        <pc:grpChg chg="add del mod">
          <ac:chgData name="Jordan Bakerman" userId="452a2ac0-4ad9-4b4e-9140-67ba68912200" providerId="ADAL" clId="{F9A9C4BF-C410-480E-82E4-1BC3E6DDBF5E}" dt="2024-07-19T20:44:39.650" v="297" actId="478"/>
          <ac:grpSpMkLst>
            <pc:docMk/>
            <pc:sldMk cId="167438551" sldId="2134805177"/>
            <ac:grpSpMk id="164" creationId="{F2DE0AD4-AA8C-4929-EB5A-B7011C54BF2B}"/>
          </ac:grpSpMkLst>
        </pc:grpChg>
        <pc:grpChg chg="add del mod">
          <ac:chgData name="Jordan Bakerman" userId="452a2ac0-4ad9-4b4e-9140-67ba68912200" providerId="ADAL" clId="{F9A9C4BF-C410-480E-82E4-1BC3E6DDBF5E}" dt="2024-07-19T20:44:39.650" v="297" actId="478"/>
          <ac:grpSpMkLst>
            <pc:docMk/>
            <pc:sldMk cId="167438551" sldId="2134805177"/>
            <ac:grpSpMk id="168" creationId="{5DFCBB59-252A-B975-A1C3-DB1C59BD6FBE}"/>
          </ac:grpSpMkLst>
        </pc:grpChg>
        <pc:grpChg chg="add del mod">
          <ac:chgData name="Jordan Bakerman" userId="452a2ac0-4ad9-4b4e-9140-67ba68912200" providerId="ADAL" clId="{F9A9C4BF-C410-480E-82E4-1BC3E6DDBF5E}" dt="2024-07-19T20:44:39.650" v="297" actId="478"/>
          <ac:grpSpMkLst>
            <pc:docMk/>
            <pc:sldMk cId="167438551" sldId="2134805177"/>
            <ac:grpSpMk id="171" creationId="{4F26C0C4-B1C6-9645-2060-26230DE8A5CB}"/>
          </ac:grpSpMkLst>
        </pc:grpChg>
        <pc:grpChg chg="add del mod">
          <ac:chgData name="Jordan Bakerman" userId="452a2ac0-4ad9-4b4e-9140-67ba68912200" providerId="ADAL" clId="{F9A9C4BF-C410-480E-82E4-1BC3E6DDBF5E}" dt="2024-07-19T20:44:39.650" v="297" actId="478"/>
          <ac:grpSpMkLst>
            <pc:docMk/>
            <pc:sldMk cId="167438551" sldId="2134805177"/>
            <ac:grpSpMk id="174" creationId="{D354291E-DEE6-D3FF-3657-46ACD748E134}"/>
          </ac:grpSpMkLst>
        </pc:grpChg>
        <pc:grpChg chg="add del mod">
          <ac:chgData name="Jordan Bakerman" userId="452a2ac0-4ad9-4b4e-9140-67ba68912200" providerId="ADAL" clId="{F9A9C4BF-C410-480E-82E4-1BC3E6DDBF5E}" dt="2024-07-19T20:44:39.650" v="297" actId="478"/>
          <ac:grpSpMkLst>
            <pc:docMk/>
            <pc:sldMk cId="167438551" sldId="2134805177"/>
            <ac:grpSpMk id="177" creationId="{F71F4C18-B318-486B-4733-53DD1825C379}"/>
          </ac:grpSpMkLst>
        </pc:grpChg>
        <pc:grpChg chg="add del mod">
          <ac:chgData name="Jordan Bakerman" userId="452a2ac0-4ad9-4b4e-9140-67ba68912200" providerId="ADAL" clId="{F9A9C4BF-C410-480E-82E4-1BC3E6DDBF5E}" dt="2024-07-19T20:44:39.650" v="297" actId="478"/>
          <ac:grpSpMkLst>
            <pc:docMk/>
            <pc:sldMk cId="167438551" sldId="2134805177"/>
            <ac:grpSpMk id="180" creationId="{81A10A9D-BDC0-BD4D-EA80-4A446A6BF39D}"/>
          </ac:grpSpMkLst>
        </pc:grpChg>
        <pc:grpChg chg="add del mod">
          <ac:chgData name="Jordan Bakerman" userId="452a2ac0-4ad9-4b4e-9140-67ba68912200" providerId="ADAL" clId="{F9A9C4BF-C410-480E-82E4-1BC3E6DDBF5E}" dt="2024-07-19T20:52:25.060" v="359" actId="478"/>
          <ac:grpSpMkLst>
            <pc:docMk/>
            <pc:sldMk cId="167438551" sldId="2134805177"/>
            <ac:grpSpMk id="194" creationId="{441AC472-92CE-D9B2-D349-FD2DCCF7636B}"/>
          </ac:grpSpMkLst>
        </pc:grpChg>
        <pc:cxnChg chg="del mod">
          <ac:chgData name="Jordan Bakerman" userId="452a2ac0-4ad9-4b4e-9140-67ba68912200" providerId="ADAL" clId="{F9A9C4BF-C410-480E-82E4-1BC3E6DDBF5E}" dt="2024-07-19T20:41:10.287" v="274" actId="478"/>
          <ac:cxnSpMkLst>
            <pc:docMk/>
            <pc:sldMk cId="167438551" sldId="2134805177"/>
            <ac:cxnSpMk id="9" creationId="{4BF9D666-8E30-D1E4-52EC-56BA2AD87328}"/>
          </ac:cxnSpMkLst>
        </pc:cxnChg>
        <pc:cxnChg chg="del mod">
          <ac:chgData name="Jordan Bakerman" userId="452a2ac0-4ad9-4b4e-9140-67ba68912200" providerId="ADAL" clId="{F9A9C4BF-C410-480E-82E4-1BC3E6DDBF5E}" dt="2024-07-19T20:41:11.158" v="275" actId="478"/>
          <ac:cxnSpMkLst>
            <pc:docMk/>
            <pc:sldMk cId="167438551" sldId="2134805177"/>
            <ac:cxnSpMk id="12" creationId="{65806516-D572-7994-36E7-F4E8DCE9B255}"/>
          </ac:cxnSpMkLst>
        </pc:cxnChg>
        <pc:cxnChg chg="add del mod">
          <ac:chgData name="Jordan Bakerman" userId="452a2ac0-4ad9-4b4e-9140-67ba68912200" providerId="ADAL" clId="{F9A9C4BF-C410-480E-82E4-1BC3E6DDBF5E}" dt="2024-07-19T20:44:13.580" v="293" actId="478"/>
          <ac:cxnSpMkLst>
            <pc:docMk/>
            <pc:sldMk cId="167438551" sldId="2134805177"/>
            <ac:cxnSpMk id="160" creationId="{1C7302EA-50D4-A0DE-5ABD-F230F2FFF2E2}"/>
          </ac:cxnSpMkLst>
        </pc:cxnChg>
        <pc:cxnChg chg="add del mod">
          <ac:chgData name="Jordan Bakerman" userId="452a2ac0-4ad9-4b4e-9140-67ba68912200" providerId="ADAL" clId="{F9A9C4BF-C410-480E-82E4-1BC3E6DDBF5E}" dt="2024-07-19T20:44:11.696" v="292" actId="478"/>
          <ac:cxnSpMkLst>
            <pc:docMk/>
            <pc:sldMk cId="167438551" sldId="2134805177"/>
            <ac:cxnSpMk id="161" creationId="{8C4F527E-FB6B-F087-A61B-77C4FA960D26}"/>
          </ac:cxnSpMkLst>
        </pc:cxnChg>
        <pc:cxnChg chg="add mod">
          <ac:chgData name="Jordan Bakerman" userId="452a2ac0-4ad9-4b4e-9140-67ba68912200" providerId="ADAL" clId="{F9A9C4BF-C410-480E-82E4-1BC3E6DDBF5E}" dt="2024-07-19T20:49:51.853" v="329" actId="1582"/>
          <ac:cxnSpMkLst>
            <pc:docMk/>
            <pc:sldMk cId="167438551" sldId="2134805177"/>
            <ac:cxnSpMk id="188" creationId="{E0811C35-ED22-77AB-62F9-0151DF9989CE}"/>
          </ac:cxnSpMkLst>
        </pc:cxnChg>
        <pc:cxnChg chg="add mod">
          <ac:chgData name="Jordan Bakerman" userId="452a2ac0-4ad9-4b4e-9140-67ba68912200" providerId="ADAL" clId="{F9A9C4BF-C410-480E-82E4-1BC3E6DDBF5E}" dt="2024-07-19T20:49:51.853" v="329" actId="1582"/>
          <ac:cxnSpMkLst>
            <pc:docMk/>
            <pc:sldMk cId="167438551" sldId="2134805177"/>
            <ac:cxnSpMk id="190" creationId="{21D0F6D4-D720-B7AD-E659-7450AF84DC9B}"/>
          </ac:cxnSpMkLst>
        </pc:cxnChg>
      </pc:sldChg>
      <pc:sldChg chg="addSp delSp modSp add del mod">
        <pc:chgData name="Jordan Bakerman" userId="452a2ac0-4ad9-4b4e-9140-67ba68912200" providerId="ADAL" clId="{F9A9C4BF-C410-480E-82E4-1BC3E6DDBF5E}" dt="2024-07-19T20:40:30.067" v="271" actId="47"/>
        <pc:sldMkLst>
          <pc:docMk/>
          <pc:sldMk cId="2042227055" sldId="2134805178"/>
        </pc:sldMkLst>
        <pc:spChg chg="mod">
          <ac:chgData name="Jordan Bakerman" userId="452a2ac0-4ad9-4b4e-9140-67ba68912200" providerId="ADAL" clId="{F9A9C4BF-C410-480E-82E4-1BC3E6DDBF5E}" dt="2024-07-19T20:35:34.900" v="255" actId="14100"/>
          <ac:spMkLst>
            <pc:docMk/>
            <pc:sldMk cId="2042227055" sldId="2134805178"/>
            <ac:spMk id="4" creationId="{74330B40-7092-CDD9-B51C-D67A5C068D11}"/>
          </ac:spMkLst>
        </pc:spChg>
        <pc:spChg chg="del">
          <ac:chgData name="Jordan Bakerman" userId="452a2ac0-4ad9-4b4e-9140-67ba68912200" providerId="ADAL" clId="{F9A9C4BF-C410-480E-82E4-1BC3E6DDBF5E}" dt="2024-07-19T20:34:11.818" v="220" actId="478"/>
          <ac:spMkLst>
            <pc:docMk/>
            <pc:sldMk cId="2042227055" sldId="2134805178"/>
            <ac:spMk id="12" creationId="{300E0182-9927-5ADF-32F4-84E429DA57AD}"/>
          </ac:spMkLst>
        </pc:spChg>
        <pc:spChg chg="del mod topLvl">
          <ac:chgData name="Jordan Bakerman" userId="452a2ac0-4ad9-4b4e-9140-67ba68912200" providerId="ADAL" clId="{F9A9C4BF-C410-480E-82E4-1BC3E6DDBF5E}" dt="2024-07-19T20:34:26.498" v="227" actId="478"/>
          <ac:spMkLst>
            <pc:docMk/>
            <pc:sldMk cId="2042227055" sldId="2134805178"/>
            <ac:spMk id="81" creationId="{F28F85F5-268B-A47A-2E6E-E8E8B67FD2BC}"/>
          </ac:spMkLst>
        </pc:spChg>
        <pc:spChg chg="del">
          <ac:chgData name="Jordan Bakerman" userId="452a2ac0-4ad9-4b4e-9140-67ba68912200" providerId="ADAL" clId="{F9A9C4BF-C410-480E-82E4-1BC3E6DDBF5E}" dt="2024-07-19T20:34:28.504" v="228" actId="478"/>
          <ac:spMkLst>
            <pc:docMk/>
            <pc:sldMk cId="2042227055" sldId="2134805178"/>
            <ac:spMk id="100" creationId="{7964223B-7324-2163-BCD2-64E12FA9C061}"/>
          </ac:spMkLst>
        </pc:spChg>
        <pc:spChg chg="del">
          <ac:chgData name="Jordan Bakerman" userId="452a2ac0-4ad9-4b4e-9140-67ba68912200" providerId="ADAL" clId="{F9A9C4BF-C410-480E-82E4-1BC3E6DDBF5E}" dt="2024-07-19T20:34:36.746" v="232" actId="478"/>
          <ac:spMkLst>
            <pc:docMk/>
            <pc:sldMk cId="2042227055" sldId="2134805178"/>
            <ac:spMk id="108" creationId="{F672C0B1-253A-5FE0-2C8C-6BBCB9D104C8}"/>
          </ac:spMkLst>
        </pc:spChg>
        <pc:grpChg chg="add del mod">
          <ac:chgData name="Jordan Bakerman" userId="452a2ac0-4ad9-4b4e-9140-67ba68912200" providerId="ADAL" clId="{F9A9C4BF-C410-480E-82E4-1BC3E6DDBF5E}" dt="2024-07-19T20:34:22.509" v="225" actId="165"/>
          <ac:grpSpMkLst>
            <pc:docMk/>
            <pc:sldMk cId="2042227055" sldId="2134805178"/>
            <ac:grpSpMk id="93" creationId="{1BAF0BC0-458B-3A96-C195-8B4E3AD11539}"/>
          </ac:grpSpMkLst>
        </pc:grpChg>
        <pc:picChg chg="mod">
          <ac:chgData name="Jordan Bakerman" userId="452a2ac0-4ad9-4b4e-9140-67ba68912200" providerId="ADAL" clId="{F9A9C4BF-C410-480E-82E4-1BC3E6DDBF5E}" dt="2024-07-19T20:34:58.200" v="244" actId="1076"/>
          <ac:picMkLst>
            <pc:docMk/>
            <pc:sldMk cId="2042227055" sldId="2134805178"/>
            <ac:picMk id="9" creationId="{CE35F051-3AC1-7233-714A-FB77BB3321CE}"/>
          </ac:picMkLst>
        </pc:picChg>
        <pc:picChg chg="mod">
          <ac:chgData name="Jordan Bakerman" userId="452a2ac0-4ad9-4b4e-9140-67ba68912200" providerId="ADAL" clId="{F9A9C4BF-C410-480E-82E4-1BC3E6DDBF5E}" dt="2024-07-19T20:34:54.407" v="243" actId="1076"/>
          <ac:picMkLst>
            <pc:docMk/>
            <pc:sldMk cId="2042227055" sldId="2134805178"/>
            <ac:picMk id="18" creationId="{75FFE389-31CC-87C5-0BE1-515DDDD3F3C3}"/>
          </ac:picMkLst>
        </pc:picChg>
        <pc:picChg chg="mod ord topLvl">
          <ac:chgData name="Jordan Bakerman" userId="452a2ac0-4ad9-4b4e-9140-67ba68912200" providerId="ADAL" clId="{F9A9C4BF-C410-480E-82E4-1BC3E6DDBF5E}" dt="2024-07-19T20:35:46.193" v="256" actId="1076"/>
          <ac:picMkLst>
            <pc:docMk/>
            <pc:sldMk cId="2042227055" sldId="2134805178"/>
            <ac:picMk id="92" creationId="{CD559EBB-9688-AF39-CACC-947BABC055D8}"/>
          </ac:picMkLst>
        </pc:picChg>
        <pc:picChg chg="mod ord">
          <ac:chgData name="Jordan Bakerman" userId="452a2ac0-4ad9-4b4e-9140-67ba68912200" providerId="ADAL" clId="{F9A9C4BF-C410-480E-82E4-1BC3E6DDBF5E}" dt="2024-07-19T20:35:46.193" v="256" actId="1076"/>
          <ac:picMkLst>
            <pc:docMk/>
            <pc:sldMk cId="2042227055" sldId="2134805178"/>
            <ac:picMk id="110" creationId="{FFFB2649-1370-4A89-7A15-FF9EA1CD6778}"/>
          </ac:picMkLst>
        </pc:picChg>
        <pc:picChg chg="add del mod">
          <ac:chgData name="Jordan Bakerman" userId="452a2ac0-4ad9-4b4e-9140-67ba68912200" providerId="ADAL" clId="{F9A9C4BF-C410-480E-82E4-1BC3E6DDBF5E}" dt="2024-07-19T20:35:46.193" v="256" actId="1076"/>
          <ac:picMkLst>
            <pc:docMk/>
            <pc:sldMk cId="2042227055" sldId="2134805178"/>
            <ac:picMk id="111" creationId="{6A456D28-0663-0C1C-8968-0E6AEB084BBB}"/>
          </ac:picMkLst>
        </pc:picChg>
      </pc:sldChg>
    </pc:docChg>
  </pc:docChgLst>
  <pc:docChgLst>
    <pc:chgData name="Jordan Bakerman" userId="452a2ac0-4ad9-4b4e-9140-67ba68912200" providerId="ADAL" clId="{011CAD58-C73A-4E37-8ABD-5635B9D8E75D}"/>
    <pc:docChg chg="delSld">
      <pc:chgData name="Jordan Bakerman" userId="452a2ac0-4ad9-4b4e-9140-67ba68912200" providerId="ADAL" clId="{011CAD58-C73A-4E37-8ABD-5635B9D8E75D}" dt="2024-07-23T16:38:36.408" v="2" actId="47"/>
      <pc:docMkLst>
        <pc:docMk/>
      </pc:docMkLst>
      <pc:sldChg chg="del">
        <pc:chgData name="Jordan Bakerman" userId="452a2ac0-4ad9-4b4e-9140-67ba68912200" providerId="ADAL" clId="{011CAD58-C73A-4E37-8ABD-5635B9D8E75D}" dt="2024-07-23T16:38:28.255" v="0" actId="47"/>
        <pc:sldMkLst>
          <pc:docMk/>
          <pc:sldMk cId="2447002939" sldId="256"/>
        </pc:sldMkLst>
      </pc:sldChg>
      <pc:sldChg chg="del">
        <pc:chgData name="Jordan Bakerman" userId="452a2ac0-4ad9-4b4e-9140-67ba68912200" providerId="ADAL" clId="{011CAD58-C73A-4E37-8ABD-5635B9D8E75D}" dt="2024-07-23T16:38:28.255" v="0" actId="47"/>
        <pc:sldMkLst>
          <pc:docMk/>
          <pc:sldMk cId="2889331207" sldId="261"/>
        </pc:sldMkLst>
      </pc:sldChg>
      <pc:sldChg chg="del">
        <pc:chgData name="Jordan Bakerman" userId="452a2ac0-4ad9-4b4e-9140-67ba68912200" providerId="ADAL" clId="{011CAD58-C73A-4E37-8ABD-5635B9D8E75D}" dt="2024-07-23T16:38:28.255" v="0" actId="47"/>
        <pc:sldMkLst>
          <pc:docMk/>
          <pc:sldMk cId="4219559364" sldId="300"/>
        </pc:sldMkLst>
      </pc:sldChg>
      <pc:sldChg chg="del">
        <pc:chgData name="Jordan Bakerman" userId="452a2ac0-4ad9-4b4e-9140-67ba68912200" providerId="ADAL" clId="{011CAD58-C73A-4E37-8ABD-5635B9D8E75D}" dt="2024-07-23T16:38:28.255" v="0" actId="47"/>
        <pc:sldMkLst>
          <pc:docMk/>
          <pc:sldMk cId="2675457700" sldId="8649"/>
        </pc:sldMkLst>
      </pc:sldChg>
      <pc:sldChg chg="del">
        <pc:chgData name="Jordan Bakerman" userId="452a2ac0-4ad9-4b4e-9140-67ba68912200" providerId="ADAL" clId="{011CAD58-C73A-4E37-8ABD-5635B9D8E75D}" dt="2024-07-23T16:38:28.255" v="0" actId="47"/>
        <pc:sldMkLst>
          <pc:docMk/>
          <pc:sldMk cId="994203677" sldId="8673"/>
        </pc:sldMkLst>
      </pc:sldChg>
      <pc:sldChg chg="del">
        <pc:chgData name="Jordan Bakerman" userId="452a2ac0-4ad9-4b4e-9140-67ba68912200" providerId="ADAL" clId="{011CAD58-C73A-4E37-8ABD-5635B9D8E75D}" dt="2024-07-23T16:38:28.255" v="0" actId="47"/>
        <pc:sldMkLst>
          <pc:docMk/>
          <pc:sldMk cId="1238442294" sldId="2134804869"/>
        </pc:sldMkLst>
      </pc:sldChg>
      <pc:sldChg chg="del">
        <pc:chgData name="Jordan Bakerman" userId="452a2ac0-4ad9-4b4e-9140-67ba68912200" providerId="ADAL" clId="{011CAD58-C73A-4E37-8ABD-5635B9D8E75D}" dt="2024-07-23T16:38:28.255" v="0" actId="47"/>
        <pc:sldMkLst>
          <pc:docMk/>
          <pc:sldMk cId="3327371379" sldId="2134804870"/>
        </pc:sldMkLst>
      </pc:sldChg>
      <pc:sldChg chg="del">
        <pc:chgData name="Jordan Bakerman" userId="452a2ac0-4ad9-4b4e-9140-67ba68912200" providerId="ADAL" clId="{011CAD58-C73A-4E37-8ABD-5635B9D8E75D}" dt="2024-07-23T16:38:28.255" v="0" actId="47"/>
        <pc:sldMkLst>
          <pc:docMk/>
          <pc:sldMk cId="1278744259" sldId="2134805121"/>
        </pc:sldMkLst>
      </pc:sldChg>
      <pc:sldChg chg="del">
        <pc:chgData name="Jordan Bakerman" userId="452a2ac0-4ad9-4b4e-9140-67ba68912200" providerId="ADAL" clId="{011CAD58-C73A-4E37-8ABD-5635B9D8E75D}" dt="2024-07-23T16:38:28.255" v="0" actId="47"/>
        <pc:sldMkLst>
          <pc:docMk/>
          <pc:sldMk cId="650185886" sldId="2134805123"/>
        </pc:sldMkLst>
      </pc:sldChg>
      <pc:sldChg chg="del">
        <pc:chgData name="Jordan Bakerman" userId="452a2ac0-4ad9-4b4e-9140-67ba68912200" providerId="ADAL" clId="{011CAD58-C73A-4E37-8ABD-5635B9D8E75D}" dt="2024-07-23T16:38:28.255" v="0" actId="47"/>
        <pc:sldMkLst>
          <pc:docMk/>
          <pc:sldMk cId="3542498164" sldId="2134805131"/>
        </pc:sldMkLst>
      </pc:sldChg>
      <pc:sldChg chg="del">
        <pc:chgData name="Jordan Bakerman" userId="452a2ac0-4ad9-4b4e-9140-67ba68912200" providerId="ADAL" clId="{011CAD58-C73A-4E37-8ABD-5635B9D8E75D}" dt="2024-07-23T16:38:28.255" v="0" actId="47"/>
        <pc:sldMkLst>
          <pc:docMk/>
          <pc:sldMk cId="2073043204" sldId="2134805136"/>
        </pc:sldMkLst>
      </pc:sldChg>
      <pc:sldChg chg="del">
        <pc:chgData name="Jordan Bakerman" userId="452a2ac0-4ad9-4b4e-9140-67ba68912200" providerId="ADAL" clId="{011CAD58-C73A-4E37-8ABD-5635B9D8E75D}" dt="2024-07-23T16:38:28.255" v="0" actId="47"/>
        <pc:sldMkLst>
          <pc:docMk/>
          <pc:sldMk cId="1104685416" sldId="2134805137"/>
        </pc:sldMkLst>
      </pc:sldChg>
      <pc:sldChg chg="del">
        <pc:chgData name="Jordan Bakerman" userId="452a2ac0-4ad9-4b4e-9140-67ba68912200" providerId="ADAL" clId="{011CAD58-C73A-4E37-8ABD-5635B9D8E75D}" dt="2024-07-23T16:38:28.255" v="0" actId="47"/>
        <pc:sldMkLst>
          <pc:docMk/>
          <pc:sldMk cId="2922022686" sldId="2134805138"/>
        </pc:sldMkLst>
      </pc:sldChg>
      <pc:sldChg chg="del">
        <pc:chgData name="Jordan Bakerman" userId="452a2ac0-4ad9-4b4e-9140-67ba68912200" providerId="ADAL" clId="{011CAD58-C73A-4E37-8ABD-5635B9D8E75D}" dt="2024-07-23T16:38:28.255" v="0" actId="47"/>
        <pc:sldMkLst>
          <pc:docMk/>
          <pc:sldMk cId="1714791556" sldId="2134805140"/>
        </pc:sldMkLst>
      </pc:sldChg>
      <pc:sldChg chg="del">
        <pc:chgData name="Jordan Bakerman" userId="452a2ac0-4ad9-4b4e-9140-67ba68912200" providerId="ADAL" clId="{011CAD58-C73A-4E37-8ABD-5635B9D8E75D}" dt="2024-07-23T16:38:28.255" v="0" actId="47"/>
        <pc:sldMkLst>
          <pc:docMk/>
          <pc:sldMk cId="2846347881" sldId="2134805141"/>
        </pc:sldMkLst>
      </pc:sldChg>
      <pc:sldChg chg="del">
        <pc:chgData name="Jordan Bakerman" userId="452a2ac0-4ad9-4b4e-9140-67ba68912200" providerId="ADAL" clId="{011CAD58-C73A-4E37-8ABD-5635B9D8E75D}" dt="2024-07-23T16:38:28.255" v="0" actId="47"/>
        <pc:sldMkLst>
          <pc:docMk/>
          <pc:sldMk cId="1884064062" sldId="2134805142"/>
        </pc:sldMkLst>
      </pc:sldChg>
      <pc:sldChg chg="del">
        <pc:chgData name="Jordan Bakerman" userId="452a2ac0-4ad9-4b4e-9140-67ba68912200" providerId="ADAL" clId="{011CAD58-C73A-4E37-8ABD-5635B9D8E75D}" dt="2024-07-23T16:38:28.255" v="0" actId="47"/>
        <pc:sldMkLst>
          <pc:docMk/>
          <pc:sldMk cId="1057744480" sldId="2134805143"/>
        </pc:sldMkLst>
      </pc:sldChg>
      <pc:sldChg chg="del">
        <pc:chgData name="Jordan Bakerman" userId="452a2ac0-4ad9-4b4e-9140-67ba68912200" providerId="ADAL" clId="{011CAD58-C73A-4E37-8ABD-5635B9D8E75D}" dt="2024-07-23T16:38:28.255" v="0" actId="47"/>
        <pc:sldMkLst>
          <pc:docMk/>
          <pc:sldMk cId="2067340265" sldId="2134805151"/>
        </pc:sldMkLst>
      </pc:sldChg>
      <pc:sldChg chg="del">
        <pc:chgData name="Jordan Bakerman" userId="452a2ac0-4ad9-4b4e-9140-67ba68912200" providerId="ADAL" clId="{011CAD58-C73A-4E37-8ABD-5635B9D8E75D}" dt="2024-07-23T16:38:33.494" v="1" actId="47"/>
        <pc:sldMkLst>
          <pc:docMk/>
          <pc:sldMk cId="516850967" sldId="2134805166"/>
        </pc:sldMkLst>
      </pc:sldChg>
      <pc:sldChg chg="del">
        <pc:chgData name="Jordan Bakerman" userId="452a2ac0-4ad9-4b4e-9140-67ba68912200" providerId="ADAL" clId="{011CAD58-C73A-4E37-8ABD-5635B9D8E75D}" dt="2024-07-23T16:38:36.408" v="2" actId="47"/>
        <pc:sldMkLst>
          <pc:docMk/>
          <pc:sldMk cId="1559361778" sldId="2134805174"/>
        </pc:sldMkLst>
      </pc:sldChg>
      <pc:sldMasterChg chg="delSldLayout">
        <pc:chgData name="Jordan Bakerman" userId="452a2ac0-4ad9-4b4e-9140-67ba68912200" providerId="ADAL" clId="{011CAD58-C73A-4E37-8ABD-5635B9D8E75D}" dt="2024-07-23T16:38:28.255" v="0" actId="47"/>
        <pc:sldMasterMkLst>
          <pc:docMk/>
          <pc:sldMasterMk cId="3181701360" sldId="2147483718"/>
        </pc:sldMasterMkLst>
        <pc:sldLayoutChg chg="del">
          <pc:chgData name="Jordan Bakerman" userId="452a2ac0-4ad9-4b4e-9140-67ba68912200" providerId="ADAL" clId="{011CAD58-C73A-4E37-8ABD-5635B9D8E75D}" dt="2024-07-23T16:38:28.255" v="0" actId="47"/>
          <pc:sldLayoutMkLst>
            <pc:docMk/>
            <pc:sldMasterMk cId="3181701360" sldId="2147483718"/>
            <pc:sldLayoutMk cId="3339729194" sldId="2147483742"/>
          </pc:sldLayoutMkLst>
        </pc:sldLayoutChg>
        <pc:sldLayoutChg chg="del">
          <pc:chgData name="Jordan Bakerman" userId="452a2ac0-4ad9-4b4e-9140-67ba68912200" providerId="ADAL" clId="{011CAD58-C73A-4E37-8ABD-5635B9D8E75D}" dt="2024-07-23T16:38:28.255" v="0" actId="47"/>
          <pc:sldLayoutMkLst>
            <pc:docMk/>
            <pc:sldMasterMk cId="3181701360" sldId="2147483718"/>
            <pc:sldLayoutMk cId="2025109978" sldId="214748374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1">
            <a:extLst>
              <a:ext uri="{FF2B5EF4-FFF2-40B4-BE49-F238E27FC236}">
                <a16:creationId xmlns:a16="http://schemas.microsoft.com/office/drawing/2014/main" id="{791EAC44-A175-477E-B41A-18384AEE77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3D93E794-7ACD-41F1-B79F-D8A05633E27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166264-615C-4132-B3BE-DAB01584BA00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10" name="Slide Image Placeholder 3">
            <a:extLst>
              <a:ext uri="{FF2B5EF4-FFF2-40B4-BE49-F238E27FC236}">
                <a16:creationId xmlns:a16="http://schemas.microsoft.com/office/drawing/2014/main" id="{8A8887FA-4DEA-4903-B404-9FE0FFA76D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1" name="Notes Placeholder 4">
            <a:extLst>
              <a:ext uri="{FF2B5EF4-FFF2-40B4-BE49-F238E27FC236}">
                <a16:creationId xmlns:a16="http://schemas.microsoft.com/office/drawing/2014/main" id="{375A9A30-5489-4343-AF7E-53327B9384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FA51AF05-7C4E-42BA-B9AC-DA8D12CA41B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1E0C1649-210D-4E76-B249-61294B8D0F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8E4D2-7ADA-4F88-BECB-803634EE6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2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8E4D2-7ADA-4F88-BECB-803634EE65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41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8E4D2-7ADA-4F88-BECB-803634EE65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68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8E4D2-7ADA-4F88-BECB-803634EE65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97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Relationship Id="rId4" Type="http://schemas.openxmlformats.org/officeDocument/2006/relationships/image" Target="../media/image2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Relationship Id="rId4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640452-C0E9-BB4A-8CF5-CE4FAA54E306}"/>
              </a:ext>
            </a:extLst>
          </p:cNvPr>
          <p:cNvSpPr/>
          <p:nvPr/>
        </p:nvSpPr>
        <p:spPr>
          <a:xfrm>
            <a:off x="0" y="-6046"/>
            <a:ext cx="9122591" cy="5123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5DCED66-1892-224F-B3AD-DC1323E4C9A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228850" cy="5143500"/>
          </a:xfrm>
          <a:prstGeom prst="rect">
            <a:avLst/>
          </a:prstGeom>
        </p:spPr>
      </p:pic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1231D9FA-7877-D144-875E-EB15705E83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53872" y="875926"/>
            <a:ext cx="6390694" cy="155612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4">
            <a:extLst>
              <a:ext uri="{FF2B5EF4-FFF2-40B4-BE49-F238E27FC236}">
                <a16:creationId xmlns:a16="http://schemas.microsoft.com/office/drawing/2014/main" id="{9B949CCB-8408-0B41-9681-4ECA35605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53872" y="2484438"/>
            <a:ext cx="6390694" cy="14589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F2F4D0-EB0E-3842-9785-6EF69081820E}"/>
              </a:ext>
            </a:extLst>
          </p:cNvPr>
          <p:cNvSpPr/>
          <p:nvPr/>
        </p:nvSpPr>
        <p:spPr>
          <a:xfrm>
            <a:off x="0" y="0"/>
            <a:ext cx="2405925" cy="5148072"/>
          </a:xfrm>
          <a:prstGeom prst="rect">
            <a:avLst/>
          </a:prstGeom>
          <a:gradFill flip="none" rotWithShape="1">
            <a:gsLst>
              <a:gs pos="2000">
                <a:schemeClr val="tx2">
                  <a:alpha val="0"/>
                </a:schemeClr>
              </a:gs>
              <a:gs pos="100000">
                <a:schemeClr val="tx2">
                  <a:alpha val="3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64A8B58C-CD7F-6F4B-B6E8-178EEF4B15DC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DF8B79-0449-724D-9AE1-DD5080E11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857" y="4487090"/>
            <a:ext cx="1091145" cy="60704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32734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AS -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370421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 - 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0D4D1D0-1D63-4704-9D89-317A46B8E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57200"/>
          </a:xfrm>
        </p:spPr>
        <p:txBody>
          <a:bodyPr lIns="0" tIns="0" rIns="0" bIns="0" anchor="t" anchorCtr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3ED70E0-6CC2-441E-8881-71038BBAAA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650" y="868680"/>
            <a:ext cx="7886700" cy="3457575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defRPr>
                <a:solidFill>
                  <a:schemeClr val="tx1"/>
                </a:solidFill>
              </a:defRPr>
            </a:lvl3pPr>
            <a:lvl4pPr marL="628650" indent="-171450">
              <a:lnSpc>
                <a:spcPct val="100000"/>
              </a:lnSpc>
              <a:spcBef>
                <a:spcPts val="600"/>
              </a:spcBef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858838" indent="-1714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9476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FFEBCD7-2619-4B9E-8DF7-31C1B7454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57200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116A9E0E-D647-4206-848C-95B9AA89D3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731838"/>
            <a:ext cx="7886700" cy="4572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241BE-42B7-46EA-A0B4-D1A800CAA2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650" y="1261872"/>
            <a:ext cx="7886700" cy="345757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defRPr>
                <a:solidFill>
                  <a:schemeClr val="tx1"/>
                </a:solidFill>
              </a:defRPr>
            </a:lvl3pPr>
            <a:lvl4pPr marL="628650" indent="-171450">
              <a:lnSpc>
                <a:spcPct val="100000"/>
              </a:lnSpc>
              <a:spcBef>
                <a:spcPts val="600"/>
              </a:spcBef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858838" indent="-1714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2200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162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215" userDrawn="1">
          <p15:clr>
            <a:srgbClr val="FBAE40"/>
          </p15:clr>
        </p15:guide>
        <p15:guide id="6" pos="216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0D4D1D0-1D63-4704-9D89-317A46B8E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57200"/>
          </a:xfrm>
        </p:spPr>
        <p:txBody>
          <a:bodyPr lIns="0" tIns="0" rIns="0" bIns="0" anchor="t" anchorCtr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8444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Subtitle - 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FFEBCD7-2619-4B9E-8DF7-31C1B7454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57200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116A9E0E-D647-4206-848C-95B9AA89D3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731838"/>
            <a:ext cx="7886700" cy="4572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70172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162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215" userDrawn="1">
          <p15:clr>
            <a:srgbClr val="FBAE40"/>
          </p15:clr>
        </p15:guide>
        <p15:guide id="6" pos="216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AS - Image Only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116964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N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900AF95-1FC8-274C-A784-F831F6B8647F}"/>
              </a:ext>
            </a:extLst>
          </p:cNvPr>
          <p:cNvSpPr/>
          <p:nvPr/>
        </p:nvSpPr>
        <p:spPr>
          <a:xfrm>
            <a:off x="0" y="-6046"/>
            <a:ext cx="9122591" cy="5123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clock, light, drawing&#10;&#10;Description automatically generated">
            <a:extLst>
              <a:ext uri="{FF2B5EF4-FFF2-40B4-BE49-F238E27FC236}">
                <a16:creationId xmlns:a16="http://schemas.microsoft.com/office/drawing/2014/main" id="{43AE3E76-C4CC-8245-858F-A891F08C3E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61" r="33611" b="20040"/>
          <a:stretch/>
        </p:blipFill>
        <p:spPr>
          <a:xfrm>
            <a:off x="4561295" y="-6045"/>
            <a:ext cx="4582705" cy="514954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7144455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AS - Section Header -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900AF95-1FC8-274C-A784-F831F6B8647F}"/>
              </a:ext>
            </a:extLst>
          </p:cNvPr>
          <p:cNvSpPr/>
          <p:nvPr/>
        </p:nvSpPr>
        <p:spPr>
          <a:xfrm>
            <a:off x="0" y="-6046"/>
            <a:ext cx="9144000" cy="5149546"/>
          </a:xfrm>
          <a:prstGeom prst="rect">
            <a:avLst/>
          </a:prstGeom>
          <a:solidFill>
            <a:srgbClr val="183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picture containing clock, light, drawing&#10;&#10;Description automatically generated">
            <a:extLst>
              <a:ext uri="{FF2B5EF4-FFF2-40B4-BE49-F238E27FC236}">
                <a16:creationId xmlns:a16="http://schemas.microsoft.com/office/drawing/2014/main" id="{43AE3E76-C4CC-8245-858F-A891F08C3E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61" r="33611" b="20040"/>
          <a:stretch/>
        </p:blipFill>
        <p:spPr>
          <a:xfrm>
            <a:off x="4561295" y="-6045"/>
            <a:ext cx="4582705" cy="5149545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11F716A-E6DA-46C9-8899-364056049958}"/>
              </a:ext>
            </a:extLst>
          </p:cNvPr>
          <p:cNvGrpSpPr/>
          <p:nvPr userDrawn="1"/>
        </p:nvGrpSpPr>
        <p:grpSpPr>
          <a:xfrm>
            <a:off x="8427835" y="4765184"/>
            <a:ext cx="526892" cy="220528"/>
            <a:chOff x="6145213" y="4384676"/>
            <a:chExt cx="1582738" cy="649287"/>
          </a:xfrm>
          <a:solidFill>
            <a:schemeClr val="bg1"/>
          </a:solidFill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8E84FEC6-7E3A-4E45-BA78-54013E85AC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40513" y="4454526"/>
              <a:ext cx="341313" cy="449263"/>
            </a:xfrm>
            <a:custGeom>
              <a:avLst/>
              <a:gdLst>
                <a:gd name="T0" fmla="*/ 485 w 859"/>
                <a:gd name="T1" fmla="*/ 5 h 1132"/>
                <a:gd name="T2" fmla="*/ 603 w 859"/>
                <a:gd name="T3" fmla="*/ 31 h 1132"/>
                <a:gd name="T4" fmla="*/ 699 w 859"/>
                <a:gd name="T5" fmla="*/ 82 h 1132"/>
                <a:gd name="T6" fmla="*/ 771 w 859"/>
                <a:gd name="T7" fmla="*/ 167 h 1132"/>
                <a:gd name="T8" fmla="*/ 810 w 859"/>
                <a:gd name="T9" fmla="*/ 290 h 1132"/>
                <a:gd name="T10" fmla="*/ 642 w 859"/>
                <a:gd name="T11" fmla="*/ 307 h 1132"/>
                <a:gd name="T12" fmla="*/ 606 w 859"/>
                <a:gd name="T13" fmla="*/ 231 h 1132"/>
                <a:gd name="T14" fmla="*/ 544 w 859"/>
                <a:gd name="T15" fmla="*/ 184 h 1132"/>
                <a:gd name="T16" fmla="*/ 467 w 859"/>
                <a:gd name="T17" fmla="*/ 162 h 1132"/>
                <a:gd name="T18" fmla="*/ 385 w 859"/>
                <a:gd name="T19" fmla="*/ 158 h 1132"/>
                <a:gd name="T20" fmla="*/ 304 w 859"/>
                <a:gd name="T21" fmla="*/ 172 h 1132"/>
                <a:gd name="T22" fmla="*/ 236 w 859"/>
                <a:gd name="T23" fmla="*/ 207 h 1132"/>
                <a:gd name="T24" fmla="*/ 200 w 859"/>
                <a:gd name="T25" fmla="*/ 268 h 1132"/>
                <a:gd name="T26" fmla="*/ 207 w 859"/>
                <a:gd name="T27" fmla="*/ 344 h 1132"/>
                <a:gd name="T28" fmla="*/ 256 w 859"/>
                <a:gd name="T29" fmla="*/ 397 h 1132"/>
                <a:gd name="T30" fmla="*/ 334 w 859"/>
                <a:gd name="T31" fmla="*/ 434 h 1132"/>
                <a:gd name="T32" fmla="*/ 428 w 859"/>
                <a:gd name="T33" fmla="*/ 460 h 1132"/>
                <a:gd name="T34" fmla="*/ 528 w 859"/>
                <a:gd name="T35" fmla="*/ 484 h 1132"/>
                <a:gd name="T36" fmla="*/ 634 w 859"/>
                <a:gd name="T37" fmla="*/ 513 h 1132"/>
                <a:gd name="T38" fmla="*/ 728 w 859"/>
                <a:gd name="T39" fmla="*/ 556 h 1132"/>
                <a:gd name="T40" fmla="*/ 804 w 859"/>
                <a:gd name="T41" fmla="*/ 620 h 1132"/>
                <a:gd name="T42" fmla="*/ 850 w 859"/>
                <a:gd name="T43" fmla="*/ 711 h 1132"/>
                <a:gd name="T44" fmla="*/ 857 w 859"/>
                <a:gd name="T45" fmla="*/ 838 h 1132"/>
                <a:gd name="T46" fmla="*/ 821 w 859"/>
                <a:gd name="T47" fmla="*/ 954 h 1132"/>
                <a:gd name="T48" fmla="*/ 750 w 859"/>
                <a:gd name="T49" fmla="*/ 1037 h 1132"/>
                <a:gd name="T50" fmla="*/ 655 w 859"/>
                <a:gd name="T51" fmla="*/ 1093 h 1132"/>
                <a:gd name="T52" fmla="*/ 545 w 859"/>
                <a:gd name="T53" fmla="*/ 1124 h 1132"/>
                <a:gd name="T54" fmla="*/ 428 w 859"/>
                <a:gd name="T55" fmla="*/ 1132 h 1132"/>
                <a:gd name="T56" fmla="*/ 297 w 859"/>
                <a:gd name="T57" fmla="*/ 1120 h 1132"/>
                <a:gd name="T58" fmla="*/ 182 w 859"/>
                <a:gd name="T59" fmla="*/ 1081 h 1132"/>
                <a:gd name="T60" fmla="*/ 89 w 859"/>
                <a:gd name="T61" fmla="*/ 1012 h 1132"/>
                <a:gd name="T62" fmla="*/ 26 w 859"/>
                <a:gd name="T63" fmla="*/ 908 h 1132"/>
                <a:gd name="T64" fmla="*/ 0 w 859"/>
                <a:gd name="T65" fmla="*/ 767 h 1132"/>
                <a:gd name="T66" fmla="*/ 178 w 859"/>
                <a:gd name="T67" fmla="*/ 838 h 1132"/>
                <a:gd name="T68" fmla="*/ 229 w 859"/>
                <a:gd name="T69" fmla="*/ 913 h 1132"/>
                <a:gd name="T70" fmla="*/ 308 w 859"/>
                <a:gd name="T71" fmla="*/ 957 h 1132"/>
                <a:gd name="T72" fmla="*/ 404 w 859"/>
                <a:gd name="T73" fmla="*/ 974 h 1132"/>
                <a:gd name="T74" fmla="*/ 488 w 859"/>
                <a:gd name="T75" fmla="*/ 974 h 1132"/>
                <a:gd name="T76" fmla="*/ 564 w 859"/>
                <a:gd name="T77" fmla="*/ 960 h 1132"/>
                <a:gd name="T78" fmla="*/ 630 w 859"/>
                <a:gd name="T79" fmla="*/ 927 h 1132"/>
                <a:gd name="T80" fmla="*/ 674 w 859"/>
                <a:gd name="T81" fmla="*/ 871 h 1132"/>
                <a:gd name="T82" fmla="*/ 681 w 859"/>
                <a:gd name="T83" fmla="*/ 787 h 1132"/>
                <a:gd name="T84" fmla="*/ 647 w 859"/>
                <a:gd name="T85" fmla="*/ 722 h 1132"/>
                <a:gd name="T86" fmla="*/ 580 w 859"/>
                <a:gd name="T87" fmla="*/ 677 h 1132"/>
                <a:gd name="T88" fmla="*/ 490 w 859"/>
                <a:gd name="T89" fmla="*/ 647 h 1132"/>
                <a:gd name="T90" fmla="*/ 387 w 859"/>
                <a:gd name="T91" fmla="*/ 622 h 1132"/>
                <a:gd name="T92" fmla="*/ 281 w 859"/>
                <a:gd name="T93" fmla="*/ 595 h 1132"/>
                <a:gd name="T94" fmla="*/ 183 w 859"/>
                <a:gd name="T95" fmla="*/ 558 h 1132"/>
                <a:gd name="T96" fmla="*/ 99 w 859"/>
                <a:gd name="T97" fmla="*/ 504 h 1132"/>
                <a:gd name="T98" fmla="*/ 42 w 859"/>
                <a:gd name="T99" fmla="*/ 423 h 1132"/>
                <a:gd name="T100" fmla="*/ 21 w 859"/>
                <a:gd name="T101" fmla="*/ 308 h 1132"/>
                <a:gd name="T102" fmla="*/ 43 w 859"/>
                <a:gd name="T103" fmla="*/ 193 h 1132"/>
                <a:gd name="T104" fmla="*/ 103 w 859"/>
                <a:gd name="T105" fmla="*/ 107 h 1132"/>
                <a:gd name="T106" fmla="*/ 190 w 859"/>
                <a:gd name="T107" fmla="*/ 46 h 1132"/>
                <a:gd name="T108" fmla="*/ 292 w 859"/>
                <a:gd name="T109" fmla="*/ 12 h 1132"/>
                <a:gd name="T110" fmla="*/ 399 w 859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59" h="1132">
                  <a:moveTo>
                    <a:pt x="399" y="0"/>
                  </a:moveTo>
                  <a:lnTo>
                    <a:pt x="443" y="2"/>
                  </a:lnTo>
                  <a:lnTo>
                    <a:pt x="485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3" y="31"/>
                  </a:lnTo>
                  <a:lnTo>
                    <a:pt x="637" y="44"/>
                  </a:lnTo>
                  <a:lnTo>
                    <a:pt x="670" y="62"/>
                  </a:lnTo>
                  <a:lnTo>
                    <a:pt x="699" y="82"/>
                  </a:lnTo>
                  <a:lnTo>
                    <a:pt x="726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7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2" y="307"/>
                  </a:lnTo>
                  <a:lnTo>
                    <a:pt x="634" y="278"/>
                  </a:lnTo>
                  <a:lnTo>
                    <a:pt x="621" y="254"/>
                  </a:lnTo>
                  <a:lnTo>
                    <a:pt x="606" y="231"/>
                  </a:lnTo>
                  <a:lnTo>
                    <a:pt x="587" y="213"/>
                  </a:lnTo>
                  <a:lnTo>
                    <a:pt x="567" y="197"/>
                  </a:lnTo>
                  <a:lnTo>
                    <a:pt x="544" y="184"/>
                  </a:lnTo>
                  <a:lnTo>
                    <a:pt x="519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0" y="158"/>
                  </a:lnTo>
                  <a:lnTo>
                    <a:pt x="412" y="157"/>
                  </a:lnTo>
                  <a:lnTo>
                    <a:pt x="385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4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6" y="207"/>
                  </a:lnTo>
                  <a:lnTo>
                    <a:pt x="221" y="224"/>
                  </a:lnTo>
                  <a:lnTo>
                    <a:pt x="208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7" y="344"/>
                  </a:lnTo>
                  <a:lnTo>
                    <a:pt x="219" y="365"/>
                  </a:lnTo>
                  <a:lnTo>
                    <a:pt x="236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4" y="423"/>
                  </a:lnTo>
                  <a:lnTo>
                    <a:pt x="334" y="434"/>
                  </a:lnTo>
                  <a:lnTo>
                    <a:pt x="363" y="443"/>
                  </a:lnTo>
                  <a:lnTo>
                    <a:pt x="395" y="452"/>
                  </a:lnTo>
                  <a:lnTo>
                    <a:pt x="428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4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6" y="527"/>
                  </a:lnTo>
                  <a:lnTo>
                    <a:pt x="698" y="540"/>
                  </a:lnTo>
                  <a:lnTo>
                    <a:pt x="728" y="556"/>
                  </a:lnTo>
                  <a:lnTo>
                    <a:pt x="756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8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59" y="792"/>
                  </a:lnTo>
                  <a:lnTo>
                    <a:pt x="857" y="838"/>
                  </a:lnTo>
                  <a:lnTo>
                    <a:pt x="849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89" y="1077"/>
                  </a:lnTo>
                  <a:lnTo>
                    <a:pt x="655" y="1093"/>
                  </a:lnTo>
                  <a:lnTo>
                    <a:pt x="619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8" y="1132"/>
                  </a:lnTo>
                  <a:lnTo>
                    <a:pt x="383" y="1131"/>
                  </a:lnTo>
                  <a:lnTo>
                    <a:pt x="340" y="1128"/>
                  </a:lnTo>
                  <a:lnTo>
                    <a:pt x="297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8" y="1061"/>
                  </a:lnTo>
                  <a:lnTo>
                    <a:pt x="117" y="1038"/>
                  </a:lnTo>
                  <a:lnTo>
                    <a:pt x="89" y="1012"/>
                  </a:lnTo>
                  <a:lnTo>
                    <a:pt x="65" y="980"/>
                  </a:lnTo>
                  <a:lnTo>
                    <a:pt x="43" y="947"/>
                  </a:lnTo>
                  <a:lnTo>
                    <a:pt x="26" y="908"/>
                  </a:lnTo>
                  <a:lnTo>
                    <a:pt x="13" y="865"/>
                  </a:lnTo>
                  <a:lnTo>
                    <a:pt x="4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0" y="804"/>
                  </a:lnTo>
                  <a:lnTo>
                    <a:pt x="178" y="838"/>
                  </a:lnTo>
                  <a:lnTo>
                    <a:pt x="191" y="867"/>
                  </a:lnTo>
                  <a:lnTo>
                    <a:pt x="208" y="891"/>
                  </a:lnTo>
                  <a:lnTo>
                    <a:pt x="229" y="913"/>
                  </a:lnTo>
                  <a:lnTo>
                    <a:pt x="253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8" y="966"/>
                  </a:lnTo>
                  <a:lnTo>
                    <a:pt x="371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2" y="976"/>
                  </a:lnTo>
                  <a:lnTo>
                    <a:pt x="488" y="974"/>
                  </a:lnTo>
                  <a:lnTo>
                    <a:pt x="513" y="971"/>
                  </a:lnTo>
                  <a:lnTo>
                    <a:pt x="539" y="966"/>
                  </a:lnTo>
                  <a:lnTo>
                    <a:pt x="564" y="960"/>
                  </a:lnTo>
                  <a:lnTo>
                    <a:pt x="589" y="951"/>
                  </a:lnTo>
                  <a:lnTo>
                    <a:pt x="610" y="941"/>
                  </a:lnTo>
                  <a:lnTo>
                    <a:pt x="630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3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1" y="740"/>
                  </a:lnTo>
                  <a:lnTo>
                    <a:pt x="647" y="722"/>
                  </a:lnTo>
                  <a:lnTo>
                    <a:pt x="627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2" y="656"/>
                  </a:lnTo>
                  <a:lnTo>
                    <a:pt x="490" y="647"/>
                  </a:lnTo>
                  <a:lnTo>
                    <a:pt x="457" y="639"/>
                  </a:lnTo>
                  <a:lnTo>
                    <a:pt x="422" y="630"/>
                  </a:lnTo>
                  <a:lnTo>
                    <a:pt x="387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1" y="595"/>
                  </a:lnTo>
                  <a:lnTo>
                    <a:pt x="247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7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1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3" y="193"/>
                  </a:lnTo>
                  <a:lnTo>
                    <a:pt x="60" y="161"/>
                  </a:lnTo>
                  <a:lnTo>
                    <a:pt x="80" y="132"/>
                  </a:lnTo>
                  <a:lnTo>
                    <a:pt x="103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0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2" y="12"/>
                  </a:lnTo>
                  <a:lnTo>
                    <a:pt x="327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9CD40118-DE8F-4D4D-B169-927A3F98E4C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994526" y="4454526"/>
              <a:ext cx="377825" cy="449263"/>
            </a:xfrm>
            <a:custGeom>
              <a:avLst/>
              <a:gdLst>
                <a:gd name="T0" fmla="*/ 629 w 951"/>
                <a:gd name="T1" fmla="*/ 576 h 1132"/>
                <a:gd name="T2" fmla="*/ 530 w 951"/>
                <a:gd name="T3" fmla="*/ 600 h 1132"/>
                <a:gd name="T4" fmla="*/ 417 w 951"/>
                <a:gd name="T5" fmla="*/ 616 h 1132"/>
                <a:gd name="T6" fmla="*/ 322 w 951"/>
                <a:gd name="T7" fmla="*/ 636 h 1132"/>
                <a:gd name="T8" fmla="*/ 247 w 951"/>
                <a:gd name="T9" fmla="*/ 670 h 1132"/>
                <a:gd name="T10" fmla="*/ 196 w 951"/>
                <a:gd name="T11" fmla="*/ 728 h 1132"/>
                <a:gd name="T12" fmla="*/ 176 w 951"/>
                <a:gd name="T13" fmla="*/ 817 h 1132"/>
                <a:gd name="T14" fmla="*/ 194 w 951"/>
                <a:gd name="T15" fmla="*/ 897 h 1132"/>
                <a:gd name="T16" fmla="*/ 245 w 951"/>
                <a:gd name="T17" fmla="*/ 947 h 1132"/>
                <a:gd name="T18" fmla="*/ 317 w 951"/>
                <a:gd name="T19" fmla="*/ 972 h 1132"/>
                <a:gd name="T20" fmla="*/ 417 w 951"/>
                <a:gd name="T21" fmla="*/ 974 h 1132"/>
                <a:gd name="T22" fmla="*/ 528 w 951"/>
                <a:gd name="T23" fmla="*/ 944 h 1132"/>
                <a:gd name="T24" fmla="*/ 609 w 951"/>
                <a:gd name="T25" fmla="*/ 890 h 1132"/>
                <a:gd name="T26" fmla="*/ 658 w 951"/>
                <a:gd name="T27" fmla="*/ 822 h 1132"/>
                <a:gd name="T28" fmla="*/ 679 w 951"/>
                <a:gd name="T29" fmla="*/ 753 h 1132"/>
                <a:gd name="T30" fmla="*/ 468 w 951"/>
                <a:gd name="T31" fmla="*/ 0 h 1132"/>
                <a:gd name="T32" fmla="*/ 570 w 951"/>
                <a:gd name="T33" fmla="*/ 6 h 1132"/>
                <a:gd name="T34" fmla="*/ 668 w 951"/>
                <a:gd name="T35" fmla="*/ 28 h 1132"/>
                <a:gd name="T36" fmla="*/ 752 w 951"/>
                <a:gd name="T37" fmla="*/ 72 h 1132"/>
                <a:gd name="T38" fmla="*/ 814 w 951"/>
                <a:gd name="T39" fmla="*/ 145 h 1132"/>
                <a:gd name="T40" fmla="*/ 845 w 951"/>
                <a:gd name="T41" fmla="*/ 253 h 1132"/>
                <a:gd name="T42" fmla="*/ 848 w 951"/>
                <a:gd name="T43" fmla="*/ 884 h 1132"/>
                <a:gd name="T44" fmla="*/ 854 w 951"/>
                <a:gd name="T45" fmla="*/ 947 h 1132"/>
                <a:gd name="T46" fmla="*/ 883 w 951"/>
                <a:gd name="T47" fmla="*/ 974 h 1132"/>
                <a:gd name="T48" fmla="*/ 932 w 951"/>
                <a:gd name="T49" fmla="*/ 972 h 1132"/>
                <a:gd name="T50" fmla="*/ 933 w 951"/>
                <a:gd name="T51" fmla="*/ 1114 h 1132"/>
                <a:gd name="T52" fmla="*/ 861 w 951"/>
                <a:gd name="T53" fmla="*/ 1131 h 1132"/>
                <a:gd name="T54" fmla="*/ 779 w 951"/>
                <a:gd name="T55" fmla="*/ 1125 h 1132"/>
                <a:gd name="T56" fmla="*/ 721 w 951"/>
                <a:gd name="T57" fmla="*/ 1083 h 1132"/>
                <a:gd name="T58" fmla="*/ 692 w 951"/>
                <a:gd name="T59" fmla="*/ 1002 h 1132"/>
                <a:gd name="T60" fmla="*/ 616 w 951"/>
                <a:gd name="T61" fmla="*/ 1041 h 1132"/>
                <a:gd name="T62" fmla="*/ 485 w 951"/>
                <a:gd name="T63" fmla="*/ 1111 h 1132"/>
                <a:gd name="T64" fmla="*/ 334 w 951"/>
                <a:gd name="T65" fmla="*/ 1132 h 1132"/>
                <a:gd name="T66" fmla="*/ 222 w 951"/>
                <a:gd name="T67" fmla="*/ 1120 h 1132"/>
                <a:gd name="T68" fmla="*/ 125 w 951"/>
                <a:gd name="T69" fmla="*/ 1082 h 1132"/>
                <a:gd name="T70" fmla="*/ 52 w 951"/>
                <a:gd name="T71" fmla="*/ 1013 h 1132"/>
                <a:gd name="T72" fmla="*/ 9 w 951"/>
                <a:gd name="T73" fmla="*/ 914 h 1132"/>
                <a:gd name="T74" fmla="*/ 1 w 951"/>
                <a:gd name="T75" fmla="*/ 784 h 1132"/>
                <a:gd name="T76" fmla="*/ 33 w 951"/>
                <a:gd name="T77" fmla="*/ 671 h 1132"/>
                <a:gd name="T78" fmla="*/ 94 w 951"/>
                <a:gd name="T79" fmla="*/ 594 h 1132"/>
                <a:gd name="T80" fmla="*/ 176 w 951"/>
                <a:gd name="T81" fmla="*/ 545 h 1132"/>
                <a:gd name="T82" fmla="*/ 273 w 951"/>
                <a:gd name="T83" fmla="*/ 512 h 1132"/>
                <a:gd name="T84" fmla="*/ 381 w 951"/>
                <a:gd name="T85" fmla="*/ 489 h 1132"/>
                <a:gd name="T86" fmla="*/ 491 w 951"/>
                <a:gd name="T87" fmla="*/ 472 h 1132"/>
                <a:gd name="T88" fmla="*/ 582 w 951"/>
                <a:gd name="T89" fmla="*/ 453 h 1132"/>
                <a:gd name="T90" fmla="*/ 647 w 951"/>
                <a:gd name="T91" fmla="*/ 422 h 1132"/>
                <a:gd name="T92" fmla="*/ 680 w 951"/>
                <a:gd name="T93" fmla="*/ 365 h 1132"/>
                <a:gd name="T94" fmla="*/ 675 w 951"/>
                <a:gd name="T95" fmla="*/ 276 h 1132"/>
                <a:gd name="T96" fmla="*/ 638 w 951"/>
                <a:gd name="T97" fmla="*/ 210 h 1132"/>
                <a:gd name="T98" fmla="*/ 578 w 951"/>
                <a:gd name="T99" fmla="*/ 175 h 1132"/>
                <a:gd name="T100" fmla="*/ 506 w 951"/>
                <a:gd name="T101" fmla="*/ 160 h 1132"/>
                <a:gd name="T102" fmla="*/ 423 w 951"/>
                <a:gd name="T103" fmla="*/ 158 h 1132"/>
                <a:gd name="T104" fmla="*/ 332 w 951"/>
                <a:gd name="T105" fmla="*/ 175 h 1132"/>
                <a:gd name="T106" fmla="*/ 261 w 951"/>
                <a:gd name="T107" fmla="*/ 218 h 1132"/>
                <a:gd name="T108" fmla="*/ 216 w 951"/>
                <a:gd name="T109" fmla="*/ 292 h 1132"/>
                <a:gd name="T110" fmla="*/ 39 w 951"/>
                <a:gd name="T111" fmla="*/ 362 h 1132"/>
                <a:gd name="T112" fmla="*/ 66 w 951"/>
                <a:gd name="T113" fmla="*/ 222 h 1132"/>
                <a:gd name="T114" fmla="*/ 129 w 951"/>
                <a:gd name="T115" fmla="*/ 120 h 1132"/>
                <a:gd name="T116" fmla="*/ 222 w 951"/>
                <a:gd name="T117" fmla="*/ 51 h 1132"/>
                <a:gd name="T118" fmla="*/ 338 w 951"/>
                <a:gd name="T119" fmla="*/ 12 h 1132"/>
                <a:gd name="T120" fmla="*/ 468 w 951"/>
                <a:gd name="T12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51" h="1132">
                  <a:moveTo>
                    <a:pt x="681" y="550"/>
                  </a:moveTo>
                  <a:lnTo>
                    <a:pt x="657" y="564"/>
                  </a:lnTo>
                  <a:lnTo>
                    <a:pt x="629" y="576"/>
                  </a:lnTo>
                  <a:lnTo>
                    <a:pt x="599" y="586"/>
                  </a:lnTo>
                  <a:lnTo>
                    <a:pt x="565" y="593"/>
                  </a:lnTo>
                  <a:lnTo>
                    <a:pt x="530" y="600"/>
                  </a:lnTo>
                  <a:lnTo>
                    <a:pt x="493" y="605"/>
                  </a:lnTo>
                  <a:lnTo>
                    <a:pt x="455" y="611"/>
                  </a:lnTo>
                  <a:lnTo>
                    <a:pt x="417" y="616"/>
                  </a:lnTo>
                  <a:lnTo>
                    <a:pt x="379" y="622"/>
                  </a:lnTo>
                  <a:lnTo>
                    <a:pt x="350" y="629"/>
                  </a:lnTo>
                  <a:lnTo>
                    <a:pt x="322" y="636"/>
                  </a:lnTo>
                  <a:lnTo>
                    <a:pt x="295" y="646"/>
                  </a:lnTo>
                  <a:lnTo>
                    <a:pt x="270" y="657"/>
                  </a:lnTo>
                  <a:lnTo>
                    <a:pt x="247" y="670"/>
                  </a:lnTo>
                  <a:lnTo>
                    <a:pt x="227" y="686"/>
                  </a:lnTo>
                  <a:lnTo>
                    <a:pt x="209" y="705"/>
                  </a:lnTo>
                  <a:lnTo>
                    <a:pt x="196" y="728"/>
                  </a:lnTo>
                  <a:lnTo>
                    <a:pt x="185" y="753"/>
                  </a:lnTo>
                  <a:lnTo>
                    <a:pt x="177" y="784"/>
                  </a:lnTo>
                  <a:lnTo>
                    <a:pt x="176" y="817"/>
                  </a:lnTo>
                  <a:lnTo>
                    <a:pt x="177" y="848"/>
                  </a:lnTo>
                  <a:lnTo>
                    <a:pt x="185" y="874"/>
                  </a:lnTo>
                  <a:lnTo>
                    <a:pt x="194" y="897"/>
                  </a:lnTo>
                  <a:lnTo>
                    <a:pt x="209" y="916"/>
                  </a:lnTo>
                  <a:lnTo>
                    <a:pt x="226" y="933"/>
                  </a:lnTo>
                  <a:lnTo>
                    <a:pt x="245" y="947"/>
                  </a:lnTo>
                  <a:lnTo>
                    <a:pt x="267" y="957"/>
                  </a:lnTo>
                  <a:lnTo>
                    <a:pt x="292" y="966"/>
                  </a:lnTo>
                  <a:lnTo>
                    <a:pt x="317" y="972"/>
                  </a:lnTo>
                  <a:lnTo>
                    <a:pt x="344" y="974"/>
                  </a:lnTo>
                  <a:lnTo>
                    <a:pt x="372" y="976"/>
                  </a:lnTo>
                  <a:lnTo>
                    <a:pt x="417" y="974"/>
                  </a:lnTo>
                  <a:lnTo>
                    <a:pt x="458" y="967"/>
                  </a:lnTo>
                  <a:lnTo>
                    <a:pt x="496" y="957"/>
                  </a:lnTo>
                  <a:lnTo>
                    <a:pt x="528" y="944"/>
                  </a:lnTo>
                  <a:lnTo>
                    <a:pt x="559" y="929"/>
                  </a:lnTo>
                  <a:lnTo>
                    <a:pt x="585" y="910"/>
                  </a:lnTo>
                  <a:lnTo>
                    <a:pt x="609" y="890"/>
                  </a:lnTo>
                  <a:lnTo>
                    <a:pt x="628" y="869"/>
                  </a:lnTo>
                  <a:lnTo>
                    <a:pt x="645" y="846"/>
                  </a:lnTo>
                  <a:lnTo>
                    <a:pt x="658" y="822"/>
                  </a:lnTo>
                  <a:lnTo>
                    <a:pt x="668" y="799"/>
                  </a:lnTo>
                  <a:lnTo>
                    <a:pt x="675" y="775"/>
                  </a:lnTo>
                  <a:lnTo>
                    <a:pt x="679" y="753"/>
                  </a:lnTo>
                  <a:lnTo>
                    <a:pt x="681" y="732"/>
                  </a:lnTo>
                  <a:lnTo>
                    <a:pt x="681" y="550"/>
                  </a:lnTo>
                  <a:close/>
                  <a:moveTo>
                    <a:pt x="468" y="0"/>
                  </a:moveTo>
                  <a:lnTo>
                    <a:pt x="502" y="2"/>
                  </a:lnTo>
                  <a:lnTo>
                    <a:pt x="536" y="3"/>
                  </a:lnTo>
                  <a:lnTo>
                    <a:pt x="570" y="6"/>
                  </a:lnTo>
                  <a:lnTo>
                    <a:pt x="604" y="11"/>
                  </a:lnTo>
                  <a:lnTo>
                    <a:pt x="636" y="18"/>
                  </a:lnTo>
                  <a:lnTo>
                    <a:pt x="668" y="28"/>
                  </a:lnTo>
                  <a:lnTo>
                    <a:pt x="697" y="40"/>
                  </a:lnTo>
                  <a:lnTo>
                    <a:pt x="725" y="55"/>
                  </a:lnTo>
                  <a:lnTo>
                    <a:pt x="752" y="72"/>
                  </a:lnTo>
                  <a:lnTo>
                    <a:pt x="775" y="93"/>
                  </a:lnTo>
                  <a:lnTo>
                    <a:pt x="796" y="117"/>
                  </a:lnTo>
                  <a:lnTo>
                    <a:pt x="814" y="145"/>
                  </a:lnTo>
                  <a:lnTo>
                    <a:pt x="828" y="177"/>
                  </a:lnTo>
                  <a:lnTo>
                    <a:pt x="838" y="213"/>
                  </a:lnTo>
                  <a:lnTo>
                    <a:pt x="845" y="253"/>
                  </a:lnTo>
                  <a:lnTo>
                    <a:pt x="848" y="298"/>
                  </a:lnTo>
                  <a:lnTo>
                    <a:pt x="848" y="855"/>
                  </a:lnTo>
                  <a:lnTo>
                    <a:pt x="848" y="884"/>
                  </a:lnTo>
                  <a:lnTo>
                    <a:pt x="848" y="909"/>
                  </a:lnTo>
                  <a:lnTo>
                    <a:pt x="850" y="930"/>
                  </a:lnTo>
                  <a:lnTo>
                    <a:pt x="854" y="947"/>
                  </a:lnTo>
                  <a:lnTo>
                    <a:pt x="860" y="960"/>
                  </a:lnTo>
                  <a:lnTo>
                    <a:pt x="870" y="968"/>
                  </a:lnTo>
                  <a:lnTo>
                    <a:pt x="883" y="974"/>
                  </a:lnTo>
                  <a:lnTo>
                    <a:pt x="900" y="976"/>
                  </a:lnTo>
                  <a:lnTo>
                    <a:pt x="915" y="976"/>
                  </a:lnTo>
                  <a:lnTo>
                    <a:pt x="932" y="972"/>
                  </a:lnTo>
                  <a:lnTo>
                    <a:pt x="951" y="966"/>
                  </a:lnTo>
                  <a:lnTo>
                    <a:pt x="951" y="1104"/>
                  </a:lnTo>
                  <a:lnTo>
                    <a:pt x="933" y="1114"/>
                  </a:lnTo>
                  <a:lnTo>
                    <a:pt x="911" y="1122"/>
                  </a:lnTo>
                  <a:lnTo>
                    <a:pt x="888" y="1128"/>
                  </a:lnTo>
                  <a:lnTo>
                    <a:pt x="861" y="1131"/>
                  </a:lnTo>
                  <a:lnTo>
                    <a:pt x="832" y="1132"/>
                  </a:lnTo>
                  <a:lnTo>
                    <a:pt x="804" y="1131"/>
                  </a:lnTo>
                  <a:lnTo>
                    <a:pt x="779" y="1125"/>
                  </a:lnTo>
                  <a:lnTo>
                    <a:pt x="757" y="1116"/>
                  </a:lnTo>
                  <a:lnTo>
                    <a:pt x="737" y="1101"/>
                  </a:lnTo>
                  <a:lnTo>
                    <a:pt x="721" y="1083"/>
                  </a:lnTo>
                  <a:lnTo>
                    <a:pt x="708" y="1061"/>
                  </a:lnTo>
                  <a:lnTo>
                    <a:pt x="698" y="1034"/>
                  </a:lnTo>
                  <a:lnTo>
                    <a:pt x="692" y="1002"/>
                  </a:lnTo>
                  <a:lnTo>
                    <a:pt x="691" y="966"/>
                  </a:lnTo>
                  <a:lnTo>
                    <a:pt x="655" y="1006"/>
                  </a:lnTo>
                  <a:lnTo>
                    <a:pt x="616" y="1041"/>
                  </a:lnTo>
                  <a:lnTo>
                    <a:pt x="575" y="1069"/>
                  </a:lnTo>
                  <a:lnTo>
                    <a:pt x="531" y="1093"/>
                  </a:lnTo>
                  <a:lnTo>
                    <a:pt x="485" y="1111"/>
                  </a:lnTo>
                  <a:lnTo>
                    <a:pt x="436" y="1123"/>
                  </a:lnTo>
                  <a:lnTo>
                    <a:pt x="386" y="1130"/>
                  </a:lnTo>
                  <a:lnTo>
                    <a:pt x="334" y="1132"/>
                  </a:lnTo>
                  <a:lnTo>
                    <a:pt x="295" y="1131"/>
                  </a:lnTo>
                  <a:lnTo>
                    <a:pt x="258" y="1128"/>
                  </a:lnTo>
                  <a:lnTo>
                    <a:pt x="222" y="1120"/>
                  </a:lnTo>
                  <a:lnTo>
                    <a:pt x="187" y="1111"/>
                  </a:lnTo>
                  <a:lnTo>
                    <a:pt x="155" y="1097"/>
                  </a:lnTo>
                  <a:lnTo>
                    <a:pt x="125" y="1082"/>
                  </a:lnTo>
                  <a:lnTo>
                    <a:pt x="98" y="1062"/>
                  </a:lnTo>
                  <a:lnTo>
                    <a:pt x="73" y="1040"/>
                  </a:lnTo>
                  <a:lnTo>
                    <a:pt x="52" y="1013"/>
                  </a:lnTo>
                  <a:lnTo>
                    <a:pt x="34" y="984"/>
                  </a:lnTo>
                  <a:lnTo>
                    <a:pt x="19" y="951"/>
                  </a:lnTo>
                  <a:lnTo>
                    <a:pt x="9" y="914"/>
                  </a:lnTo>
                  <a:lnTo>
                    <a:pt x="1" y="874"/>
                  </a:lnTo>
                  <a:lnTo>
                    <a:pt x="0" y="830"/>
                  </a:lnTo>
                  <a:lnTo>
                    <a:pt x="1" y="784"/>
                  </a:lnTo>
                  <a:lnTo>
                    <a:pt x="9" y="741"/>
                  </a:lnTo>
                  <a:lnTo>
                    <a:pt x="18" y="704"/>
                  </a:lnTo>
                  <a:lnTo>
                    <a:pt x="33" y="671"/>
                  </a:lnTo>
                  <a:lnTo>
                    <a:pt x="50" y="642"/>
                  </a:lnTo>
                  <a:lnTo>
                    <a:pt x="70" y="617"/>
                  </a:lnTo>
                  <a:lnTo>
                    <a:pt x="94" y="594"/>
                  </a:lnTo>
                  <a:lnTo>
                    <a:pt x="119" y="575"/>
                  </a:lnTo>
                  <a:lnTo>
                    <a:pt x="147" y="559"/>
                  </a:lnTo>
                  <a:lnTo>
                    <a:pt x="176" y="545"/>
                  </a:lnTo>
                  <a:lnTo>
                    <a:pt x="208" y="533"/>
                  </a:lnTo>
                  <a:lnTo>
                    <a:pt x="241" y="522"/>
                  </a:lnTo>
                  <a:lnTo>
                    <a:pt x="273" y="512"/>
                  </a:lnTo>
                  <a:lnTo>
                    <a:pt x="307" y="505"/>
                  </a:lnTo>
                  <a:lnTo>
                    <a:pt x="343" y="496"/>
                  </a:lnTo>
                  <a:lnTo>
                    <a:pt x="381" y="489"/>
                  </a:lnTo>
                  <a:lnTo>
                    <a:pt x="419" y="483"/>
                  </a:lnTo>
                  <a:lnTo>
                    <a:pt x="455" y="477"/>
                  </a:lnTo>
                  <a:lnTo>
                    <a:pt x="491" y="472"/>
                  </a:lnTo>
                  <a:lnTo>
                    <a:pt x="523" y="466"/>
                  </a:lnTo>
                  <a:lnTo>
                    <a:pt x="554" y="460"/>
                  </a:lnTo>
                  <a:lnTo>
                    <a:pt x="582" y="453"/>
                  </a:lnTo>
                  <a:lnTo>
                    <a:pt x="606" y="445"/>
                  </a:lnTo>
                  <a:lnTo>
                    <a:pt x="629" y="434"/>
                  </a:lnTo>
                  <a:lnTo>
                    <a:pt x="647" y="422"/>
                  </a:lnTo>
                  <a:lnTo>
                    <a:pt x="662" y="406"/>
                  </a:lnTo>
                  <a:lnTo>
                    <a:pt x="674" y="387"/>
                  </a:lnTo>
                  <a:lnTo>
                    <a:pt x="680" y="365"/>
                  </a:lnTo>
                  <a:lnTo>
                    <a:pt x="683" y="338"/>
                  </a:lnTo>
                  <a:lnTo>
                    <a:pt x="680" y="304"/>
                  </a:lnTo>
                  <a:lnTo>
                    <a:pt x="675" y="276"/>
                  </a:lnTo>
                  <a:lnTo>
                    <a:pt x="666" y="250"/>
                  </a:lnTo>
                  <a:lnTo>
                    <a:pt x="652" y="228"/>
                  </a:lnTo>
                  <a:lnTo>
                    <a:pt x="638" y="210"/>
                  </a:lnTo>
                  <a:lnTo>
                    <a:pt x="619" y="196"/>
                  </a:lnTo>
                  <a:lnTo>
                    <a:pt x="600" y="184"/>
                  </a:lnTo>
                  <a:lnTo>
                    <a:pt x="578" y="175"/>
                  </a:lnTo>
                  <a:lnTo>
                    <a:pt x="555" y="168"/>
                  </a:lnTo>
                  <a:lnTo>
                    <a:pt x="532" y="163"/>
                  </a:lnTo>
                  <a:lnTo>
                    <a:pt x="506" y="160"/>
                  </a:lnTo>
                  <a:lnTo>
                    <a:pt x="482" y="158"/>
                  </a:lnTo>
                  <a:lnTo>
                    <a:pt x="458" y="157"/>
                  </a:lnTo>
                  <a:lnTo>
                    <a:pt x="423" y="158"/>
                  </a:lnTo>
                  <a:lnTo>
                    <a:pt x="391" y="162"/>
                  </a:lnTo>
                  <a:lnTo>
                    <a:pt x="360" y="168"/>
                  </a:lnTo>
                  <a:lnTo>
                    <a:pt x="332" y="175"/>
                  </a:lnTo>
                  <a:lnTo>
                    <a:pt x="305" y="186"/>
                  </a:lnTo>
                  <a:lnTo>
                    <a:pt x="282" y="201"/>
                  </a:lnTo>
                  <a:lnTo>
                    <a:pt x="261" y="218"/>
                  </a:lnTo>
                  <a:lnTo>
                    <a:pt x="243" y="239"/>
                  </a:lnTo>
                  <a:lnTo>
                    <a:pt x="228" y="263"/>
                  </a:lnTo>
                  <a:lnTo>
                    <a:pt x="216" y="292"/>
                  </a:lnTo>
                  <a:lnTo>
                    <a:pt x="209" y="325"/>
                  </a:lnTo>
                  <a:lnTo>
                    <a:pt x="205" y="362"/>
                  </a:lnTo>
                  <a:lnTo>
                    <a:pt x="39" y="362"/>
                  </a:lnTo>
                  <a:lnTo>
                    <a:pt x="43" y="312"/>
                  </a:lnTo>
                  <a:lnTo>
                    <a:pt x="52" y="265"/>
                  </a:lnTo>
                  <a:lnTo>
                    <a:pt x="66" y="222"/>
                  </a:lnTo>
                  <a:lnTo>
                    <a:pt x="83" y="184"/>
                  </a:lnTo>
                  <a:lnTo>
                    <a:pt x="104" y="150"/>
                  </a:lnTo>
                  <a:lnTo>
                    <a:pt x="129" y="120"/>
                  </a:lnTo>
                  <a:lnTo>
                    <a:pt x="157" y="93"/>
                  </a:lnTo>
                  <a:lnTo>
                    <a:pt x="188" y="70"/>
                  </a:lnTo>
                  <a:lnTo>
                    <a:pt x="222" y="51"/>
                  </a:lnTo>
                  <a:lnTo>
                    <a:pt x="259" y="35"/>
                  </a:lnTo>
                  <a:lnTo>
                    <a:pt x="296" y="22"/>
                  </a:lnTo>
                  <a:lnTo>
                    <a:pt x="338" y="12"/>
                  </a:lnTo>
                  <a:lnTo>
                    <a:pt x="379" y="6"/>
                  </a:lnTo>
                  <a:lnTo>
                    <a:pt x="423" y="3"/>
                  </a:lnTo>
                  <a:lnTo>
                    <a:pt x="4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01D8C2F5-CF96-40DE-BE49-7384DBB0F7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67588" y="4454526"/>
              <a:ext cx="341313" cy="449263"/>
            </a:xfrm>
            <a:custGeom>
              <a:avLst/>
              <a:gdLst>
                <a:gd name="T0" fmla="*/ 486 w 860"/>
                <a:gd name="T1" fmla="*/ 5 h 1132"/>
                <a:gd name="T2" fmla="*/ 604 w 860"/>
                <a:gd name="T3" fmla="*/ 31 h 1132"/>
                <a:gd name="T4" fmla="*/ 701 w 860"/>
                <a:gd name="T5" fmla="*/ 82 h 1132"/>
                <a:gd name="T6" fmla="*/ 771 w 860"/>
                <a:gd name="T7" fmla="*/ 167 h 1132"/>
                <a:gd name="T8" fmla="*/ 810 w 860"/>
                <a:gd name="T9" fmla="*/ 290 h 1132"/>
                <a:gd name="T10" fmla="*/ 644 w 860"/>
                <a:gd name="T11" fmla="*/ 307 h 1132"/>
                <a:gd name="T12" fmla="*/ 606 w 860"/>
                <a:gd name="T13" fmla="*/ 231 h 1132"/>
                <a:gd name="T14" fmla="*/ 545 w 860"/>
                <a:gd name="T15" fmla="*/ 184 h 1132"/>
                <a:gd name="T16" fmla="*/ 467 w 860"/>
                <a:gd name="T17" fmla="*/ 162 h 1132"/>
                <a:gd name="T18" fmla="*/ 386 w 860"/>
                <a:gd name="T19" fmla="*/ 158 h 1132"/>
                <a:gd name="T20" fmla="*/ 305 w 860"/>
                <a:gd name="T21" fmla="*/ 172 h 1132"/>
                <a:gd name="T22" fmla="*/ 238 w 860"/>
                <a:gd name="T23" fmla="*/ 207 h 1132"/>
                <a:gd name="T24" fmla="*/ 200 w 860"/>
                <a:gd name="T25" fmla="*/ 268 h 1132"/>
                <a:gd name="T26" fmla="*/ 208 w 860"/>
                <a:gd name="T27" fmla="*/ 344 h 1132"/>
                <a:gd name="T28" fmla="*/ 256 w 860"/>
                <a:gd name="T29" fmla="*/ 397 h 1132"/>
                <a:gd name="T30" fmla="*/ 334 w 860"/>
                <a:gd name="T31" fmla="*/ 434 h 1132"/>
                <a:gd name="T32" fmla="*/ 429 w 860"/>
                <a:gd name="T33" fmla="*/ 460 h 1132"/>
                <a:gd name="T34" fmla="*/ 528 w 860"/>
                <a:gd name="T35" fmla="*/ 484 h 1132"/>
                <a:gd name="T36" fmla="*/ 634 w 860"/>
                <a:gd name="T37" fmla="*/ 513 h 1132"/>
                <a:gd name="T38" fmla="*/ 729 w 860"/>
                <a:gd name="T39" fmla="*/ 556 h 1132"/>
                <a:gd name="T40" fmla="*/ 804 w 860"/>
                <a:gd name="T41" fmla="*/ 620 h 1132"/>
                <a:gd name="T42" fmla="*/ 850 w 860"/>
                <a:gd name="T43" fmla="*/ 711 h 1132"/>
                <a:gd name="T44" fmla="*/ 857 w 860"/>
                <a:gd name="T45" fmla="*/ 838 h 1132"/>
                <a:gd name="T46" fmla="*/ 821 w 860"/>
                <a:gd name="T47" fmla="*/ 954 h 1132"/>
                <a:gd name="T48" fmla="*/ 750 w 860"/>
                <a:gd name="T49" fmla="*/ 1037 h 1132"/>
                <a:gd name="T50" fmla="*/ 656 w 860"/>
                <a:gd name="T51" fmla="*/ 1093 h 1132"/>
                <a:gd name="T52" fmla="*/ 545 w 860"/>
                <a:gd name="T53" fmla="*/ 1124 h 1132"/>
                <a:gd name="T54" fmla="*/ 429 w 860"/>
                <a:gd name="T55" fmla="*/ 1132 h 1132"/>
                <a:gd name="T56" fmla="*/ 299 w 860"/>
                <a:gd name="T57" fmla="*/ 1120 h 1132"/>
                <a:gd name="T58" fmla="*/ 182 w 860"/>
                <a:gd name="T59" fmla="*/ 1081 h 1132"/>
                <a:gd name="T60" fmla="*/ 90 w 860"/>
                <a:gd name="T61" fmla="*/ 1012 h 1132"/>
                <a:gd name="T62" fmla="*/ 27 w 860"/>
                <a:gd name="T63" fmla="*/ 908 h 1132"/>
                <a:gd name="T64" fmla="*/ 0 w 860"/>
                <a:gd name="T65" fmla="*/ 767 h 1132"/>
                <a:gd name="T66" fmla="*/ 180 w 860"/>
                <a:gd name="T67" fmla="*/ 838 h 1132"/>
                <a:gd name="T68" fmla="*/ 229 w 860"/>
                <a:gd name="T69" fmla="*/ 913 h 1132"/>
                <a:gd name="T70" fmla="*/ 308 w 860"/>
                <a:gd name="T71" fmla="*/ 957 h 1132"/>
                <a:gd name="T72" fmla="*/ 404 w 860"/>
                <a:gd name="T73" fmla="*/ 974 h 1132"/>
                <a:gd name="T74" fmla="*/ 488 w 860"/>
                <a:gd name="T75" fmla="*/ 974 h 1132"/>
                <a:gd name="T76" fmla="*/ 565 w 860"/>
                <a:gd name="T77" fmla="*/ 960 h 1132"/>
                <a:gd name="T78" fmla="*/ 631 w 860"/>
                <a:gd name="T79" fmla="*/ 927 h 1132"/>
                <a:gd name="T80" fmla="*/ 674 w 860"/>
                <a:gd name="T81" fmla="*/ 871 h 1132"/>
                <a:gd name="T82" fmla="*/ 681 w 860"/>
                <a:gd name="T83" fmla="*/ 787 h 1132"/>
                <a:gd name="T84" fmla="*/ 647 w 860"/>
                <a:gd name="T85" fmla="*/ 722 h 1132"/>
                <a:gd name="T86" fmla="*/ 580 w 860"/>
                <a:gd name="T87" fmla="*/ 677 h 1132"/>
                <a:gd name="T88" fmla="*/ 491 w 860"/>
                <a:gd name="T89" fmla="*/ 647 h 1132"/>
                <a:gd name="T90" fmla="*/ 389 w 860"/>
                <a:gd name="T91" fmla="*/ 622 h 1132"/>
                <a:gd name="T92" fmla="*/ 283 w 860"/>
                <a:gd name="T93" fmla="*/ 595 h 1132"/>
                <a:gd name="T94" fmla="*/ 183 w 860"/>
                <a:gd name="T95" fmla="*/ 558 h 1132"/>
                <a:gd name="T96" fmla="*/ 99 w 860"/>
                <a:gd name="T97" fmla="*/ 504 h 1132"/>
                <a:gd name="T98" fmla="*/ 42 w 860"/>
                <a:gd name="T99" fmla="*/ 423 h 1132"/>
                <a:gd name="T100" fmla="*/ 22 w 860"/>
                <a:gd name="T101" fmla="*/ 308 h 1132"/>
                <a:gd name="T102" fmla="*/ 44 w 860"/>
                <a:gd name="T103" fmla="*/ 193 h 1132"/>
                <a:gd name="T104" fmla="*/ 104 w 860"/>
                <a:gd name="T105" fmla="*/ 107 h 1132"/>
                <a:gd name="T106" fmla="*/ 191 w 860"/>
                <a:gd name="T107" fmla="*/ 46 h 1132"/>
                <a:gd name="T108" fmla="*/ 293 w 860"/>
                <a:gd name="T109" fmla="*/ 12 h 1132"/>
                <a:gd name="T110" fmla="*/ 399 w 860"/>
                <a:gd name="T111" fmla="*/ 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0" h="1132">
                  <a:moveTo>
                    <a:pt x="399" y="0"/>
                  </a:moveTo>
                  <a:lnTo>
                    <a:pt x="443" y="2"/>
                  </a:lnTo>
                  <a:lnTo>
                    <a:pt x="486" y="5"/>
                  </a:lnTo>
                  <a:lnTo>
                    <a:pt x="527" y="11"/>
                  </a:lnTo>
                  <a:lnTo>
                    <a:pt x="566" y="20"/>
                  </a:lnTo>
                  <a:lnTo>
                    <a:pt x="604" y="31"/>
                  </a:lnTo>
                  <a:lnTo>
                    <a:pt x="639" y="44"/>
                  </a:lnTo>
                  <a:lnTo>
                    <a:pt x="670" y="62"/>
                  </a:lnTo>
                  <a:lnTo>
                    <a:pt x="701" y="82"/>
                  </a:lnTo>
                  <a:lnTo>
                    <a:pt x="727" y="107"/>
                  </a:lnTo>
                  <a:lnTo>
                    <a:pt x="750" y="134"/>
                  </a:lnTo>
                  <a:lnTo>
                    <a:pt x="771" y="167"/>
                  </a:lnTo>
                  <a:lnTo>
                    <a:pt x="788" y="203"/>
                  </a:lnTo>
                  <a:lnTo>
                    <a:pt x="800" y="244"/>
                  </a:lnTo>
                  <a:lnTo>
                    <a:pt x="810" y="290"/>
                  </a:lnTo>
                  <a:lnTo>
                    <a:pt x="815" y="339"/>
                  </a:lnTo>
                  <a:lnTo>
                    <a:pt x="648" y="339"/>
                  </a:lnTo>
                  <a:lnTo>
                    <a:pt x="644" y="307"/>
                  </a:lnTo>
                  <a:lnTo>
                    <a:pt x="634" y="278"/>
                  </a:lnTo>
                  <a:lnTo>
                    <a:pt x="622" y="254"/>
                  </a:lnTo>
                  <a:lnTo>
                    <a:pt x="606" y="231"/>
                  </a:lnTo>
                  <a:lnTo>
                    <a:pt x="588" y="213"/>
                  </a:lnTo>
                  <a:lnTo>
                    <a:pt x="567" y="197"/>
                  </a:lnTo>
                  <a:lnTo>
                    <a:pt x="545" y="184"/>
                  </a:lnTo>
                  <a:lnTo>
                    <a:pt x="520" y="174"/>
                  </a:lnTo>
                  <a:lnTo>
                    <a:pt x="494" y="167"/>
                  </a:lnTo>
                  <a:lnTo>
                    <a:pt x="467" y="162"/>
                  </a:lnTo>
                  <a:lnTo>
                    <a:pt x="441" y="158"/>
                  </a:lnTo>
                  <a:lnTo>
                    <a:pt x="413" y="157"/>
                  </a:lnTo>
                  <a:lnTo>
                    <a:pt x="386" y="158"/>
                  </a:lnTo>
                  <a:lnTo>
                    <a:pt x="358" y="161"/>
                  </a:lnTo>
                  <a:lnTo>
                    <a:pt x="330" y="166"/>
                  </a:lnTo>
                  <a:lnTo>
                    <a:pt x="305" y="172"/>
                  </a:lnTo>
                  <a:lnTo>
                    <a:pt x="279" y="180"/>
                  </a:lnTo>
                  <a:lnTo>
                    <a:pt x="257" y="192"/>
                  </a:lnTo>
                  <a:lnTo>
                    <a:pt x="238" y="207"/>
                  </a:lnTo>
                  <a:lnTo>
                    <a:pt x="221" y="224"/>
                  </a:lnTo>
                  <a:lnTo>
                    <a:pt x="209" y="244"/>
                  </a:lnTo>
                  <a:lnTo>
                    <a:pt x="200" y="268"/>
                  </a:lnTo>
                  <a:lnTo>
                    <a:pt x="198" y="296"/>
                  </a:lnTo>
                  <a:lnTo>
                    <a:pt x="200" y="321"/>
                  </a:lnTo>
                  <a:lnTo>
                    <a:pt x="208" y="344"/>
                  </a:lnTo>
                  <a:lnTo>
                    <a:pt x="220" y="365"/>
                  </a:lnTo>
                  <a:lnTo>
                    <a:pt x="237" y="382"/>
                  </a:lnTo>
                  <a:lnTo>
                    <a:pt x="256" y="397"/>
                  </a:lnTo>
                  <a:lnTo>
                    <a:pt x="279" y="411"/>
                  </a:lnTo>
                  <a:lnTo>
                    <a:pt x="305" y="423"/>
                  </a:lnTo>
                  <a:lnTo>
                    <a:pt x="334" y="434"/>
                  </a:lnTo>
                  <a:lnTo>
                    <a:pt x="364" y="443"/>
                  </a:lnTo>
                  <a:lnTo>
                    <a:pt x="396" y="452"/>
                  </a:lnTo>
                  <a:lnTo>
                    <a:pt x="429" y="460"/>
                  </a:lnTo>
                  <a:lnTo>
                    <a:pt x="461" y="467"/>
                  </a:lnTo>
                  <a:lnTo>
                    <a:pt x="495" y="476"/>
                  </a:lnTo>
                  <a:lnTo>
                    <a:pt x="528" y="484"/>
                  </a:lnTo>
                  <a:lnTo>
                    <a:pt x="565" y="493"/>
                  </a:lnTo>
                  <a:lnTo>
                    <a:pt x="600" y="502"/>
                  </a:lnTo>
                  <a:lnTo>
                    <a:pt x="634" y="513"/>
                  </a:lnTo>
                  <a:lnTo>
                    <a:pt x="667" y="527"/>
                  </a:lnTo>
                  <a:lnTo>
                    <a:pt x="699" y="540"/>
                  </a:lnTo>
                  <a:lnTo>
                    <a:pt x="729" y="556"/>
                  </a:lnTo>
                  <a:lnTo>
                    <a:pt x="757" y="575"/>
                  </a:lnTo>
                  <a:lnTo>
                    <a:pt x="782" y="595"/>
                  </a:lnTo>
                  <a:lnTo>
                    <a:pt x="804" y="620"/>
                  </a:lnTo>
                  <a:lnTo>
                    <a:pt x="823" y="646"/>
                  </a:lnTo>
                  <a:lnTo>
                    <a:pt x="839" y="676"/>
                  </a:lnTo>
                  <a:lnTo>
                    <a:pt x="850" y="711"/>
                  </a:lnTo>
                  <a:lnTo>
                    <a:pt x="857" y="750"/>
                  </a:lnTo>
                  <a:lnTo>
                    <a:pt x="860" y="792"/>
                  </a:lnTo>
                  <a:lnTo>
                    <a:pt x="857" y="838"/>
                  </a:lnTo>
                  <a:lnTo>
                    <a:pt x="850" y="880"/>
                  </a:lnTo>
                  <a:lnTo>
                    <a:pt x="838" y="919"/>
                  </a:lnTo>
                  <a:lnTo>
                    <a:pt x="821" y="954"/>
                  </a:lnTo>
                  <a:lnTo>
                    <a:pt x="801" y="985"/>
                  </a:lnTo>
                  <a:lnTo>
                    <a:pt x="777" y="1013"/>
                  </a:lnTo>
                  <a:lnTo>
                    <a:pt x="750" y="1037"/>
                  </a:lnTo>
                  <a:lnTo>
                    <a:pt x="721" y="1059"/>
                  </a:lnTo>
                  <a:lnTo>
                    <a:pt x="690" y="1077"/>
                  </a:lnTo>
                  <a:lnTo>
                    <a:pt x="656" y="1093"/>
                  </a:lnTo>
                  <a:lnTo>
                    <a:pt x="621" y="1106"/>
                  </a:lnTo>
                  <a:lnTo>
                    <a:pt x="583" y="1116"/>
                  </a:lnTo>
                  <a:lnTo>
                    <a:pt x="545" y="1124"/>
                  </a:lnTo>
                  <a:lnTo>
                    <a:pt x="506" y="1129"/>
                  </a:lnTo>
                  <a:lnTo>
                    <a:pt x="467" y="1132"/>
                  </a:lnTo>
                  <a:lnTo>
                    <a:pt x="429" y="1132"/>
                  </a:lnTo>
                  <a:lnTo>
                    <a:pt x="384" y="1131"/>
                  </a:lnTo>
                  <a:lnTo>
                    <a:pt x="340" y="1128"/>
                  </a:lnTo>
                  <a:lnTo>
                    <a:pt x="299" y="1120"/>
                  </a:lnTo>
                  <a:lnTo>
                    <a:pt x="257" y="1111"/>
                  </a:lnTo>
                  <a:lnTo>
                    <a:pt x="218" y="1097"/>
                  </a:lnTo>
                  <a:lnTo>
                    <a:pt x="182" y="1081"/>
                  </a:lnTo>
                  <a:lnTo>
                    <a:pt x="149" y="1061"/>
                  </a:lnTo>
                  <a:lnTo>
                    <a:pt x="118" y="1038"/>
                  </a:lnTo>
                  <a:lnTo>
                    <a:pt x="90" y="1012"/>
                  </a:lnTo>
                  <a:lnTo>
                    <a:pt x="65" y="980"/>
                  </a:lnTo>
                  <a:lnTo>
                    <a:pt x="44" y="947"/>
                  </a:lnTo>
                  <a:lnTo>
                    <a:pt x="27" y="908"/>
                  </a:lnTo>
                  <a:lnTo>
                    <a:pt x="13" y="865"/>
                  </a:lnTo>
                  <a:lnTo>
                    <a:pt x="5" y="819"/>
                  </a:lnTo>
                  <a:lnTo>
                    <a:pt x="0" y="767"/>
                  </a:lnTo>
                  <a:lnTo>
                    <a:pt x="166" y="767"/>
                  </a:lnTo>
                  <a:lnTo>
                    <a:pt x="171" y="804"/>
                  </a:lnTo>
                  <a:lnTo>
                    <a:pt x="180" y="838"/>
                  </a:lnTo>
                  <a:lnTo>
                    <a:pt x="192" y="867"/>
                  </a:lnTo>
                  <a:lnTo>
                    <a:pt x="209" y="891"/>
                  </a:lnTo>
                  <a:lnTo>
                    <a:pt x="229" y="913"/>
                  </a:lnTo>
                  <a:lnTo>
                    <a:pt x="254" y="931"/>
                  </a:lnTo>
                  <a:lnTo>
                    <a:pt x="279" y="945"/>
                  </a:lnTo>
                  <a:lnTo>
                    <a:pt x="308" y="957"/>
                  </a:lnTo>
                  <a:lnTo>
                    <a:pt x="339" y="966"/>
                  </a:lnTo>
                  <a:lnTo>
                    <a:pt x="372" y="972"/>
                  </a:lnTo>
                  <a:lnTo>
                    <a:pt x="404" y="974"/>
                  </a:lnTo>
                  <a:lnTo>
                    <a:pt x="438" y="976"/>
                  </a:lnTo>
                  <a:lnTo>
                    <a:pt x="463" y="976"/>
                  </a:lnTo>
                  <a:lnTo>
                    <a:pt x="488" y="974"/>
                  </a:lnTo>
                  <a:lnTo>
                    <a:pt x="515" y="971"/>
                  </a:lnTo>
                  <a:lnTo>
                    <a:pt x="540" y="966"/>
                  </a:lnTo>
                  <a:lnTo>
                    <a:pt x="565" y="960"/>
                  </a:lnTo>
                  <a:lnTo>
                    <a:pt x="589" y="951"/>
                  </a:lnTo>
                  <a:lnTo>
                    <a:pt x="611" y="941"/>
                  </a:lnTo>
                  <a:lnTo>
                    <a:pt x="631" y="927"/>
                  </a:lnTo>
                  <a:lnTo>
                    <a:pt x="648" y="912"/>
                  </a:lnTo>
                  <a:lnTo>
                    <a:pt x="663" y="892"/>
                  </a:lnTo>
                  <a:lnTo>
                    <a:pt x="674" y="871"/>
                  </a:lnTo>
                  <a:lnTo>
                    <a:pt x="681" y="844"/>
                  </a:lnTo>
                  <a:lnTo>
                    <a:pt x="684" y="815"/>
                  </a:lnTo>
                  <a:lnTo>
                    <a:pt x="681" y="787"/>
                  </a:lnTo>
                  <a:lnTo>
                    <a:pt x="674" y="762"/>
                  </a:lnTo>
                  <a:lnTo>
                    <a:pt x="662" y="740"/>
                  </a:lnTo>
                  <a:lnTo>
                    <a:pt x="647" y="722"/>
                  </a:lnTo>
                  <a:lnTo>
                    <a:pt x="628" y="705"/>
                  </a:lnTo>
                  <a:lnTo>
                    <a:pt x="606" y="691"/>
                  </a:lnTo>
                  <a:lnTo>
                    <a:pt x="580" y="677"/>
                  </a:lnTo>
                  <a:lnTo>
                    <a:pt x="552" y="667"/>
                  </a:lnTo>
                  <a:lnTo>
                    <a:pt x="523" y="656"/>
                  </a:lnTo>
                  <a:lnTo>
                    <a:pt x="491" y="647"/>
                  </a:lnTo>
                  <a:lnTo>
                    <a:pt x="458" y="639"/>
                  </a:lnTo>
                  <a:lnTo>
                    <a:pt x="424" y="630"/>
                  </a:lnTo>
                  <a:lnTo>
                    <a:pt x="389" y="622"/>
                  </a:lnTo>
                  <a:lnTo>
                    <a:pt x="352" y="613"/>
                  </a:lnTo>
                  <a:lnTo>
                    <a:pt x="317" y="605"/>
                  </a:lnTo>
                  <a:lnTo>
                    <a:pt x="283" y="595"/>
                  </a:lnTo>
                  <a:lnTo>
                    <a:pt x="248" y="585"/>
                  </a:lnTo>
                  <a:lnTo>
                    <a:pt x="215" y="572"/>
                  </a:lnTo>
                  <a:lnTo>
                    <a:pt x="183" y="558"/>
                  </a:lnTo>
                  <a:lnTo>
                    <a:pt x="153" y="542"/>
                  </a:lnTo>
                  <a:lnTo>
                    <a:pt x="125" y="524"/>
                  </a:lnTo>
                  <a:lnTo>
                    <a:pt x="99" y="504"/>
                  </a:lnTo>
                  <a:lnTo>
                    <a:pt x="78" y="480"/>
                  </a:lnTo>
                  <a:lnTo>
                    <a:pt x="58" y="453"/>
                  </a:lnTo>
                  <a:lnTo>
                    <a:pt x="42" y="423"/>
                  </a:lnTo>
                  <a:lnTo>
                    <a:pt x="31" y="389"/>
                  </a:lnTo>
                  <a:lnTo>
                    <a:pt x="24" y="350"/>
                  </a:lnTo>
                  <a:lnTo>
                    <a:pt x="22" y="308"/>
                  </a:lnTo>
                  <a:lnTo>
                    <a:pt x="24" y="267"/>
                  </a:lnTo>
                  <a:lnTo>
                    <a:pt x="31" y="228"/>
                  </a:lnTo>
                  <a:lnTo>
                    <a:pt x="44" y="193"/>
                  </a:lnTo>
                  <a:lnTo>
                    <a:pt x="61" y="161"/>
                  </a:lnTo>
                  <a:lnTo>
                    <a:pt x="80" y="132"/>
                  </a:lnTo>
                  <a:lnTo>
                    <a:pt x="104" y="107"/>
                  </a:lnTo>
                  <a:lnTo>
                    <a:pt x="130" y="84"/>
                  </a:lnTo>
                  <a:lnTo>
                    <a:pt x="159" y="63"/>
                  </a:lnTo>
                  <a:lnTo>
                    <a:pt x="191" y="46"/>
                  </a:lnTo>
                  <a:lnTo>
                    <a:pt x="223" y="32"/>
                  </a:lnTo>
                  <a:lnTo>
                    <a:pt x="257" y="21"/>
                  </a:lnTo>
                  <a:lnTo>
                    <a:pt x="293" y="12"/>
                  </a:lnTo>
                  <a:lnTo>
                    <a:pt x="328" y="6"/>
                  </a:lnTo>
                  <a:lnTo>
                    <a:pt x="364" y="2"/>
                  </a:lnTo>
                  <a:lnTo>
                    <a:pt x="3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E35D9B15-3B83-4491-B030-9151BBF46E5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46801" y="4554538"/>
              <a:ext cx="434975" cy="479425"/>
            </a:xfrm>
            <a:custGeom>
              <a:avLst/>
              <a:gdLst>
                <a:gd name="T0" fmla="*/ 621 w 1095"/>
                <a:gd name="T1" fmla="*/ 1 h 1208"/>
                <a:gd name="T2" fmla="*/ 664 w 1095"/>
                <a:gd name="T3" fmla="*/ 18 h 1208"/>
                <a:gd name="T4" fmla="*/ 709 w 1095"/>
                <a:gd name="T5" fmla="*/ 67 h 1208"/>
                <a:gd name="T6" fmla="*/ 947 w 1095"/>
                <a:gd name="T7" fmla="*/ 353 h 1208"/>
                <a:gd name="T8" fmla="*/ 1027 w 1095"/>
                <a:gd name="T9" fmla="*/ 469 h 1208"/>
                <a:gd name="T10" fmla="*/ 1076 w 1095"/>
                <a:gd name="T11" fmla="*/ 580 h 1208"/>
                <a:gd name="T12" fmla="*/ 1095 w 1095"/>
                <a:gd name="T13" fmla="*/ 687 h 1208"/>
                <a:gd name="T14" fmla="*/ 1090 w 1095"/>
                <a:gd name="T15" fmla="*/ 786 h 1208"/>
                <a:gd name="T16" fmla="*/ 1064 w 1095"/>
                <a:gd name="T17" fmla="*/ 877 h 1208"/>
                <a:gd name="T18" fmla="*/ 1020 w 1095"/>
                <a:gd name="T19" fmla="*/ 959 h 1208"/>
                <a:gd name="T20" fmla="*/ 962 w 1095"/>
                <a:gd name="T21" fmla="*/ 1032 h 1208"/>
                <a:gd name="T22" fmla="*/ 892 w 1095"/>
                <a:gd name="T23" fmla="*/ 1093 h 1208"/>
                <a:gd name="T24" fmla="*/ 817 w 1095"/>
                <a:gd name="T25" fmla="*/ 1142 h 1208"/>
                <a:gd name="T26" fmla="*/ 738 w 1095"/>
                <a:gd name="T27" fmla="*/ 1177 h 1208"/>
                <a:gd name="T28" fmla="*/ 630 w 1095"/>
                <a:gd name="T29" fmla="*/ 1202 h 1208"/>
                <a:gd name="T30" fmla="*/ 498 w 1095"/>
                <a:gd name="T31" fmla="*/ 1207 h 1208"/>
                <a:gd name="T32" fmla="*/ 374 w 1095"/>
                <a:gd name="T33" fmla="*/ 1187 h 1208"/>
                <a:gd name="T34" fmla="*/ 261 w 1095"/>
                <a:gd name="T35" fmla="*/ 1144 h 1208"/>
                <a:gd name="T36" fmla="*/ 162 w 1095"/>
                <a:gd name="T37" fmla="*/ 1080 h 1208"/>
                <a:gd name="T38" fmla="*/ 82 w 1095"/>
                <a:gd name="T39" fmla="*/ 998 h 1208"/>
                <a:gd name="T40" fmla="*/ 22 w 1095"/>
                <a:gd name="T41" fmla="*/ 901 h 1208"/>
                <a:gd name="T42" fmla="*/ 25 w 1095"/>
                <a:gd name="T43" fmla="*/ 883 h 1208"/>
                <a:gd name="T44" fmla="*/ 90 w 1095"/>
                <a:gd name="T45" fmla="*/ 940 h 1208"/>
                <a:gd name="T46" fmla="*/ 170 w 1095"/>
                <a:gd name="T47" fmla="*/ 982 h 1208"/>
                <a:gd name="T48" fmla="*/ 258 w 1095"/>
                <a:gd name="T49" fmla="*/ 1009 h 1208"/>
                <a:gd name="T50" fmla="*/ 353 w 1095"/>
                <a:gd name="T51" fmla="*/ 1020 h 1208"/>
                <a:gd name="T52" fmla="*/ 447 w 1095"/>
                <a:gd name="T53" fmla="*/ 1015 h 1208"/>
                <a:gd name="T54" fmla="*/ 534 w 1095"/>
                <a:gd name="T55" fmla="*/ 994 h 1208"/>
                <a:gd name="T56" fmla="*/ 612 w 1095"/>
                <a:gd name="T57" fmla="*/ 958 h 1208"/>
                <a:gd name="T58" fmla="*/ 694 w 1095"/>
                <a:gd name="T59" fmla="*/ 894 h 1208"/>
                <a:gd name="T60" fmla="*/ 756 w 1095"/>
                <a:gd name="T61" fmla="*/ 821 h 1208"/>
                <a:gd name="T62" fmla="*/ 796 w 1095"/>
                <a:gd name="T63" fmla="*/ 738 h 1208"/>
                <a:gd name="T64" fmla="*/ 811 w 1095"/>
                <a:gd name="T65" fmla="*/ 652 h 1208"/>
                <a:gd name="T66" fmla="*/ 800 w 1095"/>
                <a:gd name="T67" fmla="*/ 563 h 1208"/>
                <a:gd name="T68" fmla="*/ 761 w 1095"/>
                <a:gd name="T69" fmla="*/ 478 h 1208"/>
                <a:gd name="T70" fmla="*/ 728 w 1095"/>
                <a:gd name="T71" fmla="*/ 433 h 1208"/>
                <a:gd name="T72" fmla="*/ 714 w 1095"/>
                <a:gd name="T73" fmla="*/ 415 h 1208"/>
                <a:gd name="T74" fmla="*/ 687 w 1095"/>
                <a:gd name="T75" fmla="*/ 382 h 1208"/>
                <a:gd name="T76" fmla="*/ 651 w 1095"/>
                <a:gd name="T77" fmla="*/ 340 h 1208"/>
                <a:gd name="T78" fmla="*/ 609 w 1095"/>
                <a:gd name="T79" fmla="*/ 291 h 1208"/>
                <a:gd name="T80" fmla="*/ 567 w 1095"/>
                <a:gd name="T81" fmla="*/ 239 h 1208"/>
                <a:gd name="T82" fmla="*/ 524 w 1095"/>
                <a:gd name="T83" fmla="*/ 188 h 1208"/>
                <a:gd name="T84" fmla="*/ 521 w 1095"/>
                <a:gd name="T85" fmla="*/ 184 h 1208"/>
                <a:gd name="T86" fmla="*/ 515 w 1095"/>
                <a:gd name="T87" fmla="*/ 177 h 1208"/>
                <a:gd name="T88" fmla="*/ 512 w 1095"/>
                <a:gd name="T89" fmla="*/ 175 h 1208"/>
                <a:gd name="T90" fmla="*/ 492 w 1095"/>
                <a:gd name="T91" fmla="*/ 131 h 1208"/>
                <a:gd name="T92" fmla="*/ 494 w 1095"/>
                <a:gd name="T93" fmla="*/ 87 h 1208"/>
                <a:gd name="T94" fmla="*/ 517 w 1095"/>
                <a:gd name="T95" fmla="*/ 44 h 1208"/>
                <a:gd name="T96" fmla="*/ 555 w 1095"/>
                <a:gd name="T97" fmla="*/ 13 h 1208"/>
                <a:gd name="T98" fmla="*/ 600 w 1095"/>
                <a:gd name="T99" fmla="*/ 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1208">
                  <a:moveTo>
                    <a:pt x="600" y="0"/>
                  </a:moveTo>
                  <a:lnTo>
                    <a:pt x="621" y="1"/>
                  </a:lnTo>
                  <a:lnTo>
                    <a:pt x="643" y="7"/>
                  </a:lnTo>
                  <a:lnTo>
                    <a:pt x="664" y="18"/>
                  </a:lnTo>
                  <a:lnTo>
                    <a:pt x="682" y="35"/>
                  </a:lnTo>
                  <a:lnTo>
                    <a:pt x="709" y="67"/>
                  </a:lnTo>
                  <a:lnTo>
                    <a:pt x="694" y="50"/>
                  </a:lnTo>
                  <a:lnTo>
                    <a:pt x="947" y="353"/>
                  </a:lnTo>
                  <a:lnTo>
                    <a:pt x="991" y="411"/>
                  </a:lnTo>
                  <a:lnTo>
                    <a:pt x="1027" y="469"/>
                  </a:lnTo>
                  <a:lnTo>
                    <a:pt x="1055" y="525"/>
                  </a:lnTo>
                  <a:lnTo>
                    <a:pt x="1076" y="580"/>
                  </a:lnTo>
                  <a:lnTo>
                    <a:pt x="1088" y="633"/>
                  </a:lnTo>
                  <a:lnTo>
                    <a:pt x="1095" y="687"/>
                  </a:lnTo>
                  <a:lnTo>
                    <a:pt x="1095" y="737"/>
                  </a:lnTo>
                  <a:lnTo>
                    <a:pt x="1090" y="786"/>
                  </a:lnTo>
                  <a:lnTo>
                    <a:pt x="1079" y="833"/>
                  </a:lnTo>
                  <a:lnTo>
                    <a:pt x="1064" y="877"/>
                  </a:lnTo>
                  <a:lnTo>
                    <a:pt x="1044" y="920"/>
                  </a:lnTo>
                  <a:lnTo>
                    <a:pt x="1020" y="959"/>
                  </a:lnTo>
                  <a:lnTo>
                    <a:pt x="992" y="998"/>
                  </a:lnTo>
                  <a:lnTo>
                    <a:pt x="962" y="1032"/>
                  </a:lnTo>
                  <a:lnTo>
                    <a:pt x="929" y="1064"/>
                  </a:lnTo>
                  <a:lnTo>
                    <a:pt x="892" y="1093"/>
                  </a:lnTo>
                  <a:lnTo>
                    <a:pt x="856" y="1119"/>
                  </a:lnTo>
                  <a:lnTo>
                    <a:pt x="817" y="1142"/>
                  </a:lnTo>
                  <a:lnTo>
                    <a:pt x="778" y="1161"/>
                  </a:lnTo>
                  <a:lnTo>
                    <a:pt x="738" y="1177"/>
                  </a:lnTo>
                  <a:lnTo>
                    <a:pt x="698" y="1189"/>
                  </a:lnTo>
                  <a:lnTo>
                    <a:pt x="630" y="1202"/>
                  </a:lnTo>
                  <a:lnTo>
                    <a:pt x="563" y="1208"/>
                  </a:lnTo>
                  <a:lnTo>
                    <a:pt x="498" y="1207"/>
                  </a:lnTo>
                  <a:lnTo>
                    <a:pt x="434" y="1201"/>
                  </a:lnTo>
                  <a:lnTo>
                    <a:pt x="374" y="1187"/>
                  </a:lnTo>
                  <a:lnTo>
                    <a:pt x="315" y="1168"/>
                  </a:lnTo>
                  <a:lnTo>
                    <a:pt x="261" y="1144"/>
                  </a:lnTo>
                  <a:lnTo>
                    <a:pt x="210" y="1114"/>
                  </a:lnTo>
                  <a:lnTo>
                    <a:pt x="162" y="1080"/>
                  </a:lnTo>
                  <a:lnTo>
                    <a:pt x="120" y="1040"/>
                  </a:lnTo>
                  <a:lnTo>
                    <a:pt x="82" y="998"/>
                  </a:lnTo>
                  <a:lnTo>
                    <a:pt x="49" y="951"/>
                  </a:lnTo>
                  <a:lnTo>
                    <a:pt x="22" y="901"/>
                  </a:lnTo>
                  <a:lnTo>
                    <a:pt x="0" y="848"/>
                  </a:lnTo>
                  <a:lnTo>
                    <a:pt x="25" y="883"/>
                  </a:lnTo>
                  <a:lnTo>
                    <a:pt x="56" y="913"/>
                  </a:lnTo>
                  <a:lnTo>
                    <a:pt x="90" y="940"/>
                  </a:lnTo>
                  <a:lnTo>
                    <a:pt x="128" y="963"/>
                  </a:lnTo>
                  <a:lnTo>
                    <a:pt x="170" y="982"/>
                  </a:lnTo>
                  <a:lnTo>
                    <a:pt x="213" y="997"/>
                  </a:lnTo>
                  <a:lnTo>
                    <a:pt x="258" y="1009"/>
                  </a:lnTo>
                  <a:lnTo>
                    <a:pt x="306" y="1016"/>
                  </a:lnTo>
                  <a:lnTo>
                    <a:pt x="353" y="1020"/>
                  </a:lnTo>
                  <a:lnTo>
                    <a:pt x="399" y="1019"/>
                  </a:lnTo>
                  <a:lnTo>
                    <a:pt x="447" y="1015"/>
                  </a:lnTo>
                  <a:lnTo>
                    <a:pt x="492" y="1006"/>
                  </a:lnTo>
                  <a:lnTo>
                    <a:pt x="534" y="994"/>
                  </a:lnTo>
                  <a:lnTo>
                    <a:pt x="575" y="979"/>
                  </a:lnTo>
                  <a:lnTo>
                    <a:pt x="612" y="958"/>
                  </a:lnTo>
                  <a:lnTo>
                    <a:pt x="655" y="928"/>
                  </a:lnTo>
                  <a:lnTo>
                    <a:pt x="694" y="894"/>
                  </a:lnTo>
                  <a:lnTo>
                    <a:pt x="728" y="858"/>
                  </a:lnTo>
                  <a:lnTo>
                    <a:pt x="756" y="821"/>
                  </a:lnTo>
                  <a:lnTo>
                    <a:pt x="779" y="780"/>
                  </a:lnTo>
                  <a:lnTo>
                    <a:pt x="796" y="738"/>
                  </a:lnTo>
                  <a:lnTo>
                    <a:pt x="806" y="695"/>
                  </a:lnTo>
                  <a:lnTo>
                    <a:pt x="811" y="652"/>
                  </a:lnTo>
                  <a:lnTo>
                    <a:pt x="809" y="608"/>
                  </a:lnTo>
                  <a:lnTo>
                    <a:pt x="800" y="563"/>
                  </a:lnTo>
                  <a:lnTo>
                    <a:pt x="784" y="520"/>
                  </a:lnTo>
                  <a:lnTo>
                    <a:pt x="761" y="478"/>
                  </a:lnTo>
                  <a:lnTo>
                    <a:pt x="731" y="436"/>
                  </a:lnTo>
                  <a:lnTo>
                    <a:pt x="728" y="433"/>
                  </a:lnTo>
                  <a:lnTo>
                    <a:pt x="724" y="426"/>
                  </a:lnTo>
                  <a:lnTo>
                    <a:pt x="714" y="415"/>
                  </a:lnTo>
                  <a:lnTo>
                    <a:pt x="702" y="401"/>
                  </a:lnTo>
                  <a:lnTo>
                    <a:pt x="687" y="382"/>
                  </a:lnTo>
                  <a:lnTo>
                    <a:pt x="670" y="363"/>
                  </a:lnTo>
                  <a:lnTo>
                    <a:pt x="651" y="340"/>
                  </a:lnTo>
                  <a:lnTo>
                    <a:pt x="631" y="316"/>
                  </a:lnTo>
                  <a:lnTo>
                    <a:pt x="609" y="291"/>
                  </a:lnTo>
                  <a:lnTo>
                    <a:pt x="589" y="265"/>
                  </a:lnTo>
                  <a:lnTo>
                    <a:pt x="567" y="239"/>
                  </a:lnTo>
                  <a:lnTo>
                    <a:pt x="545" y="213"/>
                  </a:lnTo>
                  <a:lnTo>
                    <a:pt x="524" y="188"/>
                  </a:lnTo>
                  <a:lnTo>
                    <a:pt x="526" y="189"/>
                  </a:lnTo>
                  <a:lnTo>
                    <a:pt x="521" y="184"/>
                  </a:lnTo>
                  <a:lnTo>
                    <a:pt x="517" y="180"/>
                  </a:lnTo>
                  <a:lnTo>
                    <a:pt x="515" y="177"/>
                  </a:lnTo>
                  <a:lnTo>
                    <a:pt x="513" y="175"/>
                  </a:lnTo>
                  <a:lnTo>
                    <a:pt x="512" y="175"/>
                  </a:lnTo>
                  <a:lnTo>
                    <a:pt x="499" y="154"/>
                  </a:lnTo>
                  <a:lnTo>
                    <a:pt x="492" y="131"/>
                  </a:lnTo>
                  <a:lnTo>
                    <a:pt x="490" y="110"/>
                  </a:lnTo>
                  <a:lnTo>
                    <a:pt x="494" y="87"/>
                  </a:lnTo>
                  <a:lnTo>
                    <a:pt x="502" y="65"/>
                  </a:lnTo>
                  <a:lnTo>
                    <a:pt x="517" y="44"/>
                  </a:lnTo>
                  <a:lnTo>
                    <a:pt x="534" y="28"/>
                  </a:lnTo>
                  <a:lnTo>
                    <a:pt x="555" y="13"/>
                  </a:lnTo>
                  <a:lnTo>
                    <a:pt x="577" y="5"/>
                  </a:lnTo>
                  <a:lnTo>
                    <a:pt x="6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9D2E95B8-B55E-4938-8626-703298C361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45213" y="4384676"/>
              <a:ext cx="434975" cy="476250"/>
            </a:xfrm>
            <a:custGeom>
              <a:avLst/>
              <a:gdLst>
                <a:gd name="T0" fmla="*/ 599 w 1096"/>
                <a:gd name="T1" fmla="*/ 0 h 1202"/>
                <a:gd name="T2" fmla="*/ 723 w 1096"/>
                <a:gd name="T3" fmla="*/ 21 h 1202"/>
                <a:gd name="T4" fmla="*/ 834 w 1096"/>
                <a:gd name="T5" fmla="*/ 64 h 1202"/>
                <a:gd name="T6" fmla="*/ 933 w 1096"/>
                <a:gd name="T7" fmla="*/ 128 h 1202"/>
                <a:gd name="T8" fmla="*/ 1014 w 1096"/>
                <a:gd name="T9" fmla="*/ 210 h 1202"/>
                <a:gd name="T10" fmla="*/ 1075 w 1096"/>
                <a:gd name="T11" fmla="*/ 307 h 1202"/>
                <a:gd name="T12" fmla="*/ 1071 w 1096"/>
                <a:gd name="T13" fmla="*/ 325 h 1202"/>
                <a:gd name="T14" fmla="*/ 1007 w 1096"/>
                <a:gd name="T15" fmla="*/ 268 h 1202"/>
                <a:gd name="T16" fmla="*/ 927 w 1096"/>
                <a:gd name="T17" fmla="*/ 226 h 1202"/>
                <a:gd name="T18" fmla="*/ 838 w 1096"/>
                <a:gd name="T19" fmla="*/ 199 h 1202"/>
                <a:gd name="T20" fmla="*/ 743 w 1096"/>
                <a:gd name="T21" fmla="*/ 188 h 1202"/>
                <a:gd name="T22" fmla="*/ 650 w 1096"/>
                <a:gd name="T23" fmla="*/ 193 h 1202"/>
                <a:gd name="T24" fmla="*/ 561 w 1096"/>
                <a:gd name="T25" fmla="*/ 214 h 1202"/>
                <a:gd name="T26" fmla="*/ 483 w 1096"/>
                <a:gd name="T27" fmla="*/ 249 h 1202"/>
                <a:gd name="T28" fmla="*/ 401 w 1096"/>
                <a:gd name="T29" fmla="*/ 313 h 1202"/>
                <a:gd name="T30" fmla="*/ 339 w 1096"/>
                <a:gd name="T31" fmla="*/ 388 h 1202"/>
                <a:gd name="T32" fmla="*/ 300 w 1096"/>
                <a:gd name="T33" fmla="*/ 470 h 1202"/>
                <a:gd name="T34" fmla="*/ 285 w 1096"/>
                <a:gd name="T35" fmla="*/ 555 h 1202"/>
                <a:gd name="T36" fmla="*/ 296 w 1096"/>
                <a:gd name="T37" fmla="*/ 643 h 1202"/>
                <a:gd name="T38" fmla="*/ 335 w 1096"/>
                <a:gd name="T39" fmla="*/ 730 h 1202"/>
                <a:gd name="T40" fmla="*/ 367 w 1096"/>
                <a:gd name="T41" fmla="*/ 775 h 1202"/>
                <a:gd name="T42" fmla="*/ 383 w 1096"/>
                <a:gd name="T43" fmla="*/ 793 h 1202"/>
                <a:gd name="T44" fmla="*/ 411 w 1096"/>
                <a:gd name="T45" fmla="*/ 827 h 1202"/>
                <a:gd name="T46" fmla="*/ 447 w 1096"/>
                <a:gd name="T47" fmla="*/ 870 h 1202"/>
                <a:gd name="T48" fmla="*/ 489 w 1096"/>
                <a:gd name="T49" fmla="*/ 921 h 1202"/>
                <a:gd name="T50" fmla="*/ 534 w 1096"/>
                <a:gd name="T51" fmla="*/ 974 h 1202"/>
                <a:gd name="T52" fmla="*/ 523 w 1096"/>
                <a:gd name="T53" fmla="*/ 962 h 1202"/>
                <a:gd name="T54" fmla="*/ 551 w 1096"/>
                <a:gd name="T55" fmla="*/ 996 h 1202"/>
                <a:gd name="T56" fmla="*/ 571 w 1096"/>
                <a:gd name="T57" fmla="*/ 1020 h 1202"/>
                <a:gd name="T58" fmla="*/ 578 w 1096"/>
                <a:gd name="T59" fmla="*/ 1028 h 1202"/>
                <a:gd name="T60" fmla="*/ 599 w 1096"/>
                <a:gd name="T61" fmla="*/ 1071 h 1202"/>
                <a:gd name="T62" fmla="*/ 596 w 1096"/>
                <a:gd name="T63" fmla="*/ 1115 h 1202"/>
                <a:gd name="T64" fmla="*/ 574 w 1096"/>
                <a:gd name="T65" fmla="*/ 1158 h 1202"/>
                <a:gd name="T66" fmla="*/ 536 w 1096"/>
                <a:gd name="T67" fmla="*/ 1189 h 1202"/>
                <a:gd name="T68" fmla="*/ 491 w 1096"/>
                <a:gd name="T69" fmla="*/ 1202 h 1202"/>
                <a:gd name="T70" fmla="*/ 447 w 1096"/>
                <a:gd name="T71" fmla="*/ 1196 h 1202"/>
                <a:gd name="T72" fmla="*/ 409 w 1096"/>
                <a:gd name="T73" fmla="*/ 1168 h 1202"/>
                <a:gd name="T74" fmla="*/ 390 w 1096"/>
                <a:gd name="T75" fmla="*/ 1143 h 1202"/>
                <a:gd name="T76" fmla="*/ 104 w 1096"/>
                <a:gd name="T77" fmla="*/ 796 h 1202"/>
                <a:gd name="T78" fmla="*/ 41 w 1096"/>
                <a:gd name="T79" fmla="*/ 682 h 1202"/>
                <a:gd name="T80" fmla="*/ 7 w 1096"/>
                <a:gd name="T81" fmla="*/ 573 h 1202"/>
                <a:gd name="T82" fmla="*/ 0 w 1096"/>
                <a:gd name="T83" fmla="*/ 471 h 1202"/>
                <a:gd name="T84" fmla="*/ 17 w 1096"/>
                <a:gd name="T85" fmla="*/ 375 h 1202"/>
                <a:gd name="T86" fmla="*/ 52 w 1096"/>
                <a:gd name="T87" fmla="*/ 287 h 1202"/>
                <a:gd name="T88" fmla="*/ 103 w 1096"/>
                <a:gd name="T89" fmla="*/ 210 h 1202"/>
                <a:gd name="T90" fmla="*/ 168 w 1096"/>
                <a:gd name="T91" fmla="*/ 144 h 1202"/>
                <a:gd name="T92" fmla="*/ 240 w 1096"/>
                <a:gd name="T93" fmla="*/ 88 h 1202"/>
                <a:gd name="T94" fmla="*/ 318 w 1096"/>
                <a:gd name="T95" fmla="*/ 47 h 1202"/>
                <a:gd name="T96" fmla="*/ 398 w 1096"/>
                <a:gd name="T97" fmla="*/ 19 h 1202"/>
                <a:gd name="T98" fmla="*/ 533 w 1096"/>
                <a:gd name="T9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6" h="1202">
                  <a:moveTo>
                    <a:pt x="533" y="0"/>
                  </a:moveTo>
                  <a:lnTo>
                    <a:pt x="599" y="0"/>
                  </a:lnTo>
                  <a:lnTo>
                    <a:pt x="662" y="7"/>
                  </a:lnTo>
                  <a:lnTo>
                    <a:pt x="723" y="21"/>
                  </a:lnTo>
                  <a:lnTo>
                    <a:pt x="780" y="40"/>
                  </a:lnTo>
                  <a:lnTo>
                    <a:pt x="834" y="64"/>
                  </a:lnTo>
                  <a:lnTo>
                    <a:pt x="887" y="94"/>
                  </a:lnTo>
                  <a:lnTo>
                    <a:pt x="933" y="128"/>
                  </a:lnTo>
                  <a:lnTo>
                    <a:pt x="976" y="167"/>
                  </a:lnTo>
                  <a:lnTo>
                    <a:pt x="1014" y="210"/>
                  </a:lnTo>
                  <a:lnTo>
                    <a:pt x="1047" y="256"/>
                  </a:lnTo>
                  <a:lnTo>
                    <a:pt x="1075" y="307"/>
                  </a:lnTo>
                  <a:lnTo>
                    <a:pt x="1096" y="360"/>
                  </a:lnTo>
                  <a:lnTo>
                    <a:pt x="1071" y="325"/>
                  </a:lnTo>
                  <a:lnTo>
                    <a:pt x="1041" y="295"/>
                  </a:lnTo>
                  <a:lnTo>
                    <a:pt x="1007" y="268"/>
                  </a:lnTo>
                  <a:lnTo>
                    <a:pt x="968" y="245"/>
                  </a:lnTo>
                  <a:lnTo>
                    <a:pt x="927" y="226"/>
                  </a:lnTo>
                  <a:lnTo>
                    <a:pt x="883" y="210"/>
                  </a:lnTo>
                  <a:lnTo>
                    <a:pt x="838" y="199"/>
                  </a:lnTo>
                  <a:lnTo>
                    <a:pt x="791" y="192"/>
                  </a:lnTo>
                  <a:lnTo>
                    <a:pt x="743" y="188"/>
                  </a:lnTo>
                  <a:lnTo>
                    <a:pt x="696" y="188"/>
                  </a:lnTo>
                  <a:lnTo>
                    <a:pt x="650" y="193"/>
                  </a:lnTo>
                  <a:lnTo>
                    <a:pt x="605" y="202"/>
                  </a:lnTo>
                  <a:lnTo>
                    <a:pt x="561" y="214"/>
                  </a:lnTo>
                  <a:lnTo>
                    <a:pt x="521" y="229"/>
                  </a:lnTo>
                  <a:lnTo>
                    <a:pt x="483" y="249"/>
                  </a:lnTo>
                  <a:lnTo>
                    <a:pt x="440" y="280"/>
                  </a:lnTo>
                  <a:lnTo>
                    <a:pt x="401" y="313"/>
                  </a:lnTo>
                  <a:lnTo>
                    <a:pt x="368" y="349"/>
                  </a:lnTo>
                  <a:lnTo>
                    <a:pt x="339" y="388"/>
                  </a:lnTo>
                  <a:lnTo>
                    <a:pt x="317" y="427"/>
                  </a:lnTo>
                  <a:lnTo>
                    <a:pt x="300" y="470"/>
                  </a:lnTo>
                  <a:lnTo>
                    <a:pt x="289" y="512"/>
                  </a:lnTo>
                  <a:lnTo>
                    <a:pt x="285" y="555"/>
                  </a:lnTo>
                  <a:lnTo>
                    <a:pt x="287" y="600"/>
                  </a:lnTo>
                  <a:lnTo>
                    <a:pt x="296" y="643"/>
                  </a:lnTo>
                  <a:lnTo>
                    <a:pt x="312" y="687"/>
                  </a:lnTo>
                  <a:lnTo>
                    <a:pt x="335" y="730"/>
                  </a:lnTo>
                  <a:lnTo>
                    <a:pt x="366" y="773"/>
                  </a:lnTo>
                  <a:lnTo>
                    <a:pt x="367" y="775"/>
                  </a:lnTo>
                  <a:lnTo>
                    <a:pt x="373" y="782"/>
                  </a:lnTo>
                  <a:lnTo>
                    <a:pt x="383" y="793"/>
                  </a:lnTo>
                  <a:lnTo>
                    <a:pt x="396" y="809"/>
                  </a:lnTo>
                  <a:lnTo>
                    <a:pt x="411" y="827"/>
                  </a:lnTo>
                  <a:lnTo>
                    <a:pt x="429" y="847"/>
                  </a:lnTo>
                  <a:lnTo>
                    <a:pt x="447" y="870"/>
                  </a:lnTo>
                  <a:lnTo>
                    <a:pt x="468" y="896"/>
                  </a:lnTo>
                  <a:lnTo>
                    <a:pt x="489" y="921"/>
                  </a:lnTo>
                  <a:lnTo>
                    <a:pt x="511" y="948"/>
                  </a:lnTo>
                  <a:lnTo>
                    <a:pt x="534" y="974"/>
                  </a:lnTo>
                  <a:lnTo>
                    <a:pt x="556" y="999"/>
                  </a:lnTo>
                  <a:lnTo>
                    <a:pt x="523" y="962"/>
                  </a:lnTo>
                  <a:lnTo>
                    <a:pt x="538" y="980"/>
                  </a:lnTo>
                  <a:lnTo>
                    <a:pt x="551" y="996"/>
                  </a:lnTo>
                  <a:lnTo>
                    <a:pt x="562" y="1009"/>
                  </a:lnTo>
                  <a:lnTo>
                    <a:pt x="571" y="1020"/>
                  </a:lnTo>
                  <a:lnTo>
                    <a:pt x="577" y="1026"/>
                  </a:lnTo>
                  <a:lnTo>
                    <a:pt x="578" y="1028"/>
                  </a:lnTo>
                  <a:lnTo>
                    <a:pt x="591" y="1049"/>
                  </a:lnTo>
                  <a:lnTo>
                    <a:pt x="599" y="1071"/>
                  </a:lnTo>
                  <a:lnTo>
                    <a:pt x="600" y="1094"/>
                  </a:lnTo>
                  <a:lnTo>
                    <a:pt x="596" y="1115"/>
                  </a:lnTo>
                  <a:lnTo>
                    <a:pt x="588" y="1137"/>
                  </a:lnTo>
                  <a:lnTo>
                    <a:pt x="574" y="1158"/>
                  </a:lnTo>
                  <a:lnTo>
                    <a:pt x="556" y="1176"/>
                  </a:lnTo>
                  <a:lnTo>
                    <a:pt x="536" y="1189"/>
                  </a:lnTo>
                  <a:lnTo>
                    <a:pt x="514" y="1199"/>
                  </a:lnTo>
                  <a:lnTo>
                    <a:pt x="491" y="1202"/>
                  </a:lnTo>
                  <a:lnTo>
                    <a:pt x="469" y="1202"/>
                  </a:lnTo>
                  <a:lnTo>
                    <a:pt x="447" y="1196"/>
                  </a:lnTo>
                  <a:lnTo>
                    <a:pt x="428" y="1184"/>
                  </a:lnTo>
                  <a:lnTo>
                    <a:pt x="409" y="1168"/>
                  </a:lnTo>
                  <a:lnTo>
                    <a:pt x="352" y="1098"/>
                  </a:lnTo>
                  <a:lnTo>
                    <a:pt x="390" y="1143"/>
                  </a:lnTo>
                  <a:lnTo>
                    <a:pt x="149" y="855"/>
                  </a:lnTo>
                  <a:lnTo>
                    <a:pt x="104" y="796"/>
                  </a:lnTo>
                  <a:lnTo>
                    <a:pt x="69" y="739"/>
                  </a:lnTo>
                  <a:lnTo>
                    <a:pt x="41" y="682"/>
                  </a:lnTo>
                  <a:lnTo>
                    <a:pt x="21" y="628"/>
                  </a:lnTo>
                  <a:lnTo>
                    <a:pt x="7" y="573"/>
                  </a:lnTo>
                  <a:lnTo>
                    <a:pt x="1" y="522"/>
                  </a:lnTo>
                  <a:lnTo>
                    <a:pt x="0" y="471"/>
                  </a:lnTo>
                  <a:lnTo>
                    <a:pt x="6" y="421"/>
                  </a:lnTo>
                  <a:lnTo>
                    <a:pt x="17" y="375"/>
                  </a:lnTo>
                  <a:lnTo>
                    <a:pt x="33" y="331"/>
                  </a:lnTo>
                  <a:lnTo>
                    <a:pt x="52" y="287"/>
                  </a:lnTo>
                  <a:lnTo>
                    <a:pt x="77" y="248"/>
                  </a:lnTo>
                  <a:lnTo>
                    <a:pt x="103" y="210"/>
                  </a:lnTo>
                  <a:lnTo>
                    <a:pt x="135" y="175"/>
                  </a:lnTo>
                  <a:lnTo>
                    <a:pt x="168" y="144"/>
                  </a:lnTo>
                  <a:lnTo>
                    <a:pt x="203" y="115"/>
                  </a:lnTo>
                  <a:lnTo>
                    <a:pt x="240" y="88"/>
                  </a:lnTo>
                  <a:lnTo>
                    <a:pt x="279" y="65"/>
                  </a:lnTo>
                  <a:lnTo>
                    <a:pt x="318" y="47"/>
                  </a:lnTo>
                  <a:lnTo>
                    <a:pt x="358" y="31"/>
                  </a:lnTo>
                  <a:lnTo>
                    <a:pt x="398" y="19"/>
                  </a:lnTo>
                  <a:lnTo>
                    <a:pt x="466" y="6"/>
                  </a:lnTo>
                  <a:lnTo>
                    <a:pt x="5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7C0A4D1A-44A5-4B95-A021-DC669FCE863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675563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70 w 130"/>
                <a:gd name="T3" fmla="*/ 60 h 128"/>
                <a:gd name="T4" fmla="*/ 77 w 130"/>
                <a:gd name="T5" fmla="*/ 59 h 128"/>
                <a:gd name="T6" fmla="*/ 82 w 130"/>
                <a:gd name="T7" fmla="*/ 55 h 128"/>
                <a:gd name="T8" fmla="*/ 83 w 130"/>
                <a:gd name="T9" fmla="*/ 48 h 128"/>
                <a:gd name="T10" fmla="*/ 82 w 130"/>
                <a:gd name="T11" fmla="*/ 42 h 128"/>
                <a:gd name="T12" fmla="*/ 77 w 130"/>
                <a:gd name="T13" fmla="*/ 38 h 128"/>
                <a:gd name="T14" fmla="*/ 71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9 w 130"/>
                <a:gd name="T21" fmla="*/ 32 h 128"/>
                <a:gd name="T22" fmla="*/ 95 w 130"/>
                <a:gd name="T23" fmla="*/ 48 h 128"/>
                <a:gd name="T24" fmla="*/ 90 w 130"/>
                <a:gd name="T25" fmla="*/ 63 h 128"/>
                <a:gd name="T26" fmla="*/ 76 w 130"/>
                <a:gd name="T27" fmla="*/ 69 h 128"/>
                <a:gd name="T28" fmla="*/ 84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6 w 130"/>
                <a:gd name="T35" fmla="*/ 11 h 128"/>
                <a:gd name="T36" fmla="*/ 34 w 130"/>
                <a:gd name="T37" fmla="*/ 20 h 128"/>
                <a:gd name="T38" fmla="*/ 16 w 130"/>
                <a:gd name="T39" fmla="*/ 47 h 128"/>
                <a:gd name="T40" fmla="*/ 16 w 130"/>
                <a:gd name="T41" fmla="*/ 82 h 128"/>
                <a:gd name="T42" fmla="*/ 34 w 130"/>
                <a:gd name="T43" fmla="*/ 107 h 128"/>
                <a:gd name="T44" fmla="*/ 66 w 130"/>
                <a:gd name="T45" fmla="*/ 117 h 128"/>
                <a:gd name="T46" fmla="*/ 96 w 130"/>
                <a:gd name="T47" fmla="*/ 107 h 128"/>
                <a:gd name="T48" fmla="*/ 115 w 130"/>
                <a:gd name="T49" fmla="*/ 82 h 128"/>
                <a:gd name="T50" fmla="*/ 115 w 130"/>
                <a:gd name="T51" fmla="*/ 47 h 128"/>
                <a:gd name="T52" fmla="*/ 96 w 130"/>
                <a:gd name="T53" fmla="*/ 20 h 128"/>
                <a:gd name="T54" fmla="*/ 66 w 130"/>
                <a:gd name="T55" fmla="*/ 11 h 128"/>
                <a:gd name="T56" fmla="*/ 85 w 130"/>
                <a:gd name="T57" fmla="*/ 3 h 128"/>
                <a:gd name="T58" fmla="*/ 118 w 130"/>
                <a:gd name="T59" fmla="*/ 25 h 128"/>
                <a:gd name="T60" fmla="*/ 130 w 130"/>
                <a:gd name="T61" fmla="*/ 64 h 128"/>
                <a:gd name="T62" fmla="*/ 118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3 w 130"/>
                <a:gd name="T69" fmla="*/ 102 h 128"/>
                <a:gd name="T70" fmla="*/ 0 w 130"/>
                <a:gd name="T71" fmla="*/ 64 h 128"/>
                <a:gd name="T72" fmla="*/ 13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6" y="60"/>
                  </a:lnTo>
                  <a:lnTo>
                    <a:pt x="70" y="60"/>
                  </a:lnTo>
                  <a:lnTo>
                    <a:pt x="73" y="59"/>
                  </a:lnTo>
                  <a:lnTo>
                    <a:pt x="77" y="59"/>
                  </a:lnTo>
                  <a:lnTo>
                    <a:pt x="79" y="56"/>
                  </a:lnTo>
                  <a:lnTo>
                    <a:pt x="82" y="55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2" y="42"/>
                  </a:lnTo>
                  <a:lnTo>
                    <a:pt x="79" y="40"/>
                  </a:lnTo>
                  <a:lnTo>
                    <a:pt x="77" y="38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67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1" y="29"/>
                  </a:lnTo>
                  <a:lnTo>
                    <a:pt x="89" y="32"/>
                  </a:lnTo>
                  <a:lnTo>
                    <a:pt x="94" y="38"/>
                  </a:lnTo>
                  <a:lnTo>
                    <a:pt x="95" y="48"/>
                  </a:lnTo>
                  <a:lnTo>
                    <a:pt x="94" y="56"/>
                  </a:lnTo>
                  <a:lnTo>
                    <a:pt x="90" y="63"/>
                  </a:lnTo>
                  <a:lnTo>
                    <a:pt x="83" y="66"/>
                  </a:lnTo>
                  <a:lnTo>
                    <a:pt x="76" y="69"/>
                  </a:lnTo>
                  <a:lnTo>
                    <a:pt x="98" y="101"/>
                  </a:lnTo>
                  <a:lnTo>
                    <a:pt x="84" y="101"/>
                  </a:lnTo>
                  <a:lnTo>
                    <a:pt x="65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6" y="11"/>
                  </a:moveTo>
                  <a:lnTo>
                    <a:pt x="49" y="13"/>
                  </a:lnTo>
                  <a:lnTo>
                    <a:pt x="34" y="20"/>
                  </a:lnTo>
                  <a:lnTo>
                    <a:pt x="23" y="32"/>
                  </a:lnTo>
                  <a:lnTo>
                    <a:pt x="16" y="47"/>
                  </a:lnTo>
                  <a:lnTo>
                    <a:pt x="14" y="64"/>
                  </a:lnTo>
                  <a:lnTo>
                    <a:pt x="16" y="82"/>
                  </a:lnTo>
                  <a:lnTo>
                    <a:pt x="23" y="96"/>
                  </a:lnTo>
                  <a:lnTo>
                    <a:pt x="34" y="107"/>
                  </a:lnTo>
                  <a:lnTo>
                    <a:pt x="49" y="114"/>
                  </a:lnTo>
                  <a:lnTo>
                    <a:pt x="66" y="117"/>
                  </a:lnTo>
                  <a:lnTo>
                    <a:pt x="82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5" y="82"/>
                  </a:lnTo>
                  <a:lnTo>
                    <a:pt x="118" y="64"/>
                  </a:lnTo>
                  <a:lnTo>
                    <a:pt x="115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2" y="13"/>
                  </a:lnTo>
                  <a:lnTo>
                    <a:pt x="66" y="11"/>
                  </a:lnTo>
                  <a:close/>
                  <a:moveTo>
                    <a:pt x="66" y="0"/>
                  </a:moveTo>
                  <a:lnTo>
                    <a:pt x="85" y="3"/>
                  </a:lnTo>
                  <a:lnTo>
                    <a:pt x="104" y="12"/>
                  </a:lnTo>
                  <a:lnTo>
                    <a:pt x="118" y="25"/>
                  </a:lnTo>
                  <a:lnTo>
                    <a:pt x="127" y="43"/>
                  </a:lnTo>
                  <a:lnTo>
                    <a:pt x="130" y="64"/>
                  </a:lnTo>
                  <a:lnTo>
                    <a:pt x="127" y="84"/>
                  </a:lnTo>
                  <a:lnTo>
                    <a:pt x="118" y="102"/>
                  </a:lnTo>
                  <a:lnTo>
                    <a:pt x="104" y="116"/>
                  </a:lnTo>
                  <a:lnTo>
                    <a:pt x="85" y="125"/>
                  </a:lnTo>
                  <a:lnTo>
                    <a:pt x="66" y="128"/>
                  </a:lnTo>
                  <a:lnTo>
                    <a:pt x="45" y="125"/>
                  </a:lnTo>
                  <a:lnTo>
                    <a:pt x="27" y="116"/>
                  </a:lnTo>
                  <a:lnTo>
                    <a:pt x="13" y="102"/>
                  </a:lnTo>
                  <a:lnTo>
                    <a:pt x="4" y="84"/>
                  </a:lnTo>
                  <a:lnTo>
                    <a:pt x="0" y="64"/>
                  </a:lnTo>
                  <a:lnTo>
                    <a:pt x="4" y="43"/>
                  </a:lnTo>
                  <a:lnTo>
                    <a:pt x="13" y="25"/>
                  </a:lnTo>
                  <a:lnTo>
                    <a:pt x="27" y="12"/>
                  </a:lnTo>
                  <a:lnTo>
                    <a:pt x="45" y="3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2FA36DF6-732D-4DAB-97EC-E3AC13B035B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91301" y="4867276"/>
              <a:ext cx="52388" cy="50800"/>
            </a:xfrm>
            <a:custGeom>
              <a:avLst/>
              <a:gdLst>
                <a:gd name="T0" fmla="*/ 51 w 130"/>
                <a:gd name="T1" fmla="*/ 60 h 128"/>
                <a:gd name="T2" fmla="*/ 69 w 130"/>
                <a:gd name="T3" fmla="*/ 60 h 128"/>
                <a:gd name="T4" fmla="*/ 75 w 130"/>
                <a:gd name="T5" fmla="*/ 59 h 128"/>
                <a:gd name="T6" fmla="*/ 81 w 130"/>
                <a:gd name="T7" fmla="*/ 55 h 128"/>
                <a:gd name="T8" fmla="*/ 82 w 130"/>
                <a:gd name="T9" fmla="*/ 48 h 128"/>
                <a:gd name="T10" fmla="*/ 81 w 130"/>
                <a:gd name="T11" fmla="*/ 42 h 128"/>
                <a:gd name="T12" fmla="*/ 76 w 130"/>
                <a:gd name="T13" fmla="*/ 38 h 128"/>
                <a:gd name="T14" fmla="*/ 70 w 130"/>
                <a:gd name="T15" fmla="*/ 37 h 128"/>
                <a:gd name="T16" fmla="*/ 51 w 130"/>
                <a:gd name="T17" fmla="*/ 37 h 128"/>
                <a:gd name="T18" fmla="*/ 68 w 130"/>
                <a:gd name="T19" fmla="*/ 28 h 128"/>
                <a:gd name="T20" fmla="*/ 88 w 130"/>
                <a:gd name="T21" fmla="*/ 32 h 128"/>
                <a:gd name="T22" fmla="*/ 94 w 130"/>
                <a:gd name="T23" fmla="*/ 48 h 128"/>
                <a:gd name="T24" fmla="*/ 88 w 130"/>
                <a:gd name="T25" fmla="*/ 63 h 128"/>
                <a:gd name="T26" fmla="*/ 75 w 130"/>
                <a:gd name="T27" fmla="*/ 69 h 128"/>
                <a:gd name="T28" fmla="*/ 83 w 130"/>
                <a:gd name="T29" fmla="*/ 101 h 128"/>
                <a:gd name="T30" fmla="*/ 51 w 130"/>
                <a:gd name="T31" fmla="*/ 69 h 128"/>
                <a:gd name="T32" fmla="*/ 40 w 130"/>
                <a:gd name="T33" fmla="*/ 101 h 128"/>
                <a:gd name="T34" fmla="*/ 64 w 130"/>
                <a:gd name="T35" fmla="*/ 11 h 128"/>
                <a:gd name="T36" fmla="*/ 34 w 130"/>
                <a:gd name="T37" fmla="*/ 20 h 128"/>
                <a:gd name="T38" fmla="*/ 14 w 130"/>
                <a:gd name="T39" fmla="*/ 47 h 128"/>
                <a:gd name="T40" fmla="*/ 14 w 130"/>
                <a:gd name="T41" fmla="*/ 82 h 128"/>
                <a:gd name="T42" fmla="*/ 34 w 130"/>
                <a:gd name="T43" fmla="*/ 107 h 128"/>
                <a:gd name="T44" fmla="*/ 64 w 130"/>
                <a:gd name="T45" fmla="*/ 117 h 128"/>
                <a:gd name="T46" fmla="*/ 96 w 130"/>
                <a:gd name="T47" fmla="*/ 107 h 128"/>
                <a:gd name="T48" fmla="*/ 114 w 130"/>
                <a:gd name="T49" fmla="*/ 82 h 128"/>
                <a:gd name="T50" fmla="*/ 114 w 130"/>
                <a:gd name="T51" fmla="*/ 47 h 128"/>
                <a:gd name="T52" fmla="*/ 96 w 130"/>
                <a:gd name="T53" fmla="*/ 20 h 128"/>
                <a:gd name="T54" fmla="*/ 64 w 130"/>
                <a:gd name="T55" fmla="*/ 11 h 128"/>
                <a:gd name="T56" fmla="*/ 85 w 130"/>
                <a:gd name="T57" fmla="*/ 3 h 128"/>
                <a:gd name="T58" fmla="*/ 117 w 130"/>
                <a:gd name="T59" fmla="*/ 25 h 128"/>
                <a:gd name="T60" fmla="*/ 130 w 130"/>
                <a:gd name="T61" fmla="*/ 64 h 128"/>
                <a:gd name="T62" fmla="*/ 117 w 130"/>
                <a:gd name="T63" fmla="*/ 102 h 128"/>
                <a:gd name="T64" fmla="*/ 85 w 130"/>
                <a:gd name="T65" fmla="*/ 125 h 128"/>
                <a:gd name="T66" fmla="*/ 45 w 130"/>
                <a:gd name="T67" fmla="*/ 125 h 128"/>
                <a:gd name="T68" fmla="*/ 12 w 130"/>
                <a:gd name="T69" fmla="*/ 102 h 128"/>
                <a:gd name="T70" fmla="*/ 0 w 130"/>
                <a:gd name="T71" fmla="*/ 64 h 128"/>
                <a:gd name="T72" fmla="*/ 12 w 130"/>
                <a:gd name="T73" fmla="*/ 25 h 128"/>
                <a:gd name="T74" fmla="*/ 45 w 130"/>
                <a:gd name="T75" fmla="*/ 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28">
                  <a:moveTo>
                    <a:pt x="51" y="37"/>
                  </a:moveTo>
                  <a:lnTo>
                    <a:pt x="51" y="60"/>
                  </a:lnTo>
                  <a:lnTo>
                    <a:pt x="64" y="60"/>
                  </a:lnTo>
                  <a:lnTo>
                    <a:pt x="69" y="60"/>
                  </a:lnTo>
                  <a:lnTo>
                    <a:pt x="73" y="59"/>
                  </a:lnTo>
                  <a:lnTo>
                    <a:pt x="75" y="59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2" y="52"/>
                  </a:lnTo>
                  <a:lnTo>
                    <a:pt x="82" y="48"/>
                  </a:lnTo>
                  <a:lnTo>
                    <a:pt x="82" y="44"/>
                  </a:lnTo>
                  <a:lnTo>
                    <a:pt x="81" y="42"/>
                  </a:lnTo>
                  <a:lnTo>
                    <a:pt x="79" y="40"/>
                  </a:lnTo>
                  <a:lnTo>
                    <a:pt x="76" y="38"/>
                  </a:lnTo>
                  <a:lnTo>
                    <a:pt x="73" y="37"/>
                  </a:lnTo>
                  <a:lnTo>
                    <a:pt x="70" y="37"/>
                  </a:lnTo>
                  <a:lnTo>
                    <a:pt x="66" y="37"/>
                  </a:lnTo>
                  <a:lnTo>
                    <a:pt x="51" y="37"/>
                  </a:lnTo>
                  <a:close/>
                  <a:moveTo>
                    <a:pt x="40" y="28"/>
                  </a:moveTo>
                  <a:lnTo>
                    <a:pt x="68" y="28"/>
                  </a:lnTo>
                  <a:lnTo>
                    <a:pt x="80" y="29"/>
                  </a:lnTo>
                  <a:lnTo>
                    <a:pt x="88" y="32"/>
                  </a:lnTo>
                  <a:lnTo>
                    <a:pt x="93" y="38"/>
                  </a:lnTo>
                  <a:lnTo>
                    <a:pt x="94" y="48"/>
                  </a:lnTo>
                  <a:lnTo>
                    <a:pt x="93" y="56"/>
                  </a:lnTo>
                  <a:lnTo>
                    <a:pt x="88" y="63"/>
                  </a:lnTo>
                  <a:lnTo>
                    <a:pt x="82" y="66"/>
                  </a:lnTo>
                  <a:lnTo>
                    <a:pt x="75" y="69"/>
                  </a:lnTo>
                  <a:lnTo>
                    <a:pt x="96" y="101"/>
                  </a:lnTo>
                  <a:lnTo>
                    <a:pt x="83" y="101"/>
                  </a:lnTo>
                  <a:lnTo>
                    <a:pt x="64" y="69"/>
                  </a:lnTo>
                  <a:lnTo>
                    <a:pt x="51" y="69"/>
                  </a:lnTo>
                  <a:lnTo>
                    <a:pt x="51" y="101"/>
                  </a:lnTo>
                  <a:lnTo>
                    <a:pt x="40" y="101"/>
                  </a:lnTo>
                  <a:lnTo>
                    <a:pt x="40" y="28"/>
                  </a:lnTo>
                  <a:close/>
                  <a:moveTo>
                    <a:pt x="64" y="11"/>
                  </a:moveTo>
                  <a:lnTo>
                    <a:pt x="48" y="13"/>
                  </a:lnTo>
                  <a:lnTo>
                    <a:pt x="34" y="20"/>
                  </a:lnTo>
                  <a:lnTo>
                    <a:pt x="22" y="32"/>
                  </a:lnTo>
                  <a:lnTo>
                    <a:pt x="14" y="47"/>
                  </a:lnTo>
                  <a:lnTo>
                    <a:pt x="12" y="64"/>
                  </a:lnTo>
                  <a:lnTo>
                    <a:pt x="14" y="82"/>
                  </a:lnTo>
                  <a:lnTo>
                    <a:pt x="22" y="96"/>
                  </a:lnTo>
                  <a:lnTo>
                    <a:pt x="34" y="107"/>
                  </a:lnTo>
                  <a:lnTo>
                    <a:pt x="48" y="114"/>
                  </a:lnTo>
                  <a:lnTo>
                    <a:pt x="64" y="117"/>
                  </a:lnTo>
                  <a:lnTo>
                    <a:pt x="81" y="114"/>
                  </a:lnTo>
                  <a:lnTo>
                    <a:pt x="96" y="107"/>
                  </a:lnTo>
                  <a:lnTo>
                    <a:pt x="107" y="96"/>
                  </a:lnTo>
                  <a:lnTo>
                    <a:pt x="114" y="82"/>
                  </a:lnTo>
                  <a:lnTo>
                    <a:pt x="116" y="64"/>
                  </a:lnTo>
                  <a:lnTo>
                    <a:pt x="114" y="47"/>
                  </a:lnTo>
                  <a:lnTo>
                    <a:pt x="107" y="32"/>
                  </a:lnTo>
                  <a:lnTo>
                    <a:pt x="96" y="20"/>
                  </a:lnTo>
                  <a:lnTo>
                    <a:pt x="81" y="13"/>
                  </a:lnTo>
                  <a:lnTo>
                    <a:pt x="64" y="11"/>
                  </a:lnTo>
                  <a:close/>
                  <a:moveTo>
                    <a:pt x="64" y="0"/>
                  </a:moveTo>
                  <a:lnTo>
                    <a:pt x="85" y="3"/>
                  </a:lnTo>
                  <a:lnTo>
                    <a:pt x="103" y="12"/>
                  </a:lnTo>
                  <a:lnTo>
                    <a:pt x="117" y="25"/>
                  </a:lnTo>
                  <a:lnTo>
                    <a:pt x="126" y="43"/>
                  </a:lnTo>
                  <a:lnTo>
                    <a:pt x="130" y="64"/>
                  </a:lnTo>
                  <a:lnTo>
                    <a:pt x="126" y="84"/>
                  </a:lnTo>
                  <a:lnTo>
                    <a:pt x="117" y="102"/>
                  </a:lnTo>
                  <a:lnTo>
                    <a:pt x="103" y="116"/>
                  </a:lnTo>
                  <a:lnTo>
                    <a:pt x="85" y="125"/>
                  </a:lnTo>
                  <a:lnTo>
                    <a:pt x="64" y="128"/>
                  </a:lnTo>
                  <a:lnTo>
                    <a:pt x="45" y="125"/>
                  </a:lnTo>
                  <a:lnTo>
                    <a:pt x="26" y="116"/>
                  </a:lnTo>
                  <a:lnTo>
                    <a:pt x="12" y="102"/>
                  </a:lnTo>
                  <a:lnTo>
                    <a:pt x="2" y="84"/>
                  </a:lnTo>
                  <a:lnTo>
                    <a:pt x="0" y="64"/>
                  </a:lnTo>
                  <a:lnTo>
                    <a:pt x="2" y="43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5" y="3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63607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AS - Section Header -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900AF95-1FC8-274C-A784-F831F6B8647F}"/>
              </a:ext>
            </a:extLst>
          </p:cNvPr>
          <p:cNvSpPr/>
          <p:nvPr/>
        </p:nvSpPr>
        <p:spPr>
          <a:xfrm>
            <a:off x="0" y="-6046"/>
            <a:ext cx="9144000" cy="5149546"/>
          </a:xfrm>
          <a:prstGeom prst="rect">
            <a:avLst/>
          </a:prstGeom>
          <a:solidFill>
            <a:srgbClr val="0E4B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picture containing clock, light, drawing&#10;&#10;Description automatically generated">
            <a:extLst>
              <a:ext uri="{FF2B5EF4-FFF2-40B4-BE49-F238E27FC236}">
                <a16:creationId xmlns:a16="http://schemas.microsoft.com/office/drawing/2014/main" id="{43AE3E76-C4CC-8245-858F-A891F08C3E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61" r="33611" b="20040"/>
          <a:stretch/>
        </p:blipFill>
        <p:spPr>
          <a:xfrm>
            <a:off x="4561295" y="-6045"/>
            <a:ext cx="4582705" cy="514954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55926349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AS - Section Header - Dar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900AF95-1FC8-274C-A784-F831F6B8647F}"/>
              </a:ext>
            </a:extLst>
          </p:cNvPr>
          <p:cNvSpPr/>
          <p:nvPr/>
        </p:nvSpPr>
        <p:spPr>
          <a:xfrm>
            <a:off x="0" y="-6046"/>
            <a:ext cx="9144000" cy="514954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picture containing clock, light, drawing&#10;&#10;Description automatically generated">
            <a:extLst>
              <a:ext uri="{FF2B5EF4-FFF2-40B4-BE49-F238E27FC236}">
                <a16:creationId xmlns:a16="http://schemas.microsoft.com/office/drawing/2014/main" id="{43AE3E76-C4CC-8245-858F-A891F08C3E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61" r="33611" b="20040"/>
          <a:stretch/>
        </p:blipFill>
        <p:spPr>
          <a:xfrm>
            <a:off x="4561295" y="-6045"/>
            <a:ext cx="4582705" cy="514954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2087593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900AF95-1FC8-274C-A784-F831F6B8647F}"/>
              </a:ext>
            </a:extLst>
          </p:cNvPr>
          <p:cNvSpPr/>
          <p:nvPr/>
        </p:nvSpPr>
        <p:spPr>
          <a:xfrm>
            <a:off x="0" y="-6046"/>
            <a:ext cx="9122591" cy="5123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B0C6AF5C-E29A-9E49-801E-0A1C09DFDE5F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4" name="Picture 6">
            <a:extLst>
              <a:ext uri="{FF2B5EF4-FFF2-40B4-BE49-F238E27FC236}">
                <a16:creationId xmlns:a16="http://schemas.microsoft.com/office/drawing/2014/main" id="{6BFF7639-E4DF-3741-90C7-2DFCD9D26A0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1892" y="4746756"/>
            <a:ext cx="558779" cy="253991"/>
          </a:xfrm>
          <a:prstGeom prst="rect">
            <a:avLst/>
          </a:prstGeom>
        </p:spPr>
      </p:pic>
      <p:pic>
        <p:nvPicPr>
          <p:cNvPr id="6" name="Picture 5" descr="A picture containing clock, light, drawing&#10;&#10;Description automatically generated">
            <a:extLst>
              <a:ext uri="{FF2B5EF4-FFF2-40B4-BE49-F238E27FC236}">
                <a16:creationId xmlns:a16="http://schemas.microsoft.com/office/drawing/2014/main" id="{43AE3E76-C4CC-8245-858F-A891F08C3E5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61" r="33611" b="20040"/>
          <a:stretch/>
        </p:blipFill>
        <p:spPr>
          <a:xfrm>
            <a:off x="4561295" y="-6045"/>
            <a:ext cx="4582705" cy="5149545"/>
          </a:xfrm>
          <a:prstGeom prst="rect">
            <a:avLst/>
          </a:prstGeom>
        </p:spPr>
      </p:pic>
      <p:sp>
        <p:nvSpPr>
          <p:cNvPr id="11" name="Text Placeholder 34">
            <a:extLst>
              <a:ext uri="{FF2B5EF4-FFF2-40B4-BE49-F238E27FC236}">
                <a16:creationId xmlns:a16="http://schemas.microsoft.com/office/drawing/2014/main" id="{C8C0CE08-E9A8-3940-A81E-001DC88592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0203" y="2484438"/>
            <a:ext cx="6390694" cy="14589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D5BF76BC-A168-D846-A33A-DDC741AB2C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0203" y="875926"/>
            <a:ext cx="6390694" cy="155612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3245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Black Background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351AFB0-E8BA-6E40-9F47-B58679E16989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626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A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640452-C0E9-BB4A-8CF5-CE4FAA54E306}"/>
              </a:ext>
            </a:extLst>
          </p:cNvPr>
          <p:cNvSpPr/>
          <p:nvPr/>
        </p:nvSpPr>
        <p:spPr>
          <a:xfrm>
            <a:off x="0" y="-6046"/>
            <a:ext cx="9122591" cy="5123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5DCED66-1892-224F-B3AD-DC1323E4C9A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228850" cy="5143500"/>
          </a:xfrm>
          <a:prstGeom prst="rect">
            <a:avLst/>
          </a:prstGeom>
        </p:spPr>
      </p:pic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1231D9FA-7877-D144-875E-EB15705E83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76653" y="1793688"/>
            <a:ext cx="6390694" cy="155612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F2F4D0-EB0E-3842-9785-6EF69081820E}"/>
              </a:ext>
            </a:extLst>
          </p:cNvPr>
          <p:cNvSpPr/>
          <p:nvPr/>
        </p:nvSpPr>
        <p:spPr>
          <a:xfrm>
            <a:off x="0" y="0"/>
            <a:ext cx="2405925" cy="5148072"/>
          </a:xfrm>
          <a:prstGeom prst="rect">
            <a:avLst/>
          </a:prstGeom>
          <a:gradFill flip="none" rotWithShape="1">
            <a:gsLst>
              <a:gs pos="2000">
                <a:schemeClr val="tx2">
                  <a:alpha val="0"/>
                </a:schemeClr>
              </a:gs>
              <a:gs pos="100000">
                <a:schemeClr val="tx2">
                  <a:alpha val="3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64A8B58C-CD7F-6F4B-B6E8-178EEF4B15DC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DF8B79-0449-724D-9AE1-DD5080E11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635" y="4475284"/>
            <a:ext cx="1112368" cy="6188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3DB4AB-A9DE-4660-939A-CBDF75AC178E}"/>
              </a:ext>
            </a:extLst>
          </p:cNvPr>
          <p:cNvSpPr txBox="1"/>
          <p:nvPr/>
        </p:nvSpPr>
        <p:spPr>
          <a:xfrm>
            <a:off x="4072206" y="4138459"/>
            <a:ext cx="10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</a:rPr>
              <a:t>sas.com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93263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AS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640452-C0E9-BB4A-8CF5-CE4FAA54E306}"/>
              </a:ext>
            </a:extLst>
          </p:cNvPr>
          <p:cNvSpPr/>
          <p:nvPr/>
        </p:nvSpPr>
        <p:spPr>
          <a:xfrm>
            <a:off x="0" y="-6046"/>
            <a:ext cx="9122591" cy="5123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5DCED66-1892-224F-B3AD-DC1323E4C9A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228850" cy="5143500"/>
          </a:xfrm>
          <a:prstGeom prst="rect">
            <a:avLst/>
          </a:prstGeom>
        </p:spPr>
      </p:pic>
      <p:sp>
        <p:nvSpPr>
          <p:cNvPr id="9" name="Text Placeholder 32">
            <a:extLst>
              <a:ext uri="{FF2B5EF4-FFF2-40B4-BE49-F238E27FC236}">
                <a16:creationId xmlns:a16="http://schemas.microsoft.com/office/drawing/2014/main" id="{1231D9FA-7877-D144-875E-EB15705E83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53872" y="875926"/>
            <a:ext cx="6390694" cy="1556124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3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4">
            <a:extLst>
              <a:ext uri="{FF2B5EF4-FFF2-40B4-BE49-F238E27FC236}">
                <a16:creationId xmlns:a16="http://schemas.microsoft.com/office/drawing/2014/main" id="{9B949CCB-8408-0B41-9681-4ECA35605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53872" y="2484438"/>
            <a:ext cx="6390694" cy="1458912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F2F4D0-EB0E-3842-9785-6EF69081820E}"/>
              </a:ext>
            </a:extLst>
          </p:cNvPr>
          <p:cNvSpPr/>
          <p:nvPr/>
        </p:nvSpPr>
        <p:spPr>
          <a:xfrm>
            <a:off x="0" y="0"/>
            <a:ext cx="2405925" cy="5148072"/>
          </a:xfrm>
          <a:prstGeom prst="rect">
            <a:avLst/>
          </a:prstGeom>
          <a:gradFill flip="none" rotWithShape="1">
            <a:gsLst>
              <a:gs pos="2000">
                <a:schemeClr val="tx2">
                  <a:alpha val="0"/>
                </a:schemeClr>
              </a:gs>
              <a:gs pos="100000">
                <a:schemeClr val="tx2">
                  <a:alpha val="36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64A8B58C-CD7F-6F4B-B6E8-178EEF4B15DC}"/>
              </a:ext>
            </a:extLst>
          </p:cNvPr>
          <p:cNvSpPr txBox="1"/>
          <p:nvPr/>
        </p:nvSpPr>
        <p:spPr>
          <a:xfrm>
            <a:off x="3310128" y="4941552"/>
            <a:ext cx="2514600" cy="169277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marL="0" marR="0" lvl="0" indent="0" algn="ctr" defTabSz="2743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300" cap="none" spc="5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Calibri" charset="0"/>
                <a:cs typeface="Arial" panose="020B0604020202020204" pitchFamily="34" charset="0"/>
              </a:rPr>
              <a:t>Copyright © SAS Institute Inc. All rights reserved.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DF8B79-0449-724D-9AE1-DD5080E11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635" y="4475284"/>
            <a:ext cx="1112368" cy="61885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4212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254BED0-8C43-4643-A1C6-05321E44E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68680"/>
            <a:ext cx="7886700" cy="37707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buClr>
                <a:schemeClr val="bg2"/>
              </a:buClr>
              <a:defRPr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600"/>
              </a:spcBef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00000"/>
              </a:lnSpc>
              <a:spcBef>
                <a:spcPts val="600"/>
              </a:spcBef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3pPr>
            <a:lvl4pPr marL="630238" indent="-171450">
              <a:lnSpc>
                <a:spcPct val="100000"/>
              </a:lnSpc>
              <a:spcBef>
                <a:spcPts val="600"/>
              </a:spcBef>
              <a:buClr>
                <a:schemeClr val="bg2"/>
              </a:buClr>
              <a:defRPr sz="1400">
                <a:solidFill>
                  <a:schemeClr val="bg1"/>
                </a:solidFill>
                <a:latin typeface="+mn-lt"/>
              </a:defRPr>
            </a:lvl4pPr>
            <a:lvl5pPr marL="854075" indent="-171450">
              <a:lnSpc>
                <a:spcPct val="100000"/>
              </a:lnSpc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–"/>
              <a:defRPr sz="14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9581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0EF35-062A-4CF7-B99A-D6EF688F3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731520"/>
            <a:ext cx="7886700" cy="4572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F68D76-DAEF-41A6-9697-9DA7540A8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1872"/>
            <a:ext cx="7886700" cy="328352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defRPr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3pPr>
            <a:lvl4pPr marL="630238" indent="-17145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defRPr sz="1400">
                <a:solidFill>
                  <a:schemeClr val="bg1"/>
                </a:solidFill>
                <a:latin typeface="+mn-lt"/>
              </a:defRPr>
            </a:lvl4pPr>
            <a:lvl5pPr marL="854075" indent="-17145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Font typeface="Arial" panose="020B0604020202020204" pitchFamily="34" charset="0"/>
              <a:buChar char="–"/>
              <a:defRPr sz="14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8081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8147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0EF35-062A-4CF7-B99A-D6EF688F37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731838"/>
            <a:ext cx="7886700" cy="4572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8033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61872"/>
            <a:ext cx="3886200" cy="3263504"/>
          </a:xfrm>
          <a:prstGeom prst="rect">
            <a:avLst/>
          </a:prstGeo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1"/>
              </a:buClr>
              <a:defRPr/>
            </a:lvl2pPr>
            <a:lvl3pPr>
              <a:buClr>
                <a:schemeClr val="bg1"/>
              </a:buClr>
              <a:defRPr/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61872"/>
            <a:ext cx="3886200" cy="3263504"/>
          </a:xfrm>
          <a:prstGeom prst="rect">
            <a:avLst/>
          </a:prstGeom>
        </p:spPr>
        <p:txBody>
          <a:bodyPr/>
          <a:lstStyle>
            <a:lvl1pPr>
              <a:buClr>
                <a:schemeClr val="bg2"/>
              </a:buClr>
              <a:defRPr/>
            </a:lvl1pPr>
            <a:lvl2pPr>
              <a:buClr>
                <a:schemeClr val="bg1"/>
              </a:buClr>
              <a:defRPr/>
            </a:lvl2pPr>
            <a:lvl3pPr>
              <a:buClr>
                <a:schemeClr val="bg1"/>
              </a:buClr>
              <a:defRPr/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E90ADF-F9C8-471B-A694-7C0B48436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731838"/>
            <a:ext cx="7886700" cy="4572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1697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E60C6F-E980-EE42-AE99-4BF9E126C012}"/>
              </a:ext>
            </a:extLst>
          </p:cNvPr>
          <p:cNvSpPr/>
          <p:nvPr/>
        </p:nvSpPr>
        <p:spPr>
          <a:xfrm>
            <a:off x="0" y="0"/>
            <a:ext cx="3127248" cy="51435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0000"/>
                  <a:lumOff val="10000"/>
                </a:schemeClr>
              </a:gs>
              <a:gs pos="100000">
                <a:schemeClr val="tx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2F2FC9C-401F-5C4C-88BC-0A45460C4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28887"/>
            <a:ext cx="3127248" cy="341632"/>
          </a:xfrm>
        </p:spPr>
        <p:txBody>
          <a:bodyPr lIns="91440" rIns="91440" anchor="t" anchorCtr="0">
            <a:spAutoFit/>
          </a:bodyPr>
          <a:lstStyle>
            <a:lvl1pPr algn="ctr" defTabSz="182880">
              <a:spcBef>
                <a:spcPts val="0"/>
              </a:spcBef>
              <a:defRPr sz="1800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ADB52DD-F50B-834D-99B3-5D1C55A9E4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996694"/>
            <a:ext cx="2304288" cy="615553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-182880" algn="l">
              <a:buFont typeface="Arial" pitchFamily="34" charset="0"/>
              <a:buNone/>
              <a:defRPr sz="2000" b="0" cap="none" baseline="0">
                <a:solidFill>
                  <a:schemeClr val="bg1">
                    <a:lumMod val="85000"/>
                  </a:schemeClr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caption text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C4D2804-3DAD-EE40-936A-43F13F80C8D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27248" y="637660"/>
            <a:ext cx="6016752" cy="274320"/>
          </a:xfrm>
          <a:prstGeom prst="rect">
            <a:avLst/>
          </a:prstGeom>
        </p:spPr>
        <p:txBody>
          <a:bodyPr wrap="square" lIns="182880" rIns="18288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800" b="0" cap="none" baseline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A0DAF33-5110-D340-8044-FA8F4990F84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127248" y="920337"/>
            <a:ext cx="6016752" cy="4215653"/>
          </a:xfrm>
          <a:prstGeom prst="rect">
            <a:avLst/>
          </a:prstGeom>
        </p:spPr>
        <p:txBody>
          <a:bodyPr wrap="square" lIns="365760" rIns="274320" bIns="91440" anchor="t" anchorCtr="0">
            <a:normAutofit/>
          </a:bodyPr>
          <a:lstStyle>
            <a:lvl1pPr>
              <a:buClr>
                <a:schemeClr val="bg2"/>
              </a:buClr>
              <a:defRPr sz="2000"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 or click an icon to add other content types.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841ED34-FEB5-C146-83AC-389AC6CD97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27375" y="228887"/>
            <a:ext cx="6016625" cy="4095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400" b="1">
                <a:latin typeface="+mn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E23137D-5031-B540-810B-5B5014DDB875}"/>
              </a:ext>
            </a:extLst>
          </p:cNvPr>
          <p:cNvGrpSpPr/>
          <p:nvPr/>
        </p:nvGrpSpPr>
        <p:grpSpPr>
          <a:xfrm>
            <a:off x="100130" y="3903136"/>
            <a:ext cx="1843588" cy="1108928"/>
            <a:chOff x="92670" y="3892522"/>
            <a:chExt cx="1843588" cy="1108928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84F2A5B7-99AC-BD49-8594-6DAE464CF372}"/>
                </a:ext>
              </a:extLst>
            </p:cNvPr>
            <p:cNvSpPr/>
            <p:nvPr/>
          </p:nvSpPr>
          <p:spPr>
            <a:xfrm>
              <a:off x="1836799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E995F31-A398-C943-8027-FFECF81903AA}"/>
                </a:ext>
              </a:extLst>
            </p:cNvPr>
            <p:cNvSpPr/>
            <p:nvPr/>
          </p:nvSpPr>
          <p:spPr>
            <a:xfrm>
              <a:off x="1587637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0762E83-CF17-2247-AB0C-CDF3C02BC0D7}"/>
                </a:ext>
              </a:extLst>
            </p:cNvPr>
            <p:cNvSpPr/>
            <p:nvPr/>
          </p:nvSpPr>
          <p:spPr>
            <a:xfrm>
              <a:off x="1338476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67A16E5-88F6-E34C-ADB8-42534BE72FC5}"/>
                </a:ext>
              </a:extLst>
            </p:cNvPr>
            <p:cNvSpPr/>
            <p:nvPr/>
          </p:nvSpPr>
          <p:spPr>
            <a:xfrm>
              <a:off x="1089315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822DD3-7A44-584E-8FDE-044968D0AF24}"/>
                </a:ext>
              </a:extLst>
            </p:cNvPr>
            <p:cNvSpPr/>
            <p:nvPr/>
          </p:nvSpPr>
          <p:spPr>
            <a:xfrm>
              <a:off x="1089315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CC0BCCA-D6DE-DD4E-8026-E1C841BE8CA7}"/>
                </a:ext>
              </a:extLst>
            </p:cNvPr>
            <p:cNvSpPr/>
            <p:nvPr/>
          </p:nvSpPr>
          <p:spPr>
            <a:xfrm>
              <a:off x="840154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E8AED6F9-E6A3-EB4A-A55C-0740537659D6}"/>
                </a:ext>
              </a:extLst>
            </p:cNvPr>
            <p:cNvSpPr/>
            <p:nvPr/>
          </p:nvSpPr>
          <p:spPr>
            <a:xfrm>
              <a:off x="1089315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4" y="99460"/>
                    <a:pt x="0" y="77195"/>
                    <a:pt x="0" y="49730"/>
                  </a:cubicBezTo>
                  <a:cubicBezTo>
                    <a:pt x="0" y="22265"/>
                    <a:pt x="22264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3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D44A5219-46D3-9D49-A8CC-36711F2BF6DB}"/>
                </a:ext>
              </a:extLst>
            </p:cNvPr>
            <p:cNvSpPr/>
            <p:nvPr/>
          </p:nvSpPr>
          <p:spPr>
            <a:xfrm>
              <a:off x="840154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4628D6A-430F-AD46-B90A-8331A948822D}"/>
                </a:ext>
              </a:extLst>
            </p:cNvPr>
            <p:cNvSpPr/>
            <p:nvPr/>
          </p:nvSpPr>
          <p:spPr>
            <a:xfrm>
              <a:off x="590992" y="4889173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0B47CCF-EFB3-B44B-9884-4494451C2D72}"/>
                </a:ext>
              </a:extLst>
            </p:cNvPr>
            <p:cNvSpPr/>
            <p:nvPr/>
          </p:nvSpPr>
          <p:spPr>
            <a:xfrm>
              <a:off x="341831" y="4889173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A0D0CC0-B494-924D-8C7F-13E6CFA6A115}"/>
                </a:ext>
              </a:extLst>
            </p:cNvPr>
            <p:cNvSpPr/>
            <p:nvPr/>
          </p:nvSpPr>
          <p:spPr>
            <a:xfrm>
              <a:off x="92670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1A103DE1-86D1-CC40-BC8E-F37870113828}"/>
                </a:ext>
              </a:extLst>
            </p:cNvPr>
            <p:cNvSpPr/>
            <p:nvPr/>
          </p:nvSpPr>
          <p:spPr>
            <a:xfrm>
              <a:off x="341831" y="4640010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F85B7FDA-2A3D-5148-882C-7F5FD28C86D6}"/>
                </a:ext>
              </a:extLst>
            </p:cNvPr>
            <p:cNvSpPr/>
            <p:nvPr/>
          </p:nvSpPr>
          <p:spPr>
            <a:xfrm>
              <a:off x="341831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D319DB66-4056-974A-B568-9BE51C46D6DB}"/>
                </a:ext>
              </a:extLst>
            </p:cNvPr>
            <p:cNvSpPr/>
            <p:nvPr/>
          </p:nvSpPr>
          <p:spPr>
            <a:xfrm>
              <a:off x="92670" y="4390847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16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7D9D4266-26E2-A649-B58A-BBD393D3909A}"/>
                </a:ext>
              </a:extLst>
            </p:cNvPr>
            <p:cNvSpPr/>
            <p:nvPr/>
          </p:nvSpPr>
          <p:spPr>
            <a:xfrm>
              <a:off x="341831" y="4141684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8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25792925-8473-D74D-AD5F-C84AAB25EA9D}"/>
                </a:ext>
              </a:extLst>
            </p:cNvPr>
            <p:cNvSpPr/>
            <p:nvPr/>
          </p:nvSpPr>
          <p:spPr>
            <a:xfrm>
              <a:off x="341831" y="3892522"/>
              <a:ext cx="99459" cy="99460"/>
            </a:xfrm>
            <a:custGeom>
              <a:avLst/>
              <a:gdLst>
                <a:gd name="connsiteX0" fmla="*/ 99459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59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59" y="49730"/>
                  </a:moveTo>
                  <a:cubicBezTo>
                    <a:pt x="99459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59" y="22265"/>
                    <a:pt x="99459" y="49730"/>
                  </a:cubicBezTo>
                  <a:close/>
                </a:path>
              </a:pathLst>
            </a:custGeom>
            <a:solidFill>
              <a:srgbClr val="5CB5FF">
                <a:alpha val="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FFE52ED-3497-1048-86AD-9D9A6F52BF03}"/>
                </a:ext>
              </a:extLst>
            </p:cNvPr>
            <p:cNvSpPr/>
            <p:nvPr/>
          </p:nvSpPr>
          <p:spPr>
            <a:xfrm>
              <a:off x="590992" y="4141684"/>
              <a:ext cx="99459" cy="99460"/>
            </a:xfrm>
            <a:custGeom>
              <a:avLst/>
              <a:gdLst>
                <a:gd name="connsiteX0" fmla="*/ 99460 w 99459"/>
                <a:gd name="connsiteY0" fmla="*/ 49730 h 99460"/>
                <a:gd name="connsiteX1" fmla="*/ 49730 w 99459"/>
                <a:gd name="connsiteY1" fmla="*/ 99460 h 99460"/>
                <a:gd name="connsiteX2" fmla="*/ 0 w 99459"/>
                <a:gd name="connsiteY2" fmla="*/ 49730 h 99460"/>
                <a:gd name="connsiteX3" fmla="*/ 49730 w 99459"/>
                <a:gd name="connsiteY3" fmla="*/ 0 h 99460"/>
                <a:gd name="connsiteX4" fmla="*/ 99460 w 99459"/>
                <a:gd name="connsiteY4" fmla="*/ 49730 h 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59" h="99460">
                  <a:moveTo>
                    <a:pt x="99460" y="49730"/>
                  </a:moveTo>
                  <a:cubicBezTo>
                    <a:pt x="99460" y="77195"/>
                    <a:pt x="77195" y="99460"/>
                    <a:pt x="49730" y="99460"/>
                  </a:cubicBezTo>
                  <a:cubicBezTo>
                    <a:pt x="22265" y="99460"/>
                    <a:pt x="0" y="77195"/>
                    <a:pt x="0" y="49730"/>
                  </a:cubicBezTo>
                  <a:cubicBezTo>
                    <a:pt x="0" y="22265"/>
                    <a:pt x="22265" y="0"/>
                    <a:pt x="49730" y="0"/>
                  </a:cubicBezTo>
                  <a:cubicBezTo>
                    <a:pt x="77195" y="0"/>
                    <a:pt x="99460" y="22265"/>
                    <a:pt x="99460" y="49730"/>
                  </a:cubicBezTo>
                  <a:close/>
                </a:path>
              </a:pathLst>
            </a:custGeom>
            <a:solidFill>
              <a:srgbClr val="5CB5FF">
                <a:alpha val="24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9AE3BE6B-1DF9-664B-8C6A-831ED119861F}"/>
                </a:ext>
              </a:extLst>
            </p:cNvPr>
            <p:cNvSpPr/>
            <p:nvPr/>
          </p:nvSpPr>
          <p:spPr>
            <a:xfrm>
              <a:off x="827337" y="4876356"/>
              <a:ext cx="125093" cy="125094"/>
            </a:xfrm>
            <a:custGeom>
              <a:avLst/>
              <a:gdLst>
                <a:gd name="connsiteX0" fmla="*/ 125093 w 125093"/>
                <a:gd name="connsiteY0" fmla="*/ 62547 h 125094"/>
                <a:gd name="connsiteX1" fmla="*/ 62547 w 125093"/>
                <a:gd name="connsiteY1" fmla="*/ 125094 h 125094"/>
                <a:gd name="connsiteX2" fmla="*/ 0 w 125093"/>
                <a:gd name="connsiteY2" fmla="*/ 62547 h 125094"/>
                <a:gd name="connsiteX3" fmla="*/ 62547 w 125093"/>
                <a:gd name="connsiteY3" fmla="*/ 0 h 125094"/>
                <a:gd name="connsiteX4" fmla="*/ 125093 w 125093"/>
                <a:gd name="connsiteY4" fmla="*/ 62547 h 12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93" h="125094">
                  <a:moveTo>
                    <a:pt x="125093" y="62547"/>
                  </a:moveTo>
                  <a:cubicBezTo>
                    <a:pt x="125093" y="97091"/>
                    <a:pt x="97090" y="125094"/>
                    <a:pt x="62547" y="125094"/>
                  </a:cubicBezTo>
                  <a:cubicBezTo>
                    <a:pt x="28003" y="125094"/>
                    <a:pt x="0" y="97091"/>
                    <a:pt x="0" y="62547"/>
                  </a:cubicBezTo>
                  <a:cubicBezTo>
                    <a:pt x="0" y="28003"/>
                    <a:pt x="28003" y="0"/>
                    <a:pt x="62547" y="0"/>
                  </a:cubicBezTo>
                  <a:cubicBezTo>
                    <a:pt x="97090" y="0"/>
                    <a:pt x="125093" y="28003"/>
                    <a:pt x="125093" y="62547"/>
                  </a:cubicBezTo>
                  <a:close/>
                </a:path>
              </a:pathLst>
            </a:custGeom>
            <a:solidFill>
              <a:srgbClr val="5CB5FF">
                <a:alpha val="25000"/>
              </a:srgbClr>
            </a:solidFill>
            <a:ln w="2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212170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D6492C8-F2B6-994C-93E7-13EF75C493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94152" y="1751961"/>
            <a:ext cx="3357562" cy="10223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B28BF588-A539-E84D-BAE7-8D1EE1761D7B}"/>
              </a:ext>
            </a:extLst>
          </p:cNvPr>
          <p:cNvSpPr/>
          <p:nvPr/>
        </p:nvSpPr>
        <p:spPr>
          <a:xfrm>
            <a:off x="3125188" y="-1"/>
            <a:ext cx="3004957" cy="5143500"/>
          </a:xfrm>
          <a:custGeom>
            <a:avLst/>
            <a:gdLst>
              <a:gd name="connsiteX0" fmla="*/ 2952243 w 3004957"/>
              <a:gd name="connsiteY0" fmla="*/ 0 h 5143500"/>
              <a:gd name="connsiteX1" fmla="*/ 3004957 w 3004957"/>
              <a:gd name="connsiteY1" fmla="*/ 0 h 5143500"/>
              <a:gd name="connsiteX2" fmla="*/ 52714 w 3004957"/>
              <a:gd name="connsiteY2" fmla="*/ 5143500 h 5143500"/>
              <a:gd name="connsiteX3" fmla="*/ 0 w 3004957"/>
              <a:gd name="connsiteY3" fmla="*/ 5143500 h 5143500"/>
              <a:gd name="connsiteX4" fmla="*/ 2952243 w 3004957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4957" h="5143500">
                <a:moveTo>
                  <a:pt x="2952243" y="0"/>
                </a:moveTo>
                <a:lnTo>
                  <a:pt x="3004957" y="0"/>
                </a:lnTo>
                <a:lnTo>
                  <a:pt x="52714" y="5143500"/>
                </a:lnTo>
                <a:lnTo>
                  <a:pt x="0" y="5143500"/>
                </a:lnTo>
                <a:lnTo>
                  <a:pt x="2952243" y="0"/>
                </a:lnTo>
                <a:close/>
              </a:path>
            </a:pathLst>
          </a:custGeom>
          <a:gradFill flip="none" rotWithShape="1">
            <a:gsLst>
              <a:gs pos="30000">
                <a:srgbClr val="3D5AAE"/>
              </a:gs>
              <a:gs pos="100000">
                <a:schemeClr val="accent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90C0E4-ECBA-5946-9BAC-DC37C672894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7058" y="0"/>
            <a:ext cx="6081885" cy="5143500"/>
          </a:xfrm>
          <a:custGeom>
            <a:avLst/>
            <a:gdLst>
              <a:gd name="connsiteX0" fmla="*/ 0 w 3125788"/>
              <a:gd name="connsiteY0" fmla="*/ 5143500 h 5143500"/>
              <a:gd name="connsiteX1" fmla="*/ 781447 w 3125788"/>
              <a:gd name="connsiteY1" fmla="*/ 0 h 5143500"/>
              <a:gd name="connsiteX2" fmla="*/ 2344341 w 3125788"/>
              <a:gd name="connsiteY2" fmla="*/ 0 h 5143500"/>
              <a:gd name="connsiteX3" fmla="*/ 3125788 w 3125788"/>
              <a:gd name="connsiteY3" fmla="*/ 5143500 h 5143500"/>
              <a:gd name="connsiteX4" fmla="*/ 0 w 3125788"/>
              <a:gd name="connsiteY4" fmla="*/ 5143500 h 5143500"/>
              <a:gd name="connsiteX0" fmla="*/ 0 w 6074828"/>
              <a:gd name="connsiteY0" fmla="*/ 5143500 h 5143500"/>
              <a:gd name="connsiteX1" fmla="*/ 781447 w 6074828"/>
              <a:gd name="connsiteY1" fmla="*/ 0 h 5143500"/>
              <a:gd name="connsiteX2" fmla="*/ 6074828 w 6074828"/>
              <a:gd name="connsiteY2" fmla="*/ 0 h 5143500"/>
              <a:gd name="connsiteX3" fmla="*/ 3125788 w 6074828"/>
              <a:gd name="connsiteY3" fmla="*/ 5143500 h 5143500"/>
              <a:gd name="connsiteX4" fmla="*/ 0 w 6074828"/>
              <a:gd name="connsiteY4" fmla="*/ 5143500 h 5143500"/>
              <a:gd name="connsiteX0" fmla="*/ 7057 w 6081885"/>
              <a:gd name="connsiteY0" fmla="*/ 5143500 h 5143500"/>
              <a:gd name="connsiteX1" fmla="*/ 0 w 6081885"/>
              <a:gd name="connsiteY1" fmla="*/ 0 h 5143500"/>
              <a:gd name="connsiteX2" fmla="*/ 6081885 w 6081885"/>
              <a:gd name="connsiteY2" fmla="*/ 0 h 5143500"/>
              <a:gd name="connsiteX3" fmla="*/ 3132845 w 6081885"/>
              <a:gd name="connsiteY3" fmla="*/ 5143500 h 5143500"/>
              <a:gd name="connsiteX4" fmla="*/ 7057 w 6081885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1885" h="5143500">
                <a:moveTo>
                  <a:pt x="7057" y="5143500"/>
                </a:moveTo>
                <a:cubicBezTo>
                  <a:pt x="4705" y="3429000"/>
                  <a:pt x="2352" y="1714500"/>
                  <a:pt x="0" y="0"/>
                </a:cubicBezTo>
                <a:lnTo>
                  <a:pt x="6081885" y="0"/>
                </a:lnTo>
                <a:lnTo>
                  <a:pt x="3132845" y="5143500"/>
                </a:lnTo>
                <a:lnTo>
                  <a:pt x="7057" y="5143500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444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reeform 80">
            <a:extLst>
              <a:ext uri="{FF2B5EF4-FFF2-40B4-BE49-F238E27FC236}">
                <a16:creationId xmlns:a16="http://schemas.microsoft.com/office/drawing/2014/main" id="{28E9C9DB-EB60-FD4A-AB5D-86A6DDF93363}"/>
              </a:ext>
            </a:extLst>
          </p:cNvPr>
          <p:cNvSpPr/>
          <p:nvPr/>
        </p:nvSpPr>
        <p:spPr>
          <a:xfrm>
            <a:off x="6717170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72DA3650-6307-5742-A8B7-F65D2E045EF9}"/>
              </a:ext>
            </a:extLst>
          </p:cNvPr>
          <p:cNvSpPr/>
          <p:nvPr/>
        </p:nvSpPr>
        <p:spPr>
          <a:xfrm>
            <a:off x="6966332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5D71E475-0C72-0A4B-9E83-D4F8682CCF9E}"/>
              </a:ext>
            </a:extLst>
          </p:cNvPr>
          <p:cNvSpPr/>
          <p:nvPr/>
        </p:nvSpPr>
        <p:spPr>
          <a:xfrm>
            <a:off x="7215493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119E67ED-5612-6E4C-9FEB-97F8BF6D2FB2}"/>
              </a:ext>
            </a:extLst>
          </p:cNvPr>
          <p:cNvSpPr/>
          <p:nvPr/>
        </p:nvSpPr>
        <p:spPr>
          <a:xfrm>
            <a:off x="7464654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7F786CC9-2F25-734F-983E-AFCA587D626B}"/>
              </a:ext>
            </a:extLst>
          </p:cNvPr>
          <p:cNvSpPr/>
          <p:nvPr/>
        </p:nvSpPr>
        <p:spPr>
          <a:xfrm>
            <a:off x="6966332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259F8CA0-60EE-8647-AF4F-6B77D6C4B963}"/>
              </a:ext>
            </a:extLst>
          </p:cNvPr>
          <p:cNvSpPr/>
          <p:nvPr/>
        </p:nvSpPr>
        <p:spPr>
          <a:xfrm>
            <a:off x="7464654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8" name="Freeform 87">
            <a:extLst>
              <a:ext uri="{FF2B5EF4-FFF2-40B4-BE49-F238E27FC236}">
                <a16:creationId xmlns:a16="http://schemas.microsoft.com/office/drawing/2014/main" id="{F02A52DA-8B8C-264F-877F-42F66B1C30F6}"/>
              </a:ext>
            </a:extLst>
          </p:cNvPr>
          <p:cNvSpPr/>
          <p:nvPr/>
        </p:nvSpPr>
        <p:spPr>
          <a:xfrm rot="16753102">
            <a:off x="7713703" y="329004"/>
            <a:ext cx="99460" cy="99461"/>
          </a:xfrm>
          <a:custGeom>
            <a:avLst/>
            <a:gdLst>
              <a:gd name="connsiteX0" fmla="*/ 99461 w 99460"/>
              <a:gd name="connsiteY0" fmla="*/ 49731 h 99461"/>
              <a:gd name="connsiteX1" fmla="*/ 49730 w 99460"/>
              <a:gd name="connsiteY1" fmla="*/ 99462 h 99461"/>
              <a:gd name="connsiteX2" fmla="*/ 0 w 99460"/>
              <a:gd name="connsiteY2" fmla="*/ 49731 h 99461"/>
              <a:gd name="connsiteX3" fmla="*/ 49730 w 99460"/>
              <a:gd name="connsiteY3" fmla="*/ 0 h 99461"/>
              <a:gd name="connsiteX4" fmla="*/ 99461 w 99460"/>
              <a:gd name="connsiteY4" fmla="*/ 49731 h 99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60" h="99461">
                <a:moveTo>
                  <a:pt x="99461" y="49731"/>
                </a:moveTo>
                <a:cubicBezTo>
                  <a:pt x="99461" y="77196"/>
                  <a:pt x="77196" y="99462"/>
                  <a:pt x="49730" y="99462"/>
                </a:cubicBezTo>
                <a:cubicBezTo>
                  <a:pt x="22265" y="99462"/>
                  <a:pt x="0" y="77196"/>
                  <a:pt x="0" y="49731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6" y="0"/>
                  <a:pt x="99461" y="22265"/>
                  <a:pt x="99461" y="49731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9" name="Freeform 88">
            <a:extLst>
              <a:ext uri="{FF2B5EF4-FFF2-40B4-BE49-F238E27FC236}">
                <a16:creationId xmlns:a16="http://schemas.microsoft.com/office/drawing/2014/main" id="{D2036A5F-121A-E149-BAB9-6E06E0E39343}"/>
              </a:ext>
            </a:extLst>
          </p:cNvPr>
          <p:cNvSpPr/>
          <p:nvPr/>
        </p:nvSpPr>
        <p:spPr>
          <a:xfrm>
            <a:off x="7464654" y="578132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0" name="Freeform 89">
            <a:extLst>
              <a:ext uri="{FF2B5EF4-FFF2-40B4-BE49-F238E27FC236}">
                <a16:creationId xmlns:a16="http://schemas.microsoft.com/office/drawing/2014/main" id="{BCF0DED3-D5D0-CF4A-9C2B-7DFE2A602AEE}"/>
              </a:ext>
            </a:extLst>
          </p:cNvPr>
          <p:cNvSpPr/>
          <p:nvPr/>
        </p:nvSpPr>
        <p:spPr>
          <a:xfrm rot="16753102">
            <a:off x="7713706" y="578170"/>
            <a:ext cx="99460" cy="99461"/>
          </a:xfrm>
          <a:custGeom>
            <a:avLst/>
            <a:gdLst>
              <a:gd name="connsiteX0" fmla="*/ 99461 w 99460"/>
              <a:gd name="connsiteY0" fmla="*/ 49731 h 99461"/>
              <a:gd name="connsiteX1" fmla="*/ 49730 w 99460"/>
              <a:gd name="connsiteY1" fmla="*/ 99462 h 99461"/>
              <a:gd name="connsiteX2" fmla="*/ 0 w 99460"/>
              <a:gd name="connsiteY2" fmla="*/ 49731 h 99461"/>
              <a:gd name="connsiteX3" fmla="*/ 49730 w 99460"/>
              <a:gd name="connsiteY3" fmla="*/ 0 h 99461"/>
              <a:gd name="connsiteX4" fmla="*/ 99461 w 99460"/>
              <a:gd name="connsiteY4" fmla="*/ 49731 h 99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60" h="99461">
                <a:moveTo>
                  <a:pt x="99461" y="49731"/>
                </a:moveTo>
                <a:cubicBezTo>
                  <a:pt x="99461" y="77196"/>
                  <a:pt x="77196" y="99462"/>
                  <a:pt x="49730" y="99462"/>
                </a:cubicBezTo>
                <a:cubicBezTo>
                  <a:pt x="22265" y="99462"/>
                  <a:pt x="0" y="77196"/>
                  <a:pt x="0" y="49731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6" y="0"/>
                  <a:pt x="99461" y="22265"/>
                  <a:pt x="99461" y="49731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1" name="Freeform 90">
            <a:extLst>
              <a:ext uri="{FF2B5EF4-FFF2-40B4-BE49-F238E27FC236}">
                <a16:creationId xmlns:a16="http://schemas.microsoft.com/office/drawing/2014/main" id="{45B174D9-5533-0241-B420-5CDE83187945}"/>
              </a:ext>
            </a:extLst>
          </p:cNvPr>
          <p:cNvSpPr/>
          <p:nvPr/>
        </p:nvSpPr>
        <p:spPr>
          <a:xfrm>
            <a:off x="7962977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2" name="Freeform 91">
            <a:extLst>
              <a:ext uri="{FF2B5EF4-FFF2-40B4-BE49-F238E27FC236}">
                <a16:creationId xmlns:a16="http://schemas.microsoft.com/office/drawing/2014/main" id="{E5E8A156-1317-3742-B05E-569311DF62A5}"/>
              </a:ext>
            </a:extLst>
          </p:cNvPr>
          <p:cNvSpPr/>
          <p:nvPr/>
        </p:nvSpPr>
        <p:spPr>
          <a:xfrm>
            <a:off x="8212138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ED64574D-EFC6-364B-997D-3822C78B7DDA}"/>
              </a:ext>
            </a:extLst>
          </p:cNvPr>
          <p:cNvSpPr/>
          <p:nvPr/>
        </p:nvSpPr>
        <p:spPr>
          <a:xfrm>
            <a:off x="8710461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4" name="Freeform 93">
            <a:extLst>
              <a:ext uri="{FF2B5EF4-FFF2-40B4-BE49-F238E27FC236}">
                <a16:creationId xmlns:a16="http://schemas.microsoft.com/office/drawing/2014/main" id="{2E32684E-45ED-F540-B6E1-CA9A46C85404}"/>
              </a:ext>
            </a:extLst>
          </p:cNvPr>
          <p:cNvSpPr/>
          <p:nvPr/>
        </p:nvSpPr>
        <p:spPr>
          <a:xfrm>
            <a:off x="8461299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4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5" name="Freeform 94">
            <a:extLst>
              <a:ext uri="{FF2B5EF4-FFF2-40B4-BE49-F238E27FC236}">
                <a16:creationId xmlns:a16="http://schemas.microsoft.com/office/drawing/2014/main" id="{FAF9B900-34B5-D04E-A2B0-680BCAE79708}"/>
              </a:ext>
            </a:extLst>
          </p:cNvPr>
          <p:cNvSpPr/>
          <p:nvPr/>
        </p:nvSpPr>
        <p:spPr>
          <a:xfrm>
            <a:off x="8212138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6" name="Freeform 95">
            <a:extLst>
              <a:ext uri="{FF2B5EF4-FFF2-40B4-BE49-F238E27FC236}">
                <a16:creationId xmlns:a16="http://schemas.microsoft.com/office/drawing/2014/main" id="{69BB02AA-00B1-4D4A-AFD8-68A4BE0B04FE}"/>
              </a:ext>
            </a:extLst>
          </p:cNvPr>
          <p:cNvSpPr/>
          <p:nvPr/>
        </p:nvSpPr>
        <p:spPr>
          <a:xfrm>
            <a:off x="8212138" y="578132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7" name="Freeform 96">
            <a:extLst>
              <a:ext uri="{FF2B5EF4-FFF2-40B4-BE49-F238E27FC236}">
                <a16:creationId xmlns:a16="http://schemas.microsoft.com/office/drawing/2014/main" id="{C04F0CC8-D44B-AB45-AA17-D3AD761A08A8}"/>
              </a:ext>
            </a:extLst>
          </p:cNvPr>
          <p:cNvSpPr/>
          <p:nvPr/>
        </p:nvSpPr>
        <p:spPr>
          <a:xfrm>
            <a:off x="8461299" y="578132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4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1773D5B2-17F9-3F4D-8BBE-C2EA05C60813}"/>
              </a:ext>
            </a:extLst>
          </p:cNvPr>
          <p:cNvSpPr/>
          <p:nvPr/>
        </p:nvSpPr>
        <p:spPr>
          <a:xfrm>
            <a:off x="8710461" y="578132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9" name="Freeform 98">
            <a:extLst>
              <a:ext uri="{FF2B5EF4-FFF2-40B4-BE49-F238E27FC236}">
                <a16:creationId xmlns:a16="http://schemas.microsoft.com/office/drawing/2014/main" id="{F398E671-8204-9D4A-B924-0745B00504F1}"/>
              </a:ext>
            </a:extLst>
          </p:cNvPr>
          <p:cNvSpPr/>
          <p:nvPr/>
        </p:nvSpPr>
        <p:spPr>
          <a:xfrm>
            <a:off x="8212138" y="82729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DA042452-BCFC-5F46-ABEF-0923CA3AF459}"/>
              </a:ext>
            </a:extLst>
          </p:cNvPr>
          <p:cNvSpPr/>
          <p:nvPr/>
        </p:nvSpPr>
        <p:spPr>
          <a:xfrm>
            <a:off x="8212138" y="1076457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1" name="Freeform 100">
            <a:extLst>
              <a:ext uri="{FF2B5EF4-FFF2-40B4-BE49-F238E27FC236}">
                <a16:creationId xmlns:a16="http://schemas.microsoft.com/office/drawing/2014/main" id="{06351593-861B-E04C-B112-38D55ED1A2EE}"/>
              </a:ext>
            </a:extLst>
          </p:cNvPr>
          <p:cNvSpPr/>
          <p:nvPr/>
        </p:nvSpPr>
        <p:spPr>
          <a:xfrm>
            <a:off x="8698156" y="814990"/>
            <a:ext cx="124067" cy="124068"/>
          </a:xfrm>
          <a:custGeom>
            <a:avLst/>
            <a:gdLst>
              <a:gd name="connsiteX0" fmla="*/ 124068 w 124067"/>
              <a:gd name="connsiteY0" fmla="*/ 62034 h 124068"/>
              <a:gd name="connsiteX1" fmla="*/ 62034 w 124067"/>
              <a:gd name="connsiteY1" fmla="*/ 124069 h 124068"/>
              <a:gd name="connsiteX2" fmla="*/ 0 w 124067"/>
              <a:gd name="connsiteY2" fmla="*/ 62034 h 124068"/>
              <a:gd name="connsiteX3" fmla="*/ 62034 w 124067"/>
              <a:gd name="connsiteY3" fmla="*/ 0 h 124068"/>
              <a:gd name="connsiteX4" fmla="*/ 124068 w 124067"/>
              <a:gd name="connsiteY4" fmla="*/ 62034 h 124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67" h="124068">
                <a:moveTo>
                  <a:pt x="124068" y="62034"/>
                </a:moveTo>
                <a:cubicBezTo>
                  <a:pt x="124068" y="96295"/>
                  <a:pt x="96294" y="124069"/>
                  <a:pt x="62034" y="124069"/>
                </a:cubicBezTo>
                <a:cubicBezTo>
                  <a:pt x="27773" y="124069"/>
                  <a:pt x="0" y="96295"/>
                  <a:pt x="0" y="62034"/>
                </a:cubicBezTo>
                <a:cubicBezTo>
                  <a:pt x="0" y="27774"/>
                  <a:pt x="27773" y="0"/>
                  <a:pt x="62034" y="0"/>
                </a:cubicBezTo>
                <a:cubicBezTo>
                  <a:pt x="96294" y="0"/>
                  <a:pt x="124068" y="27774"/>
                  <a:pt x="124068" y="62034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D3399C5D-791D-8C43-8239-04E408AB56AA}"/>
              </a:ext>
            </a:extLst>
          </p:cNvPr>
          <p:cNvSpPr/>
          <p:nvPr/>
        </p:nvSpPr>
        <p:spPr>
          <a:xfrm>
            <a:off x="7962977" y="82729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99F779EA-6472-FF42-885F-A0B8DB934CC7}"/>
              </a:ext>
            </a:extLst>
          </p:cNvPr>
          <p:cNvSpPr/>
          <p:nvPr/>
        </p:nvSpPr>
        <p:spPr>
          <a:xfrm>
            <a:off x="7700999" y="66989"/>
            <a:ext cx="125093" cy="125094"/>
          </a:xfrm>
          <a:custGeom>
            <a:avLst/>
            <a:gdLst>
              <a:gd name="connsiteX0" fmla="*/ 125093 w 125093"/>
              <a:gd name="connsiteY0" fmla="*/ 62547 h 125094"/>
              <a:gd name="connsiteX1" fmla="*/ 62547 w 125093"/>
              <a:gd name="connsiteY1" fmla="*/ 125094 h 125094"/>
              <a:gd name="connsiteX2" fmla="*/ 0 w 125093"/>
              <a:gd name="connsiteY2" fmla="*/ 62547 h 125094"/>
              <a:gd name="connsiteX3" fmla="*/ 62547 w 125093"/>
              <a:gd name="connsiteY3" fmla="*/ 0 h 125094"/>
              <a:gd name="connsiteX4" fmla="*/ 125093 w 125093"/>
              <a:gd name="connsiteY4" fmla="*/ 62547 h 125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93" h="125094">
                <a:moveTo>
                  <a:pt x="125093" y="62547"/>
                </a:moveTo>
                <a:cubicBezTo>
                  <a:pt x="125093" y="97091"/>
                  <a:pt x="97090" y="125094"/>
                  <a:pt x="62547" y="125094"/>
                </a:cubicBezTo>
                <a:cubicBezTo>
                  <a:pt x="28003" y="125094"/>
                  <a:pt x="0" y="97091"/>
                  <a:pt x="0" y="62547"/>
                </a:cubicBezTo>
                <a:cubicBezTo>
                  <a:pt x="0" y="28003"/>
                  <a:pt x="28003" y="0"/>
                  <a:pt x="62547" y="0"/>
                </a:cubicBezTo>
                <a:cubicBezTo>
                  <a:pt x="97090" y="0"/>
                  <a:pt x="125093" y="28003"/>
                  <a:pt x="125093" y="62547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4" name="Freeform 123">
            <a:extLst>
              <a:ext uri="{FF2B5EF4-FFF2-40B4-BE49-F238E27FC236}">
                <a16:creationId xmlns:a16="http://schemas.microsoft.com/office/drawing/2014/main" id="{FC8CCAED-F8CD-AE4A-86B3-CF9C9523B962}"/>
              </a:ext>
            </a:extLst>
          </p:cNvPr>
          <p:cNvSpPr/>
          <p:nvPr/>
        </p:nvSpPr>
        <p:spPr>
          <a:xfrm>
            <a:off x="8934501" y="328969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C7E879DF-EE44-AA45-AE05-DD5B4FA49205}"/>
              </a:ext>
            </a:extLst>
          </p:cNvPr>
          <p:cNvSpPr/>
          <p:nvPr/>
        </p:nvSpPr>
        <p:spPr>
          <a:xfrm>
            <a:off x="8934501" y="7980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8" name="Freeform 177">
            <a:extLst>
              <a:ext uri="{FF2B5EF4-FFF2-40B4-BE49-F238E27FC236}">
                <a16:creationId xmlns:a16="http://schemas.microsoft.com/office/drawing/2014/main" id="{285D0C28-DCE9-1946-93BF-94EBD76B7959}"/>
              </a:ext>
            </a:extLst>
          </p:cNvPr>
          <p:cNvSpPr/>
          <p:nvPr/>
        </p:nvSpPr>
        <p:spPr>
          <a:xfrm>
            <a:off x="1844259" y="4899787"/>
            <a:ext cx="99459" cy="99460"/>
          </a:xfrm>
          <a:custGeom>
            <a:avLst/>
            <a:gdLst>
              <a:gd name="connsiteX0" fmla="*/ 99460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60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60" y="49730"/>
                </a:moveTo>
                <a:cubicBezTo>
                  <a:pt x="99460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60" y="22265"/>
                  <a:pt x="99460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0" name="Freeform 179">
            <a:extLst>
              <a:ext uri="{FF2B5EF4-FFF2-40B4-BE49-F238E27FC236}">
                <a16:creationId xmlns:a16="http://schemas.microsoft.com/office/drawing/2014/main" id="{293133EB-DE7C-8D41-8FFA-DD26B577D8C1}"/>
              </a:ext>
            </a:extLst>
          </p:cNvPr>
          <p:cNvSpPr/>
          <p:nvPr/>
        </p:nvSpPr>
        <p:spPr>
          <a:xfrm>
            <a:off x="1595097" y="4899787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1" name="Freeform 180">
            <a:extLst>
              <a:ext uri="{FF2B5EF4-FFF2-40B4-BE49-F238E27FC236}">
                <a16:creationId xmlns:a16="http://schemas.microsoft.com/office/drawing/2014/main" id="{34550379-B92D-8241-B540-0627AA0A921B}"/>
              </a:ext>
            </a:extLst>
          </p:cNvPr>
          <p:cNvSpPr/>
          <p:nvPr/>
        </p:nvSpPr>
        <p:spPr>
          <a:xfrm>
            <a:off x="1345936" y="4899787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2" name="Freeform 181">
            <a:extLst>
              <a:ext uri="{FF2B5EF4-FFF2-40B4-BE49-F238E27FC236}">
                <a16:creationId xmlns:a16="http://schemas.microsoft.com/office/drawing/2014/main" id="{C33ECA2F-821B-5F44-80D3-EA291967F056}"/>
              </a:ext>
            </a:extLst>
          </p:cNvPr>
          <p:cNvSpPr/>
          <p:nvPr/>
        </p:nvSpPr>
        <p:spPr>
          <a:xfrm>
            <a:off x="1096775" y="4899787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4" y="99460"/>
                  <a:pt x="0" y="77195"/>
                  <a:pt x="0" y="49730"/>
                </a:cubicBezTo>
                <a:cubicBezTo>
                  <a:pt x="0" y="22265"/>
                  <a:pt x="22264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3" name="Freeform 182">
            <a:extLst>
              <a:ext uri="{FF2B5EF4-FFF2-40B4-BE49-F238E27FC236}">
                <a16:creationId xmlns:a16="http://schemas.microsoft.com/office/drawing/2014/main" id="{DF4643A6-1BE6-854C-9B0E-F821AD1BA95B}"/>
              </a:ext>
            </a:extLst>
          </p:cNvPr>
          <p:cNvSpPr/>
          <p:nvPr/>
        </p:nvSpPr>
        <p:spPr>
          <a:xfrm>
            <a:off x="1096775" y="465062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4" y="99460"/>
                  <a:pt x="0" y="77195"/>
                  <a:pt x="0" y="49730"/>
                </a:cubicBezTo>
                <a:cubicBezTo>
                  <a:pt x="0" y="22265"/>
                  <a:pt x="22264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4" name="Freeform 183">
            <a:extLst>
              <a:ext uri="{FF2B5EF4-FFF2-40B4-BE49-F238E27FC236}">
                <a16:creationId xmlns:a16="http://schemas.microsoft.com/office/drawing/2014/main" id="{6EE82805-A90B-A042-95FE-EDAEC75607FC}"/>
              </a:ext>
            </a:extLst>
          </p:cNvPr>
          <p:cNvSpPr/>
          <p:nvPr/>
        </p:nvSpPr>
        <p:spPr>
          <a:xfrm>
            <a:off x="847614" y="465062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5" name="Freeform 184">
            <a:extLst>
              <a:ext uri="{FF2B5EF4-FFF2-40B4-BE49-F238E27FC236}">
                <a16:creationId xmlns:a16="http://schemas.microsoft.com/office/drawing/2014/main" id="{E0F43706-4963-5541-8BA1-5360C57199BD}"/>
              </a:ext>
            </a:extLst>
          </p:cNvPr>
          <p:cNvSpPr/>
          <p:nvPr/>
        </p:nvSpPr>
        <p:spPr>
          <a:xfrm>
            <a:off x="1096775" y="4401461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4" y="99460"/>
                  <a:pt x="0" y="77195"/>
                  <a:pt x="0" y="49730"/>
                </a:cubicBezTo>
                <a:cubicBezTo>
                  <a:pt x="0" y="22265"/>
                  <a:pt x="22264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6" name="Freeform 185">
            <a:extLst>
              <a:ext uri="{FF2B5EF4-FFF2-40B4-BE49-F238E27FC236}">
                <a16:creationId xmlns:a16="http://schemas.microsoft.com/office/drawing/2014/main" id="{9CF17A4F-24D1-414E-85A4-79CAB802EDFE}"/>
              </a:ext>
            </a:extLst>
          </p:cNvPr>
          <p:cNvSpPr/>
          <p:nvPr/>
        </p:nvSpPr>
        <p:spPr>
          <a:xfrm>
            <a:off x="847614" y="4401461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7" name="Freeform 186">
            <a:extLst>
              <a:ext uri="{FF2B5EF4-FFF2-40B4-BE49-F238E27FC236}">
                <a16:creationId xmlns:a16="http://schemas.microsoft.com/office/drawing/2014/main" id="{F8D99D0D-2A3B-754A-909E-B11A8D9C982E}"/>
              </a:ext>
            </a:extLst>
          </p:cNvPr>
          <p:cNvSpPr/>
          <p:nvPr/>
        </p:nvSpPr>
        <p:spPr>
          <a:xfrm>
            <a:off x="598452" y="4899787"/>
            <a:ext cx="99459" cy="99460"/>
          </a:xfrm>
          <a:custGeom>
            <a:avLst/>
            <a:gdLst>
              <a:gd name="connsiteX0" fmla="*/ 99460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60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60" y="49730"/>
                </a:moveTo>
                <a:cubicBezTo>
                  <a:pt x="99460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60" y="22265"/>
                  <a:pt x="99460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8" name="Freeform 187">
            <a:extLst>
              <a:ext uri="{FF2B5EF4-FFF2-40B4-BE49-F238E27FC236}">
                <a16:creationId xmlns:a16="http://schemas.microsoft.com/office/drawing/2014/main" id="{7A063DF6-3D26-8746-96A9-A68F23AC46EB}"/>
              </a:ext>
            </a:extLst>
          </p:cNvPr>
          <p:cNvSpPr/>
          <p:nvPr/>
        </p:nvSpPr>
        <p:spPr>
          <a:xfrm>
            <a:off x="349291" y="4899787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0" name="Freeform 189">
            <a:extLst>
              <a:ext uri="{FF2B5EF4-FFF2-40B4-BE49-F238E27FC236}">
                <a16:creationId xmlns:a16="http://schemas.microsoft.com/office/drawing/2014/main" id="{BFBD2FDE-BC73-8A4B-9055-8144DB5167A6}"/>
              </a:ext>
            </a:extLst>
          </p:cNvPr>
          <p:cNvSpPr/>
          <p:nvPr/>
        </p:nvSpPr>
        <p:spPr>
          <a:xfrm>
            <a:off x="100130" y="465062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1" name="Freeform 190">
            <a:extLst>
              <a:ext uri="{FF2B5EF4-FFF2-40B4-BE49-F238E27FC236}">
                <a16:creationId xmlns:a16="http://schemas.microsoft.com/office/drawing/2014/main" id="{F21114F7-8C53-0C46-8032-4A441EFEC029}"/>
              </a:ext>
            </a:extLst>
          </p:cNvPr>
          <p:cNvSpPr/>
          <p:nvPr/>
        </p:nvSpPr>
        <p:spPr>
          <a:xfrm>
            <a:off x="349291" y="4650624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2" name="Freeform 191">
            <a:extLst>
              <a:ext uri="{FF2B5EF4-FFF2-40B4-BE49-F238E27FC236}">
                <a16:creationId xmlns:a16="http://schemas.microsoft.com/office/drawing/2014/main" id="{802624AF-2E76-4848-B378-0F6CA56E5D64}"/>
              </a:ext>
            </a:extLst>
          </p:cNvPr>
          <p:cNvSpPr/>
          <p:nvPr/>
        </p:nvSpPr>
        <p:spPr>
          <a:xfrm>
            <a:off x="349291" y="4401461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3" name="Freeform 192">
            <a:extLst>
              <a:ext uri="{FF2B5EF4-FFF2-40B4-BE49-F238E27FC236}">
                <a16:creationId xmlns:a16="http://schemas.microsoft.com/office/drawing/2014/main" id="{8D92ACBB-C8A4-F041-8849-AA788332613E}"/>
              </a:ext>
            </a:extLst>
          </p:cNvPr>
          <p:cNvSpPr/>
          <p:nvPr/>
        </p:nvSpPr>
        <p:spPr>
          <a:xfrm>
            <a:off x="100130" y="4401461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5" name="Freeform 194">
            <a:extLst>
              <a:ext uri="{FF2B5EF4-FFF2-40B4-BE49-F238E27FC236}">
                <a16:creationId xmlns:a16="http://schemas.microsoft.com/office/drawing/2014/main" id="{48879B34-D83A-D449-BC84-AF089636A307}"/>
              </a:ext>
            </a:extLst>
          </p:cNvPr>
          <p:cNvSpPr/>
          <p:nvPr/>
        </p:nvSpPr>
        <p:spPr>
          <a:xfrm>
            <a:off x="349291" y="4152298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6" name="Freeform 195">
            <a:extLst>
              <a:ext uri="{FF2B5EF4-FFF2-40B4-BE49-F238E27FC236}">
                <a16:creationId xmlns:a16="http://schemas.microsoft.com/office/drawing/2014/main" id="{6C9D0334-9555-DC43-96F0-34E1A057E2AC}"/>
              </a:ext>
            </a:extLst>
          </p:cNvPr>
          <p:cNvSpPr/>
          <p:nvPr/>
        </p:nvSpPr>
        <p:spPr>
          <a:xfrm>
            <a:off x="349291" y="3903136"/>
            <a:ext cx="99459" cy="99460"/>
          </a:xfrm>
          <a:custGeom>
            <a:avLst/>
            <a:gdLst>
              <a:gd name="connsiteX0" fmla="*/ 99459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59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59" y="49730"/>
                </a:moveTo>
                <a:cubicBezTo>
                  <a:pt x="99459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59" y="22265"/>
                  <a:pt x="99459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8" name="Freeform 197">
            <a:extLst>
              <a:ext uri="{FF2B5EF4-FFF2-40B4-BE49-F238E27FC236}">
                <a16:creationId xmlns:a16="http://schemas.microsoft.com/office/drawing/2014/main" id="{885549F4-767E-C847-874B-3624FA050C9A}"/>
              </a:ext>
            </a:extLst>
          </p:cNvPr>
          <p:cNvSpPr/>
          <p:nvPr/>
        </p:nvSpPr>
        <p:spPr>
          <a:xfrm>
            <a:off x="598452" y="4152298"/>
            <a:ext cx="99459" cy="99460"/>
          </a:xfrm>
          <a:custGeom>
            <a:avLst/>
            <a:gdLst>
              <a:gd name="connsiteX0" fmla="*/ 99460 w 99459"/>
              <a:gd name="connsiteY0" fmla="*/ 49730 h 99460"/>
              <a:gd name="connsiteX1" fmla="*/ 49730 w 99459"/>
              <a:gd name="connsiteY1" fmla="*/ 99460 h 99460"/>
              <a:gd name="connsiteX2" fmla="*/ 0 w 99459"/>
              <a:gd name="connsiteY2" fmla="*/ 49730 h 99460"/>
              <a:gd name="connsiteX3" fmla="*/ 49730 w 99459"/>
              <a:gd name="connsiteY3" fmla="*/ 0 h 99460"/>
              <a:gd name="connsiteX4" fmla="*/ 99460 w 99459"/>
              <a:gd name="connsiteY4" fmla="*/ 49730 h 9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9" h="99460">
                <a:moveTo>
                  <a:pt x="99460" y="49730"/>
                </a:moveTo>
                <a:cubicBezTo>
                  <a:pt x="99460" y="77195"/>
                  <a:pt x="77195" y="99460"/>
                  <a:pt x="49730" y="99460"/>
                </a:cubicBezTo>
                <a:cubicBezTo>
                  <a:pt x="22265" y="99460"/>
                  <a:pt x="0" y="77195"/>
                  <a:pt x="0" y="49730"/>
                </a:cubicBezTo>
                <a:cubicBezTo>
                  <a:pt x="0" y="22265"/>
                  <a:pt x="22265" y="0"/>
                  <a:pt x="49730" y="0"/>
                </a:cubicBezTo>
                <a:cubicBezTo>
                  <a:pt x="77195" y="0"/>
                  <a:pt x="99460" y="22265"/>
                  <a:pt x="99460" y="49730"/>
                </a:cubicBezTo>
                <a:close/>
              </a:path>
            </a:pathLst>
          </a:custGeom>
          <a:solidFill>
            <a:srgbClr val="5CB5FF">
              <a:alpha val="14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3" name="Freeform 202">
            <a:extLst>
              <a:ext uri="{FF2B5EF4-FFF2-40B4-BE49-F238E27FC236}">
                <a16:creationId xmlns:a16="http://schemas.microsoft.com/office/drawing/2014/main" id="{E078AB53-08B6-5D4B-949A-B8FE2F42C2EB}"/>
              </a:ext>
            </a:extLst>
          </p:cNvPr>
          <p:cNvSpPr/>
          <p:nvPr/>
        </p:nvSpPr>
        <p:spPr>
          <a:xfrm>
            <a:off x="834797" y="4886970"/>
            <a:ext cx="125093" cy="125094"/>
          </a:xfrm>
          <a:custGeom>
            <a:avLst/>
            <a:gdLst>
              <a:gd name="connsiteX0" fmla="*/ 125093 w 125093"/>
              <a:gd name="connsiteY0" fmla="*/ 62547 h 125094"/>
              <a:gd name="connsiteX1" fmla="*/ 62547 w 125093"/>
              <a:gd name="connsiteY1" fmla="*/ 125094 h 125094"/>
              <a:gd name="connsiteX2" fmla="*/ 0 w 125093"/>
              <a:gd name="connsiteY2" fmla="*/ 62547 h 125094"/>
              <a:gd name="connsiteX3" fmla="*/ 62547 w 125093"/>
              <a:gd name="connsiteY3" fmla="*/ 0 h 125094"/>
              <a:gd name="connsiteX4" fmla="*/ 125093 w 125093"/>
              <a:gd name="connsiteY4" fmla="*/ 62547 h 125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93" h="125094">
                <a:moveTo>
                  <a:pt x="125093" y="62547"/>
                </a:moveTo>
                <a:cubicBezTo>
                  <a:pt x="125093" y="97091"/>
                  <a:pt x="97090" y="125094"/>
                  <a:pt x="62547" y="125094"/>
                </a:cubicBezTo>
                <a:cubicBezTo>
                  <a:pt x="28003" y="125094"/>
                  <a:pt x="0" y="97091"/>
                  <a:pt x="0" y="62547"/>
                </a:cubicBezTo>
                <a:cubicBezTo>
                  <a:pt x="0" y="28003"/>
                  <a:pt x="28003" y="0"/>
                  <a:pt x="62547" y="0"/>
                </a:cubicBezTo>
                <a:cubicBezTo>
                  <a:pt x="97090" y="0"/>
                  <a:pt x="125093" y="28003"/>
                  <a:pt x="125093" y="62547"/>
                </a:cubicBezTo>
                <a:close/>
              </a:path>
            </a:pathLst>
          </a:custGeom>
          <a:solidFill>
            <a:srgbClr val="5CB5FF">
              <a:alpha val="10000"/>
            </a:srgbClr>
          </a:solidFill>
          <a:ln w="20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554" y="1097280"/>
            <a:ext cx="7886700" cy="32635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0554" y="365760"/>
            <a:ext cx="7886700" cy="3657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24"/>
    </p:custDataLst>
    <p:extLst>
      <p:ext uri="{BB962C8B-B14F-4D97-AF65-F5344CB8AC3E}">
        <p14:creationId xmlns:p14="http://schemas.microsoft.com/office/powerpoint/2010/main" val="3181701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  <p:sldLayoutId id="2147483736" r:id="rId18"/>
    <p:sldLayoutId id="2147483737" r:id="rId19"/>
    <p:sldLayoutId id="2147483738" r:id="rId20"/>
    <p:sldLayoutId id="2147483739" r:id="rId21"/>
    <p:sldLayoutId id="2147483741" r:id="rId22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182563" indent="-182563" algn="l" defTabSz="6858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396875" indent="-182563" algn="l" defTabSz="6858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2"/>
          </a:solidFill>
          <a:latin typeface="+mj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2"/>
          </a:solidFill>
          <a:latin typeface="+mj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922E20-F83F-47CA-BD3B-A363F79934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61320" y="352055"/>
            <a:ext cx="4021355" cy="80737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SAS Workbench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5983F-48B7-484D-95A4-081A3A2C9B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91234" y="1160656"/>
            <a:ext cx="4161531" cy="52019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 SAS and Python Perspective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192890-A0AE-C1D1-1927-D6C08A85B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195" y="1487677"/>
            <a:ext cx="3013290" cy="3013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ED2C1A-78DA-BE0A-88D0-B9A58A523168}"/>
              </a:ext>
            </a:extLst>
          </p:cNvPr>
          <p:cNvSpPr txBox="1"/>
          <p:nvPr/>
        </p:nvSpPr>
        <p:spPr>
          <a:xfrm>
            <a:off x="2853158" y="1638542"/>
            <a:ext cx="343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>
                <a:solidFill>
                  <a:schemeClr val="bg1"/>
                </a:solidFill>
                <a:latin typeface="+mn-lt"/>
              </a:rPr>
              <a:t>Jordan  Bakerman 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– Data Scientist</a:t>
            </a:r>
          </a:p>
        </p:txBody>
      </p:sp>
    </p:spTree>
    <p:extLst>
      <p:ext uri="{BB962C8B-B14F-4D97-AF65-F5344CB8AC3E}">
        <p14:creationId xmlns:p14="http://schemas.microsoft.com/office/powerpoint/2010/main" val="202899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A0672-6D06-D635-41F4-E1EDADDE5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What is SAS Workbench?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D331E8F-3581-28EA-B8BB-71426A14A363}"/>
              </a:ext>
            </a:extLst>
          </p:cNvPr>
          <p:cNvGrpSpPr/>
          <p:nvPr/>
        </p:nvGrpSpPr>
        <p:grpSpPr>
          <a:xfrm>
            <a:off x="630554" y="1400316"/>
            <a:ext cx="3751129" cy="2342868"/>
            <a:chOff x="206356" y="1463292"/>
            <a:chExt cx="3751129" cy="234286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FA7441D-4D6B-22B4-91D5-8E01CF7883E9}"/>
                </a:ext>
              </a:extLst>
            </p:cNvPr>
            <p:cNvGrpSpPr/>
            <p:nvPr/>
          </p:nvGrpSpPr>
          <p:grpSpPr>
            <a:xfrm>
              <a:off x="206356" y="1463292"/>
              <a:ext cx="3751129" cy="2342868"/>
              <a:chOff x="1167692" y="3298122"/>
              <a:chExt cx="3111255" cy="1547446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579A296A-CE9F-70EE-8BDE-3570F2BF7E82}"/>
                  </a:ext>
                </a:extLst>
              </p:cNvPr>
              <p:cNvGrpSpPr/>
              <p:nvPr/>
            </p:nvGrpSpPr>
            <p:grpSpPr>
              <a:xfrm>
                <a:off x="1167692" y="3298122"/>
                <a:ext cx="3052374" cy="1547446"/>
                <a:chOff x="1026969" y="2835578"/>
                <a:chExt cx="3052374" cy="1547446"/>
              </a:xfrm>
              <a:solidFill>
                <a:srgbClr val="61B8FF"/>
              </a:solidFill>
            </p:grpSpPr>
            <p:sp>
              <p:nvSpPr>
                <p:cNvPr id="20" name="Rectangle: Rounded Corners 19">
                  <a:extLst>
                    <a:ext uri="{FF2B5EF4-FFF2-40B4-BE49-F238E27FC236}">
                      <a16:creationId xmlns:a16="http://schemas.microsoft.com/office/drawing/2014/main" id="{F3E99AAF-21B0-005C-D4D7-EEB1744A1CAB}"/>
                    </a:ext>
                  </a:extLst>
                </p:cNvPr>
                <p:cNvSpPr/>
                <p:nvPr/>
              </p:nvSpPr>
              <p:spPr>
                <a:xfrm>
                  <a:off x="1026969" y="2835578"/>
                  <a:ext cx="3052374" cy="1547446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94762A87-8ADE-43EE-F962-B1B0BA7BD9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49373" y="3238314"/>
                  <a:ext cx="2960779" cy="1"/>
                </a:xfrm>
                <a:prstGeom prst="line">
                  <a:avLst/>
                </a:prstGeom>
                <a:grpFill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E0000FD-C830-F739-A492-F4E11837FAD7}"/>
                  </a:ext>
                </a:extLst>
              </p:cNvPr>
              <p:cNvSpPr txBox="1"/>
              <p:nvPr/>
            </p:nvSpPr>
            <p:spPr>
              <a:xfrm>
                <a:off x="1705808" y="3384434"/>
                <a:ext cx="2573139" cy="243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/>
                  <a:t>Centralized Coding Application</a:t>
                </a:r>
                <a:endParaRPr lang="en-US" dirty="0">
                  <a:latin typeface="+mn-lt"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5D527E-C1F9-E955-CFF3-8C4BA087F0D8}"/>
                </a:ext>
              </a:extLst>
            </p:cNvPr>
            <p:cNvSpPr txBox="1"/>
            <p:nvPr/>
          </p:nvSpPr>
          <p:spPr>
            <a:xfrm>
              <a:off x="206357" y="2109829"/>
              <a:ext cx="3680137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spcAft>
                  <a:spcPts val="1200"/>
                </a:spcAft>
              </a:pPr>
              <a:r>
                <a:rPr lang="en-US" dirty="0"/>
                <a:t>Web based development environment for SAS, Python, and R practitioners.</a:t>
              </a:r>
            </a:p>
            <a:p>
              <a:pPr algn="l">
                <a:spcAft>
                  <a:spcPts val="1200"/>
                </a:spcAft>
              </a:pPr>
              <a:r>
                <a:rPr lang="en-US" dirty="0"/>
                <a:t>IDE agnostic. Choose between </a:t>
              </a:r>
              <a:r>
                <a:rPr lang="en-US" dirty="0" err="1"/>
                <a:t>VSCode</a:t>
              </a:r>
              <a:r>
                <a:rPr lang="en-US" dirty="0"/>
                <a:t>, </a:t>
              </a:r>
              <a:r>
                <a:rPr lang="en-US" dirty="0" err="1"/>
                <a:t>Jupyter</a:t>
              </a:r>
              <a:r>
                <a:rPr lang="en-US" dirty="0"/>
                <a:t> Notebook, etc.</a:t>
              </a:r>
              <a:endParaRPr lang="en-US" dirty="0">
                <a:latin typeface="+mn-lt"/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3AA3BD90-C72C-CA11-623E-31737098F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6010" y="1515608"/>
              <a:ext cx="557435" cy="557435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C9AC675-D155-B1E1-BDA7-BC22256954F6}"/>
              </a:ext>
            </a:extLst>
          </p:cNvPr>
          <p:cNvGrpSpPr/>
          <p:nvPr/>
        </p:nvGrpSpPr>
        <p:grpSpPr>
          <a:xfrm>
            <a:off x="4655114" y="1400316"/>
            <a:ext cx="3751129" cy="2342868"/>
            <a:chOff x="206356" y="1463292"/>
            <a:chExt cx="3751129" cy="2342868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57F250E-724F-14E7-E1DC-3725008B8439}"/>
                </a:ext>
              </a:extLst>
            </p:cNvPr>
            <p:cNvGrpSpPr/>
            <p:nvPr/>
          </p:nvGrpSpPr>
          <p:grpSpPr>
            <a:xfrm>
              <a:off x="206356" y="1463292"/>
              <a:ext cx="3751129" cy="2342868"/>
              <a:chOff x="1167692" y="3298122"/>
              <a:chExt cx="3111255" cy="1547446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60C2E8C7-DA04-8012-5209-314EF01991B7}"/>
                  </a:ext>
                </a:extLst>
              </p:cNvPr>
              <p:cNvGrpSpPr/>
              <p:nvPr/>
            </p:nvGrpSpPr>
            <p:grpSpPr>
              <a:xfrm>
                <a:off x="1167692" y="3298122"/>
                <a:ext cx="3052374" cy="1547446"/>
                <a:chOff x="1026969" y="2835578"/>
                <a:chExt cx="3052374" cy="1547446"/>
              </a:xfrm>
              <a:solidFill>
                <a:srgbClr val="61B8FF"/>
              </a:solidFill>
            </p:grpSpPr>
            <p:sp>
              <p:nvSpPr>
                <p:cNvPr id="46" name="Rectangle: Rounded Corners 45">
                  <a:extLst>
                    <a:ext uri="{FF2B5EF4-FFF2-40B4-BE49-F238E27FC236}">
                      <a16:creationId xmlns:a16="http://schemas.microsoft.com/office/drawing/2014/main" id="{5DD1210B-EF19-4B35-8D56-FA32DE8C7B14}"/>
                    </a:ext>
                  </a:extLst>
                </p:cNvPr>
                <p:cNvSpPr/>
                <p:nvPr/>
              </p:nvSpPr>
              <p:spPr>
                <a:xfrm>
                  <a:off x="1026969" y="2835578"/>
                  <a:ext cx="3052374" cy="1547446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15DBACA4-E458-0F0E-F7FF-31E02ED856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49373" y="3238314"/>
                  <a:ext cx="2960779" cy="1"/>
                </a:xfrm>
                <a:prstGeom prst="line">
                  <a:avLst/>
                </a:prstGeom>
                <a:grpFill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A7AC23D-7D92-3948-04CC-54644519139E}"/>
                  </a:ext>
                </a:extLst>
              </p:cNvPr>
              <p:cNvSpPr txBox="1"/>
              <p:nvPr/>
            </p:nvSpPr>
            <p:spPr>
              <a:xfrm>
                <a:off x="1705808" y="3384434"/>
                <a:ext cx="2573139" cy="243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/>
                  <a:t>Light Weight and On-Demand</a:t>
                </a:r>
                <a:endParaRPr lang="en-US" dirty="0">
                  <a:latin typeface="+mn-lt"/>
                </a:endParaRP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816B355-647E-C8C3-64AE-A50206000B20}"/>
                </a:ext>
              </a:extLst>
            </p:cNvPr>
            <p:cNvSpPr txBox="1"/>
            <p:nvPr/>
          </p:nvSpPr>
          <p:spPr>
            <a:xfrm>
              <a:off x="206357" y="2109829"/>
              <a:ext cx="3680137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spcAft>
                  <a:spcPts val="1200"/>
                </a:spcAft>
              </a:pPr>
              <a:r>
                <a:rPr lang="en-US" dirty="0">
                  <a:latin typeface="+mn-lt"/>
                </a:rPr>
                <a:t>Spin-up and Spin-down CPU/GPU compute resources as needed.</a:t>
              </a:r>
            </a:p>
            <a:p>
              <a:pPr algn="l">
                <a:spcAft>
                  <a:spcPts val="1200"/>
                </a:spcAft>
              </a:pPr>
              <a:r>
                <a:rPr lang="en-US" dirty="0"/>
                <a:t>Cloud agnostic. AWS, Azure, GCP, etc.</a:t>
              </a:r>
              <a:endParaRPr lang="en-US" dirty="0">
                <a:latin typeface="+mn-lt"/>
              </a:endParaRPr>
            </a:p>
            <a:p>
              <a:pPr algn="l">
                <a:spcAft>
                  <a:spcPts val="1200"/>
                </a:spcAft>
              </a:pPr>
              <a:r>
                <a:rPr lang="en-US" dirty="0"/>
                <a:t>Start coding in the cloud faster!</a:t>
              </a:r>
              <a:endParaRPr lang="en-US" dirty="0">
                <a:latin typeface="+mn-lt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A3B56EE-09A1-96A2-9A9F-FC4B7216C1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9825" y="1452632"/>
            <a:ext cx="527179" cy="52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05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A0672-6D06-D635-41F4-E1EDADDE5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SAS Workbench Features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F5A3B4E-DC62-D86E-1F89-5A5A47B2E697}"/>
              </a:ext>
            </a:extLst>
          </p:cNvPr>
          <p:cNvGrpSpPr/>
          <p:nvPr/>
        </p:nvGrpSpPr>
        <p:grpSpPr>
          <a:xfrm>
            <a:off x="497304" y="1172381"/>
            <a:ext cx="2588798" cy="3725144"/>
            <a:chOff x="1026970" y="2835578"/>
            <a:chExt cx="2588798" cy="1784664"/>
          </a:xfrm>
          <a:solidFill>
            <a:srgbClr val="61B8FF"/>
          </a:solidFill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15AB784A-FF5A-446B-B288-B7BD234F13C9}"/>
                </a:ext>
              </a:extLst>
            </p:cNvPr>
            <p:cNvSpPr/>
            <p:nvPr/>
          </p:nvSpPr>
          <p:spPr>
            <a:xfrm>
              <a:off x="1026970" y="2835578"/>
              <a:ext cx="2588798" cy="178466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C37BEF9-E772-3850-64C0-4FF0D4BD81B0}"/>
                </a:ext>
              </a:extLst>
            </p:cNvPr>
            <p:cNvCxnSpPr>
              <a:cxnSpLocks/>
            </p:cNvCxnSpPr>
            <p:nvPr/>
          </p:nvCxnSpPr>
          <p:spPr>
            <a:xfrm>
              <a:off x="1026970" y="3207247"/>
              <a:ext cx="2431312" cy="0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1234F12D-B24F-C64E-35F0-BA0E1FAFE97B}"/>
              </a:ext>
            </a:extLst>
          </p:cNvPr>
          <p:cNvSpPr txBox="1"/>
          <p:nvPr/>
        </p:nvSpPr>
        <p:spPr>
          <a:xfrm>
            <a:off x="1422355" y="1196898"/>
            <a:ext cx="1447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Indepen</a:t>
            </a:r>
            <a:r>
              <a:rPr lang="en-US" dirty="0"/>
              <a:t>dent </a:t>
            </a:r>
          </a:p>
          <a:p>
            <a:pPr algn="l"/>
            <a:r>
              <a:rPr lang="en-US" dirty="0"/>
              <a:t>or Symbiotic</a:t>
            </a:r>
            <a:endParaRPr lang="en-US" dirty="0">
              <a:latin typeface="+mn-lt"/>
            </a:endParaRP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9FF6996E-CC33-8091-4A59-5D7A2DEA8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35" y="1194784"/>
            <a:ext cx="616899" cy="704575"/>
          </a:xfrm>
          <a:prstGeom prst="rect">
            <a:avLst/>
          </a:prstGeom>
        </p:spPr>
      </p:pic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4B4222D-B0C0-5BCA-4484-0C03C5262FD8}"/>
              </a:ext>
            </a:extLst>
          </p:cNvPr>
          <p:cNvCxnSpPr>
            <a:cxnSpLocks/>
          </p:cNvCxnSpPr>
          <p:nvPr/>
        </p:nvCxnSpPr>
        <p:spPr>
          <a:xfrm>
            <a:off x="6187319" y="140556"/>
            <a:ext cx="2431312" cy="0"/>
          </a:xfrm>
          <a:prstGeom prst="line">
            <a:avLst/>
          </a:prstGeom>
          <a:solidFill>
            <a:srgbClr val="61B8FF"/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BEBDDA8A-84AC-01B0-9733-30E8D67594AA}"/>
              </a:ext>
            </a:extLst>
          </p:cNvPr>
          <p:cNvGrpSpPr/>
          <p:nvPr/>
        </p:nvGrpSpPr>
        <p:grpSpPr>
          <a:xfrm>
            <a:off x="3306755" y="1200145"/>
            <a:ext cx="2588798" cy="3725144"/>
            <a:chOff x="1026970" y="2835578"/>
            <a:chExt cx="2588798" cy="1784664"/>
          </a:xfrm>
          <a:solidFill>
            <a:srgbClr val="61B8FF"/>
          </a:solidFill>
        </p:grpSpPr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BD9B92C0-9A3D-BA70-04D8-BD84A8458B18}"/>
                </a:ext>
              </a:extLst>
            </p:cNvPr>
            <p:cNvSpPr/>
            <p:nvPr/>
          </p:nvSpPr>
          <p:spPr>
            <a:xfrm>
              <a:off x="1026970" y="2835578"/>
              <a:ext cx="2588798" cy="178466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6219D11-90AA-2E00-219A-C4800FD27B42}"/>
                </a:ext>
              </a:extLst>
            </p:cNvPr>
            <p:cNvCxnSpPr>
              <a:cxnSpLocks/>
            </p:cNvCxnSpPr>
            <p:nvPr/>
          </p:nvCxnSpPr>
          <p:spPr>
            <a:xfrm>
              <a:off x="1026970" y="3193946"/>
              <a:ext cx="2431312" cy="0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67ED612E-DF45-E06A-B515-1FFD1649D490}"/>
              </a:ext>
            </a:extLst>
          </p:cNvPr>
          <p:cNvSpPr txBox="1"/>
          <p:nvPr/>
        </p:nvSpPr>
        <p:spPr>
          <a:xfrm>
            <a:off x="4265108" y="1223905"/>
            <a:ext cx="122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Secure and</a:t>
            </a:r>
          </a:p>
          <a:p>
            <a:pPr algn="l"/>
            <a:r>
              <a:rPr lang="en-US" dirty="0"/>
              <a:t>IT Friendly</a:t>
            </a:r>
            <a:endParaRPr lang="en-US" dirty="0">
              <a:latin typeface="+mn-lt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B5C8DF2-5C68-360B-AA7D-B2A390043083}"/>
              </a:ext>
            </a:extLst>
          </p:cNvPr>
          <p:cNvSpPr txBox="1"/>
          <p:nvPr/>
        </p:nvSpPr>
        <p:spPr>
          <a:xfrm>
            <a:off x="3305132" y="1953532"/>
            <a:ext cx="2588798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dirty="0">
                <a:solidFill>
                  <a:srgbClr val="080000"/>
                </a:solidFill>
                <a:latin typeface="+mn-lt"/>
              </a:rPr>
              <a:t>Data resides within cloud subscription and firewall.</a:t>
            </a:r>
          </a:p>
          <a:p>
            <a:pPr algn="l">
              <a:spcAft>
                <a:spcPts val="1200"/>
              </a:spcAft>
            </a:pPr>
            <a:r>
              <a:rPr lang="en-US" dirty="0">
                <a:solidFill>
                  <a:srgbClr val="080000"/>
                </a:solidFill>
              </a:rPr>
              <a:t>Access engines available.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080000"/>
                </a:solidFill>
                <a:latin typeface="+mn-lt"/>
              </a:rPr>
              <a:t>Reduces administrative burden for hybrid teams.</a:t>
            </a:r>
            <a:endParaRPr lang="en-US" dirty="0">
              <a:solidFill>
                <a:srgbClr val="080000"/>
              </a:solidFill>
            </a:endParaRP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080000"/>
                </a:solidFill>
              </a:rPr>
              <a:t>Users download OS packages from IT managed list.</a:t>
            </a:r>
          </a:p>
          <a:p>
            <a:pPr algn="l">
              <a:spcAft>
                <a:spcPts val="1200"/>
              </a:spcAft>
            </a:pPr>
            <a:endParaRPr lang="en-US" dirty="0">
              <a:solidFill>
                <a:srgbClr val="080000"/>
              </a:solidFill>
              <a:latin typeface="+mn-lt"/>
            </a:endParaRP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913FDF86-4717-ECFD-25FD-791D89937C9C}"/>
              </a:ext>
            </a:extLst>
          </p:cNvPr>
          <p:cNvGrpSpPr/>
          <p:nvPr/>
        </p:nvGrpSpPr>
        <p:grpSpPr>
          <a:xfrm>
            <a:off x="6114584" y="1199492"/>
            <a:ext cx="2588798" cy="3725797"/>
            <a:chOff x="1026970" y="2835578"/>
            <a:chExt cx="2588798" cy="1784664"/>
          </a:xfrm>
          <a:solidFill>
            <a:srgbClr val="61B8FF"/>
          </a:solidFill>
        </p:grpSpPr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968B94E8-65B6-74C7-A823-92D19DE3BB46}"/>
                </a:ext>
              </a:extLst>
            </p:cNvPr>
            <p:cNvSpPr/>
            <p:nvPr/>
          </p:nvSpPr>
          <p:spPr>
            <a:xfrm>
              <a:off x="1026970" y="2835578"/>
              <a:ext cx="2588798" cy="178466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33C94717-D478-0FF9-686B-D7C322C3F539}"/>
                </a:ext>
              </a:extLst>
            </p:cNvPr>
            <p:cNvCxnSpPr>
              <a:cxnSpLocks/>
            </p:cNvCxnSpPr>
            <p:nvPr/>
          </p:nvCxnSpPr>
          <p:spPr>
            <a:xfrm>
              <a:off x="1046983" y="3186874"/>
              <a:ext cx="2431312" cy="0"/>
            </a:xfrm>
            <a:prstGeom prst="line">
              <a:avLst/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B3585ED0-8D40-B523-5AE3-9BA7D3BFA937}"/>
              </a:ext>
            </a:extLst>
          </p:cNvPr>
          <p:cNvSpPr txBox="1"/>
          <p:nvPr/>
        </p:nvSpPr>
        <p:spPr>
          <a:xfrm>
            <a:off x="7035747" y="1235380"/>
            <a:ext cx="1530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Optimal Cloud</a:t>
            </a:r>
          </a:p>
          <a:p>
            <a:pPr algn="l"/>
            <a:r>
              <a:rPr lang="en-US" dirty="0"/>
              <a:t>Performance</a:t>
            </a:r>
            <a:endParaRPr lang="en-US" dirty="0">
              <a:latin typeface="+mn-lt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F490FC5-3DD2-EB48-8486-9368B1E399A6}"/>
              </a:ext>
            </a:extLst>
          </p:cNvPr>
          <p:cNvSpPr txBox="1"/>
          <p:nvPr/>
        </p:nvSpPr>
        <p:spPr>
          <a:xfrm>
            <a:off x="6134597" y="1948169"/>
            <a:ext cx="258879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dirty="0">
                <a:solidFill>
                  <a:srgbClr val="080000"/>
                </a:solidFill>
              </a:rPr>
              <a:t>High performance analytics optimized for cloud parallelization.</a:t>
            </a:r>
          </a:p>
          <a:p>
            <a:pPr algn="l">
              <a:spcAft>
                <a:spcPts val="1200"/>
              </a:spcAft>
            </a:pPr>
            <a:r>
              <a:rPr lang="en-US" dirty="0">
                <a:solidFill>
                  <a:srgbClr val="080000"/>
                </a:solidFill>
              </a:rPr>
              <a:t>Workbench APIs allow OS users to leverage SAS algorithms and speed. </a:t>
            </a:r>
          </a:p>
          <a:p>
            <a:pPr algn="l">
              <a:spcAft>
                <a:spcPts val="1200"/>
              </a:spcAft>
            </a:pPr>
            <a:endParaRPr lang="en-US" dirty="0">
              <a:solidFill>
                <a:srgbClr val="080000"/>
              </a:solidFill>
              <a:latin typeface="+mn-lt"/>
            </a:endParaRPr>
          </a:p>
        </p:txBody>
      </p:sp>
      <p:pic>
        <p:nvPicPr>
          <p:cNvPr id="135" name="Picture 134">
            <a:extLst>
              <a:ext uri="{FF2B5EF4-FFF2-40B4-BE49-F238E27FC236}">
                <a16:creationId xmlns:a16="http://schemas.microsoft.com/office/drawing/2014/main" id="{4DE95AA3-9EA8-6187-4C91-711A17387E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9756" y="1283223"/>
            <a:ext cx="560006" cy="560006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BDD980B4-4F7E-8FF6-7146-51A8B9074A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7621" y="1244204"/>
            <a:ext cx="614794" cy="614794"/>
          </a:xfrm>
          <a:prstGeom prst="rect">
            <a:avLst/>
          </a:prstGeom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5595D659-2696-8ADC-1873-A893E7DAECA7}"/>
              </a:ext>
            </a:extLst>
          </p:cNvPr>
          <p:cNvSpPr txBox="1"/>
          <p:nvPr/>
        </p:nvSpPr>
        <p:spPr>
          <a:xfrm>
            <a:off x="507311" y="1942318"/>
            <a:ext cx="258879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dirty="0">
                <a:solidFill>
                  <a:srgbClr val="080000"/>
                </a:solidFill>
              </a:rPr>
              <a:t>Workbench can be a stand-alone application.</a:t>
            </a:r>
          </a:p>
          <a:p>
            <a:pPr algn="l">
              <a:spcAft>
                <a:spcPts val="1200"/>
              </a:spcAft>
            </a:pPr>
            <a:r>
              <a:rPr lang="en-US" dirty="0">
                <a:solidFill>
                  <a:srgbClr val="080000"/>
                </a:solidFill>
                <a:latin typeface="+mn-lt"/>
              </a:rPr>
              <a:t>Manage, govern, and</a:t>
            </a:r>
            <a:r>
              <a:rPr lang="en-US" dirty="0">
                <a:solidFill>
                  <a:srgbClr val="080000"/>
                </a:solidFill>
              </a:rPr>
              <a:t> deploy Workbench models with SAS Viya 4.</a:t>
            </a:r>
          </a:p>
          <a:p>
            <a:pPr algn="l">
              <a:spcAft>
                <a:spcPts val="1200"/>
              </a:spcAft>
            </a:pPr>
            <a:r>
              <a:rPr lang="en-US" dirty="0">
                <a:solidFill>
                  <a:srgbClr val="080000"/>
                </a:solidFill>
                <a:latin typeface="+mn-lt"/>
              </a:rPr>
              <a:t>Deploy </a:t>
            </a:r>
            <a:r>
              <a:rPr lang="en-US" dirty="0" err="1">
                <a:solidFill>
                  <a:srgbClr val="080000"/>
                </a:solidFill>
                <a:latin typeface="+mn-lt"/>
              </a:rPr>
              <a:t>Astore</a:t>
            </a:r>
            <a:r>
              <a:rPr lang="en-US" dirty="0" err="1">
                <a:solidFill>
                  <a:srgbClr val="080000"/>
                </a:solidFill>
              </a:rPr>
              <a:t>s</a:t>
            </a:r>
            <a:r>
              <a:rPr lang="en-US" dirty="0">
                <a:solidFill>
                  <a:srgbClr val="080000"/>
                </a:solidFill>
              </a:rPr>
              <a:t>, </a:t>
            </a:r>
            <a:r>
              <a:rPr lang="en-US" dirty="0">
                <a:solidFill>
                  <a:srgbClr val="080000"/>
                </a:solidFill>
                <a:latin typeface="+mn-lt"/>
              </a:rPr>
              <a:t>DATA Step code, or pickle files.</a:t>
            </a:r>
          </a:p>
        </p:txBody>
      </p:sp>
    </p:spTree>
    <p:extLst>
      <p:ext uri="{BB962C8B-B14F-4D97-AF65-F5344CB8AC3E}">
        <p14:creationId xmlns:p14="http://schemas.microsoft.com/office/powerpoint/2010/main" val="73953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>
            <a:extLst>
              <a:ext uri="{FF2B5EF4-FFF2-40B4-BE49-F238E27FC236}">
                <a16:creationId xmlns:a16="http://schemas.microsoft.com/office/drawing/2014/main" id="{1BAF0BC0-458B-3A96-C195-8B4E3AD11539}"/>
              </a:ext>
            </a:extLst>
          </p:cNvPr>
          <p:cNvGrpSpPr/>
          <p:nvPr/>
        </p:nvGrpSpPr>
        <p:grpSpPr>
          <a:xfrm>
            <a:off x="66615" y="3657255"/>
            <a:ext cx="1496812" cy="1000394"/>
            <a:chOff x="696639" y="1309643"/>
            <a:chExt cx="1496812" cy="1000394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F28F85F5-268B-A47A-2E6E-E8E8B67FD2BC}"/>
                </a:ext>
              </a:extLst>
            </p:cNvPr>
            <p:cNvSpPr/>
            <p:nvPr/>
          </p:nvSpPr>
          <p:spPr>
            <a:xfrm>
              <a:off x="751320" y="1309643"/>
              <a:ext cx="1387451" cy="1000394"/>
            </a:xfrm>
            <a:prstGeom prst="roundRect">
              <a:avLst/>
            </a:prstGeom>
            <a:solidFill>
              <a:srgbClr val="61B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CD559EBB-9688-AF39-CACC-947BABC05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6639" y="1375341"/>
              <a:ext cx="1496812" cy="748408"/>
            </a:xfrm>
            <a:prstGeom prst="rect">
              <a:avLst/>
            </a:prstGeom>
          </p:spPr>
        </p:pic>
      </p:grp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7964223B-7324-2163-BCD2-64E12FA9C061}"/>
              </a:ext>
            </a:extLst>
          </p:cNvPr>
          <p:cNvSpPr/>
          <p:nvPr/>
        </p:nvSpPr>
        <p:spPr>
          <a:xfrm>
            <a:off x="1592292" y="3654653"/>
            <a:ext cx="1387451" cy="1000394"/>
          </a:xfrm>
          <a:prstGeom prst="roundRect">
            <a:avLst/>
          </a:prstGeom>
          <a:solidFill>
            <a:srgbClr val="61B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F672C0B1-253A-5FE0-2C8C-6BBCB9D104C8}"/>
              </a:ext>
            </a:extLst>
          </p:cNvPr>
          <p:cNvSpPr/>
          <p:nvPr/>
        </p:nvSpPr>
        <p:spPr>
          <a:xfrm>
            <a:off x="3064310" y="3654653"/>
            <a:ext cx="1387451" cy="1000394"/>
          </a:xfrm>
          <a:prstGeom prst="roundRect">
            <a:avLst/>
          </a:prstGeom>
          <a:solidFill>
            <a:srgbClr val="61B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FFFB2649-1370-4A89-7A15-FF9EA1CD67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395" y="3805959"/>
            <a:ext cx="798304" cy="6185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BA0672-6D06-D635-41F4-E1EDADDE5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Workbench Inheritance from SAS Viya</a:t>
            </a:r>
            <a:endParaRPr lang="en-US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94CC7B2-08F9-BAAA-2CF8-B81E932A174C}"/>
              </a:ext>
            </a:extLst>
          </p:cNvPr>
          <p:cNvCxnSpPr>
            <a:cxnSpLocks/>
          </p:cNvCxnSpPr>
          <p:nvPr/>
        </p:nvCxnSpPr>
        <p:spPr>
          <a:xfrm>
            <a:off x="4572000" y="1454727"/>
            <a:ext cx="0" cy="3549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itle 1">
            <a:extLst>
              <a:ext uri="{FF2B5EF4-FFF2-40B4-BE49-F238E27FC236}">
                <a16:creationId xmlns:a16="http://schemas.microsoft.com/office/drawing/2014/main" id="{D6820B32-7A89-0E34-7E0A-9F761706AE95}"/>
              </a:ext>
            </a:extLst>
          </p:cNvPr>
          <p:cNvSpPr txBox="1">
            <a:spLocks/>
          </p:cNvSpPr>
          <p:nvPr/>
        </p:nvSpPr>
        <p:spPr>
          <a:xfrm>
            <a:off x="326777" y="1046343"/>
            <a:ext cx="4100209" cy="3657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3200" u="sng" dirty="0"/>
              <a:t>Language and IDE Agnostic</a:t>
            </a:r>
            <a:endParaRPr lang="en-US" u="sng" dirty="0"/>
          </a:p>
        </p:txBody>
      </p:sp>
      <p:sp>
        <p:nvSpPr>
          <p:cNvPr id="134" name="Title 1">
            <a:extLst>
              <a:ext uri="{FF2B5EF4-FFF2-40B4-BE49-F238E27FC236}">
                <a16:creationId xmlns:a16="http://schemas.microsoft.com/office/drawing/2014/main" id="{EE9AF47C-3887-7719-4B38-72BC18919432}"/>
              </a:ext>
            </a:extLst>
          </p:cNvPr>
          <p:cNvSpPr txBox="1">
            <a:spLocks/>
          </p:cNvSpPr>
          <p:nvPr/>
        </p:nvSpPr>
        <p:spPr>
          <a:xfrm>
            <a:off x="4784326" y="1046343"/>
            <a:ext cx="4100209" cy="3657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3200" u="sng" dirty="0"/>
              <a:t>Multithreaded Algorithms</a:t>
            </a:r>
            <a:endParaRPr lang="en-US" u="sng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82D415A-C2C5-FE29-5599-DB9C3DD4F709}"/>
              </a:ext>
            </a:extLst>
          </p:cNvPr>
          <p:cNvSpPr txBox="1"/>
          <p:nvPr/>
        </p:nvSpPr>
        <p:spPr>
          <a:xfrm>
            <a:off x="4894845" y="2336949"/>
            <a:ext cx="394610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+mn-lt"/>
              </a:rPr>
              <a:t>High performance parall</a:t>
            </a:r>
            <a:r>
              <a:rPr lang="en-US" sz="2000" dirty="0">
                <a:solidFill>
                  <a:schemeClr val="bg1"/>
                </a:solidFill>
              </a:rPr>
              <a:t>el processing algorithms.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SAS open-source packages wrap up SAS algorithms have a look and feel of OS syntax.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4330B40-7092-CDD9-B51C-D67A5C068D11}"/>
              </a:ext>
            </a:extLst>
          </p:cNvPr>
          <p:cNvSpPr/>
          <p:nvPr/>
        </p:nvSpPr>
        <p:spPr>
          <a:xfrm>
            <a:off x="913718" y="2091971"/>
            <a:ext cx="1387451" cy="1000394"/>
          </a:xfrm>
          <a:prstGeom prst="roundRect">
            <a:avLst/>
          </a:prstGeom>
          <a:solidFill>
            <a:srgbClr val="61B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35F051-3AC1-7233-714A-FB77BB332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021" y="2186370"/>
            <a:ext cx="1586124" cy="832715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00E0182-9927-5ADF-32F4-84E429DA57AD}"/>
              </a:ext>
            </a:extLst>
          </p:cNvPr>
          <p:cNvSpPr/>
          <p:nvPr/>
        </p:nvSpPr>
        <p:spPr>
          <a:xfrm>
            <a:off x="2399866" y="2091971"/>
            <a:ext cx="1387451" cy="1000394"/>
          </a:xfrm>
          <a:prstGeom prst="roundRect">
            <a:avLst/>
          </a:prstGeom>
          <a:solidFill>
            <a:srgbClr val="61B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5FFE389-31CC-87C5-0BE1-515DDDD3F3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4013" y="2120482"/>
            <a:ext cx="908684" cy="908684"/>
          </a:xfrm>
          <a:prstGeom prst="rect">
            <a:avLst/>
          </a:prstGeom>
        </p:spPr>
      </p:pic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id="{43445E92-1393-C160-7C4B-CDD2FB401059}"/>
              </a:ext>
            </a:extLst>
          </p:cNvPr>
          <p:cNvCxnSpPr>
            <a:stCxn id="81" idx="0"/>
            <a:endCxn id="4" idx="2"/>
          </p:cNvCxnSpPr>
          <p:nvPr/>
        </p:nvCxnSpPr>
        <p:spPr>
          <a:xfrm rot="5400000" flipH="1" flipV="1">
            <a:off x="928788" y="2978599"/>
            <a:ext cx="564890" cy="792422"/>
          </a:xfrm>
          <a:prstGeom prst="curved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Curved 98">
            <a:extLst>
              <a:ext uri="{FF2B5EF4-FFF2-40B4-BE49-F238E27FC236}">
                <a16:creationId xmlns:a16="http://schemas.microsoft.com/office/drawing/2014/main" id="{B75C3BCA-67B4-0A49-F60C-BA5ABFE701AD}"/>
              </a:ext>
            </a:extLst>
          </p:cNvPr>
          <p:cNvCxnSpPr>
            <a:stCxn id="100" idx="0"/>
            <a:endCxn id="4" idx="2"/>
          </p:cNvCxnSpPr>
          <p:nvPr/>
        </p:nvCxnSpPr>
        <p:spPr>
          <a:xfrm rot="16200000" flipV="1">
            <a:off x="1665587" y="3034222"/>
            <a:ext cx="562288" cy="678574"/>
          </a:xfrm>
          <a:prstGeom prst="curved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Curved 104">
            <a:extLst>
              <a:ext uri="{FF2B5EF4-FFF2-40B4-BE49-F238E27FC236}">
                <a16:creationId xmlns:a16="http://schemas.microsoft.com/office/drawing/2014/main" id="{733428FF-1711-90C1-3EC4-4BACDD7995E9}"/>
              </a:ext>
            </a:extLst>
          </p:cNvPr>
          <p:cNvCxnSpPr>
            <a:stCxn id="108" idx="0"/>
            <a:endCxn id="4" idx="2"/>
          </p:cNvCxnSpPr>
          <p:nvPr/>
        </p:nvCxnSpPr>
        <p:spPr>
          <a:xfrm rot="16200000" flipV="1">
            <a:off x="2401596" y="2298213"/>
            <a:ext cx="562288" cy="2150592"/>
          </a:xfrm>
          <a:prstGeom prst="curved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51E8CB6A-0207-40EA-04CA-BF146206BA66}"/>
              </a:ext>
            </a:extLst>
          </p:cNvPr>
          <p:cNvCxnSpPr>
            <a:stCxn id="92" idx="0"/>
            <a:endCxn id="12" idx="2"/>
          </p:cNvCxnSpPr>
          <p:nvPr/>
        </p:nvCxnSpPr>
        <p:spPr>
          <a:xfrm rot="5400000" flipH="1" flipV="1">
            <a:off x="1639012" y="2268374"/>
            <a:ext cx="630588" cy="2278571"/>
          </a:xfrm>
          <a:prstGeom prst="curvedConnector3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Curved 115">
            <a:extLst>
              <a:ext uri="{FF2B5EF4-FFF2-40B4-BE49-F238E27FC236}">
                <a16:creationId xmlns:a16="http://schemas.microsoft.com/office/drawing/2014/main" id="{5F9C63ED-7218-42F6-D4C2-B06B7456A317}"/>
              </a:ext>
            </a:extLst>
          </p:cNvPr>
          <p:cNvCxnSpPr>
            <a:stCxn id="100" idx="0"/>
            <a:endCxn id="12" idx="2"/>
          </p:cNvCxnSpPr>
          <p:nvPr/>
        </p:nvCxnSpPr>
        <p:spPr>
          <a:xfrm rot="5400000" flipH="1" flipV="1">
            <a:off x="2408661" y="2969722"/>
            <a:ext cx="562288" cy="807574"/>
          </a:xfrm>
          <a:prstGeom prst="curvedConnector3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Curved 118">
            <a:extLst>
              <a:ext uri="{FF2B5EF4-FFF2-40B4-BE49-F238E27FC236}">
                <a16:creationId xmlns:a16="http://schemas.microsoft.com/office/drawing/2014/main" id="{7D10E5AF-260C-D8FD-04D5-DC03B34A866B}"/>
              </a:ext>
            </a:extLst>
          </p:cNvPr>
          <p:cNvCxnSpPr>
            <a:stCxn id="108" idx="0"/>
            <a:endCxn id="12" idx="2"/>
          </p:cNvCxnSpPr>
          <p:nvPr/>
        </p:nvCxnSpPr>
        <p:spPr>
          <a:xfrm rot="16200000" flipV="1">
            <a:off x="3144670" y="3041287"/>
            <a:ext cx="562288" cy="664444"/>
          </a:xfrm>
          <a:prstGeom prst="curvedConnector3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Picture 14" descr="Download Python Logo in SVG Vector or PNG File Format - Logo.wine">
            <a:extLst>
              <a:ext uri="{FF2B5EF4-FFF2-40B4-BE49-F238E27FC236}">
                <a16:creationId xmlns:a16="http://schemas.microsoft.com/office/drawing/2014/main" id="{BFB341C0-5EC3-3A8E-A0E8-4608E26CF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801" y="3579779"/>
            <a:ext cx="1796942" cy="119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378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Group 290">
            <a:extLst>
              <a:ext uri="{FF2B5EF4-FFF2-40B4-BE49-F238E27FC236}">
                <a16:creationId xmlns:a16="http://schemas.microsoft.com/office/drawing/2014/main" id="{32990400-C52D-09B2-68A5-BFA17BCD9698}"/>
              </a:ext>
            </a:extLst>
          </p:cNvPr>
          <p:cNvGrpSpPr/>
          <p:nvPr/>
        </p:nvGrpSpPr>
        <p:grpSpPr>
          <a:xfrm>
            <a:off x="7077788" y="1624466"/>
            <a:ext cx="289323" cy="527453"/>
            <a:chOff x="4704549" y="3927943"/>
            <a:chExt cx="289323" cy="527453"/>
          </a:xfrm>
        </p:grpSpPr>
        <p:sp>
          <p:nvSpPr>
            <p:cNvPr id="292" name="Rectangle: Rounded Corners 291">
              <a:extLst>
                <a:ext uri="{FF2B5EF4-FFF2-40B4-BE49-F238E27FC236}">
                  <a16:creationId xmlns:a16="http://schemas.microsoft.com/office/drawing/2014/main" id="{DDA28769-58CA-DA6A-8B11-FF0567ADB9DC}"/>
                </a:ext>
              </a:extLst>
            </p:cNvPr>
            <p:cNvSpPr/>
            <p:nvPr/>
          </p:nvSpPr>
          <p:spPr>
            <a:xfrm>
              <a:off x="4704549" y="3927943"/>
              <a:ext cx="289323" cy="527453"/>
            </a:xfrm>
            <a:prstGeom prst="roundRect">
              <a:avLst>
                <a:gd name="adj" fmla="val 5923"/>
              </a:avLst>
            </a:prstGeom>
            <a:solidFill>
              <a:schemeClr val="bg1">
                <a:lumMod val="8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AD5A23C0-3BAF-7F77-116D-6D4673B374D0}"/>
                </a:ext>
              </a:extLst>
            </p:cNvPr>
            <p:cNvCxnSpPr/>
            <p:nvPr/>
          </p:nvCxnSpPr>
          <p:spPr>
            <a:xfrm>
              <a:off x="4704549" y="3997718"/>
              <a:ext cx="2893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7CB1AFA4-6712-642E-6679-960A0A85D243}"/>
                </a:ext>
              </a:extLst>
            </p:cNvPr>
            <p:cNvCxnSpPr/>
            <p:nvPr/>
          </p:nvCxnSpPr>
          <p:spPr>
            <a:xfrm>
              <a:off x="4704549" y="4073187"/>
              <a:ext cx="2893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500EC898-0D7E-0A97-69F8-F30506BDDFBE}"/>
                </a:ext>
              </a:extLst>
            </p:cNvPr>
            <p:cNvCxnSpPr/>
            <p:nvPr/>
          </p:nvCxnSpPr>
          <p:spPr>
            <a:xfrm>
              <a:off x="4704549" y="4148656"/>
              <a:ext cx="2893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140A492A-E031-8125-0CEA-4BCDFE116F5B}"/>
                </a:ext>
              </a:extLst>
            </p:cNvPr>
            <p:cNvCxnSpPr/>
            <p:nvPr/>
          </p:nvCxnSpPr>
          <p:spPr>
            <a:xfrm>
              <a:off x="4704549" y="4224125"/>
              <a:ext cx="2893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22FA377D-E9EB-8024-5DF0-6635AFB4171F}"/>
                </a:ext>
              </a:extLst>
            </p:cNvPr>
            <p:cNvGrpSpPr/>
            <p:nvPr/>
          </p:nvGrpSpPr>
          <p:grpSpPr>
            <a:xfrm>
              <a:off x="4890697" y="3997718"/>
              <a:ext cx="77425" cy="226407"/>
              <a:chOff x="8063852" y="520606"/>
              <a:chExt cx="356260" cy="495263"/>
            </a:xfrm>
          </p:grpSpPr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099AABCA-C1BC-CE21-D1F7-B5C35F807980}"/>
                  </a:ext>
                </a:extLst>
              </p:cNvPr>
              <p:cNvCxnSpPr/>
              <p:nvPr/>
            </p:nvCxnSpPr>
            <p:spPr>
              <a:xfrm>
                <a:off x="8063852" y="520606"/>
                <a:ext cx="35626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DF8A48FD-AF08-8923-79CD-B0BCF52E20D8}"/>
                  </a:ext>
                </a:extLst>
              </p:cNvPr>
              <p:cNvCxnSpPr/>
              <p:nvPr/>
            </p:nvCxnSpPr>
            <p:spPr>
              <a:xfrm>
                <a:off x="8063852" y="685694"/>
                <a:ext cx="35626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FE6E833A-7667-AC7A-EA0C-F247CC2431CD}"/>
                  </a:ext>
                </a:extLst>
              </p:cNvPr>
              <p:cNvCxnSpPr/>
              <p:nvPr/>
            </p:nvCxnSpPr>
            <p:spPr>
              <a:xfrm>
                <a:off x="8063852" y="850782"/>
                <a:ext cx="35626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D0AFBDAF-CB5E-A1A3-6917-FC2E916227A9}"/>
                  </a:ext>
                </a:extLst>
              </p:cNvPr>
              <p:cNvCxnSpPr/>
              <p:nvPr/>
            </p:nvCxnSpPr>
            <p:spPr>
              <a:xfrm>
                <a:off x="8063852" y="1015869"/>
                <a:ext cx="35626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865BABE1-66C1-864E-6EF0-ABB22896ABB2}"/>
                </a:ext>
              </a:extLst>
            </p:cNvPr>
            <p:cNvCxnSpPr/>
            <p:nvPr/>
          </p:nvCxnSpPr>
          <p:spPr>
            <a:xfrm>
              <a:off x="4788660" y="4327358"/>
              <a:ext cx="1211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FAB356EF-1E3C-72D4-940E-FB6D92F00FC3}"/>
                </a:ext>
              </a:extLst>
            </p:cNvPr>
            <p:cNvCxnSpPr/>
            <p:nvPr/>
          </p:nvCxnSpPr>
          <p:spPr>
            <a:xfrm>
              <a:off x="4807134" y="4363465"/>
              <a:ext cx="8415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A28E6523-2F8E-D0F9-E690-2F7EF8C56D0A}"/>
                </a:ext>
              </a:extLst>
            </p:cNvPr>
            <p:cNvCxnSpPr/>
            <p:nvPr/>
          </p:nvCxnSpPr>
          <p:spPr>
            <a:xfrm>
              <a:off x="4831897" y="4399571"/>
              <a:ext cx="34626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D7E0918C-544B-E926-0BD3-CD0D46D983B6}"/>
              </a:ext>
            </a:extLst>
          </p:cNvPr>
          <p:cNvGrpSpPr/>
          <p:nvPr/>
        </p:nvGrpSpPr>
        <p:grpSpPr>
          <a:xfrm>
            <a:off x="7427180" y="1624466"/>
            <a:ext cx="289323" cy="527453"/>
            <a:chOff x="4704549" y="3927943"/>
            <a:chExt cx="289323" cy="527453"/>
          </a:xfrm>
        </p:grpSpPr>
        <p:sp>
          <p:nvSpPr>
            <p:cNvPr id="306" name="Rectangle: Rounded Corners 305">
              <a:extLst>
                <a:ext uri="{FF2B5EF4-FFF2-40B4-BE49-F238E27FC236}">
                  <a16:creationId xmlns:a16="http://schemas.microsoft.com/office/drawing/2014/main" id="{6B33B242-0A31-3F32-702D-E382FC37134B}"/>
                </a:ext>
              </a:extLst>
            </p:cNvPr>
            <p:cNvSpPr/>
            <p:nvPr/>
          </p:nvSpPr>
          <p:spPr>
            <a:xfrm>
              <a:off x="4704549" y="3927943"/>
              <a:ext cx="289323" cy="527453"/>
            </a:xfrm>
            <a:prstGeom prst="roundRect">
              <a:avLst>
                <a:gd name="adj" fmla="val 5923"/>
              </a:avLst>
            </a:prstGeom>
            <a:solidFill>
              <a:schemeClr val="bg1">
                <a:lumMod val="8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EB826056-FFE6-7D89-6090-FC33F05FA1F2}"/>
                </a:ext>
              </a:extLst>
            </p:cNvPr>
            <p:cNvCxnSpPr/>
            <p:nvPr/>
          </p:nvCxnSpPr>
          <p:spPr>
            <a:xfrm>
              <a:off x="4704549" y="3997718"/>
              <a:ext cx="2893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F13D5562-6F6C-C350-E109-0831E5F8CEE5}"/>
                </a:ext>
              </a:extLst>
            </p:cNvPr>
            <p:cNvCxnSpPr/>
            <p:nvPr/>
          </p:nvCxnSpPr>
          <p:spPr>
            <a:xfrm>
              <a:off x="4704549" y="4073187"/>
              <a:ext cx="2893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8CB5D436-931A-A77A-BDBE-15BE2F563267}"/>
                </a:ext>
              </a:extLst>
            </p:cNvPr>
            <p:cNvCxnSpPr/>
            <p:nvPr/>
          </p:nvCxnSpPr>
          <p:spPr>
            <a:xfrm>
              <a:off x="4704549" y="4148656"/>
              <a:ext cx="2893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8F6232CC-2F01-CCFD-02DA-1C8A16E9776C}"/>
                </a:ext>
              </a:extLst>
            </p:cNvPr>
            <p:cNvCxnSpPr/>
            <p:nvPr/>
          </p:nvCxnSpPr>
          <p:spPr>
            <a:xfrm>
              <a:off x="4704549" y="4224125"/>
              <a:ext cx="2893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id="{ECB084A1-8DFB-B923-7EA2-EE5B7BB4EFC7}"/>
                </a:ext>
              </a:extLst>
            </p:cNvPr>
            <p:cNvGrpSpPr/>
            <p:nvPr/>
          </p:nvGrpSpPr>
          <p:grpSpPr>
            <a:xfrm>
              <a:off x="4890697" y="3997718"/>
              <a:ext cx="77425" cy="226407"/>
              <a:chOff x="8063852" y="520606"/>
              <a:chExt cx="356260" cy="495263"/>
            </a:xfrm>
          </p:grpSpPr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FD262584-CF52-B44E-3562-82C35D390F9D}"/>
                  </a:ext>
                </a:extLst>
              </p:cNvPr>
              <p:cNvCxnSpPr/>
              <p:nvPr/>
            </p:nvCxnSpPr>
            <p:spPr>
              <a:xfrm>
                <a:off x="8063852" y="520606"/>
                <a:ext cx="35626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4293B6ED-518C-6EB5-89C7-2FC1C99099A9}"/>
                  </a:ext>
                </a:extLst>
              </p:cNvPr>
              <p:cNvCxnSpPr/>
              <p:nvPr/>
            </p:nvCxnSpPr>
            <p:spPr>
              <a:xfrm>
                <a:off x="8063852" y="685694"/>
                <a:ext cx="35626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0CC43499-A08E-BDD4-781D-45B6EA8911C1}"/>
                  </a:ext>
                </a:extLst>
              </p:cNvPr>
              <p:cNvCxnSpPr/>
              <p:nvPr/>
            </p:nvCxnSpPr>
            <p:spPr>
              <a:xfrm>
                <a:off x="8063852" y="850782"/>
                <a:ext cx="35626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DC6C42CE-653A-45C4-F044-D09057246249}"/>
                  </a:ext>
                </a:extLst>
              </p:cNvPr>
              <p:cNvCxnSpPr/>
              <p:nvPr/>
            </p:nvCxnSpPr>
            <p:spPr>
              <a:xfrm>
                <a:off x="8063852" y="1015869"/>
                <a:ext cx="35626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EE4CB1AE-14C7-5C1C-D3A4-43C2FBC514C4}"/>
                </a:ext>
              </a:extLst>
            </p:cNvPr>
            <p:cNvCxnSpPr/>
            <p:nvPr/>
          </p:nvCxnSpPr>
          <p:spPr>
            <a:xfrm>
              <a:off x="4788660" y="4327358"/>
              <a:ext cx="1211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A081EB1C-D0E4-F2E9-2DC2-F11A7F126750}"/>
                </a:ext>
              </a:extLst>
            </p:cNvPr>
            <p:cNvCxnSpPr/>
            <p:nvPr/>
          </p:nvCxnSpPr>
          <p:spPr>
            <a:xfrm>
              <a:off x="4807134" y="4363465"/>
              <a:ext cx="8415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B45FAFEE-A5DF-78D8-DF9E-AB81EC204CED}"/>
                </a:ext>
              </a:extLst>
            </p:cNvPr>
            <p:cNvCxnSpPr/>
            <p:nvPr/>
          </p:nvCxnSpPr>
          <p:spPr>
            <a:xfrm>
              <a:off x="4831897" y="4399571"/>
              <a:ext cx="34626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B9734F38-9F94-7ECD-3ED6-F1EFAB32D46F}"/>
              </a:ext>
            </a:extLst>
          </p:cNvPr>
          <p:cNvGrpSpPr/>
          <p:nvPr/>
        </p:nvGrpSpPr>
        <p:grpSpPr>
          <a:xfrm>
            <a:off x="7776573" y="1624466"/>
            <a:ext cx="289323" cy="527453"/>
            <a:chOff x="4704549" y="3927943"/>
            <a:chExt cx="289323" cy="527453"/>
          </a:xfrm>
        </p:grpSpPr>
        <p:sp>
          <p:nvSpPr>
            <p:cNvPr id="320" name="Rectangle: Rounded Corners 319">
              <a:extLst>
                <a:ext uri="{FF2B5EF4-FFF2-40B4-BE49-F238E27FC236}">
                  <a16:creationId xmlns:a16="http://schemas.microsoft.com/office/drawing/2014/main" id="{1F69D27B-F736-E1BD-2896-7869D8F37EF5}"/>
                </a:ext>
              </a:extLst>
            </p:cNvPr>
            <p:cNvSpPr/>
            <p:nvPr/>
          </p:nvSpPr>
          <p:spPr>
            <a:xfrm>
              <a:off x="4704549" y="3927943"/>
              <a:ext cx="289323" cy="527453"/>
            </a:xfrm>
            <a:prstGeom prst="roundRect">
              <a:avLst>
                <a:gd name="adj" fmla="val 5923"/>
              </a:avLst>
            </a:prstGeom>
            <a:solidFill>
              <a:schemeClr val="bg1">
                <a:lumMod val="8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1384DA7D-EE07-DB50-9D1E-5641B159D656}"/>
                </a:ext>
              </a:extLst>
            </p:cNvPr>
            <p:cNvCxnSpPr/>
            <p:nvPr/>
          </p:nvCxnSpPr>
          <p:spPr>
            <a:xfrm>
              <a:off x="4704549" y="3997718"/>
              <a:ext cx="2893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55B907FA-DDBF-9771-2E0B-C4552D1C4C8A}"/>
                </a:ext>
              </a:extLst>
            </p:cNvPr>
            <p:cNvCxnSpPr/>
            <p:nvPr/>
          </p:nvCxnSpPr>
          <p:spPr>
            <a:xfrm>
              <a:off x="4704549" y="4073187"/>
              <a:ext cx="2893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484FB5C6-B26F-FD75-4E77-24F9E320232D}"/>
                </a:ext>
              </a:extLst>
            </p:cNvPr>
            <p:cNvCxnSpPr/>
            <p:nvPr/>
          </p:nvCxnSpPr>
          <p:spPr>
            <a:xfrm>
              <a:off x="4704549" y="4148656"/>
              <a:ext cx="2893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1F3F7904-D6AB-7A42-3F2C-BAAB26823CAD}"/>
                </a:ext>
              </a:extLst>
            </p:cNvPr>
            <p:cNvCxnSpPr/>
            <p:nvPr/>
          </p:nvCxnSpPr>
          <p:spPr>
            <a:xfrm>
              <a:off x="4704549" y="4224125"/>
              <a:ext cx="2893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5" name="Group 324">
              <a:extLst>
                <a:ext uri="{FF2B5EF4-FFF2-40B4-BE49-F238E27FC236}">
                  <a16:creationId xmlns:a16="http://schemas.microsoft.com/office/drawing/2014/main" id="{E00863CE-F28A-C06B-EAA4-E443909B84EC}"/>
                </a:ext>
              </a:extLst>
            </p:cNvPr>
            <p:cNvGrpSpPr/>
            <p:nvPr/>
          </p:nvGrpSpPr>
          <p:grpSpPr>
            <a:xfrm>
              <a:off x="4890697" y="3997718"/>
              <a:ext cx="77425" cy="226407"/>
              <a:chOff x="8063852" y="520606"/>
              <a:chExt cx="356260" cy="495263"/>
            </a:xfrm>
          </p:grpSpPr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FB4879D1-ED3A-44EE-CDF1-F86C3CF653F5}"/>
                  </a:ext>
                </a:extLst>
              </p:cNvPr>
              <p:cNvCxnSpPr/>
              <p:nvPr/>
            </p:nvCxnSpPr>
            <p:spPr>
              <a:xfrm>
                <a:off x="8063852" y="520606"/>
                <a:ext cx="35626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DE2AF338-C042-1592-6A28-A66337FF8933}"/>
                  </a:ext>
                </a:extLst>
              </p:cNvPr>
              <p:cNvCxnSpPr/>
              <p:nvPr/>
            </p:nvCxnSpPr>
            <p:spPr>
              <a:xfrm>
                <a:off x="8063852" y="685694"/>
                <a:ext cx="35626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16FC684D-BC87-D400-91A5-C3C10D6BCE49}"/>
                  </a:ext>
                </a:extLst>
              </p:cNvPr>
              <p:cNvCxnSpPr/>
              <p:nvPr/>
            </p:nvCxnSpPr>
            <p:spPr>
              <a:xfrm>
                <a:off x="8063852" y="850782"/>
                <a:ext cx="35626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1D32E64F-7A2A-A615-FBCA-4DAAFCB7BC46}"/>
                  </a:ext>
                </a:extLst>
              </p:cNvPr>
              <p:cNvCxnSpPr/>
              <p:nvPr/>
            </p:nvCxnSpPr>
            <p:spPr>
              <a:xfrm>
                <a:off x="8063852" y="1015869"/>
                <a:ext cx="35626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6738A23B-44A6-817F-0786-3523D3D3986E}"/>
                </a:ext>
              </a:extLst>
            </p:cNvPr>
            <p:cNvCxnSpPr/>
            <p:nvPr/>
          </p:nvCxnSpPr>
          <p:spPr>
            <a:xfrm>
              <a:off x="4788660" y="4327358"/>
              <a:ext cx="1211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CF34C2A6-36CA-8F85-94B6-0896A5E1A0C6}"/>
                </a:ext>
              </a:extLst>
            </p:cNvPr>
            <p:cNvCxnSpPr/>
            <p:nvPr/>
          </p:nvCxnSpPr>
          <p:spPr>
            <a:xfrm>
              <a:off x="4807134" y="4363465"/>
              <a:ext cx="8415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2EF8096C-03DF-2F1A-D824-CAAAB0C2BE26}"/>
                </a:ext>
              </a:extLst>
            </p:cNvPr>
            <p:cNvCxnSpPr/>
            <p:nvPr/>
          </p:nvCxnSpPr>
          <p:spPr>
            <a:xfrm>
              <a:off x="4831897" y="4399571"/>
              <a:ext cx="34626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BBA0672-6D06-D635-41F4-E1EDADDE5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SAS Workbench Improvements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BF0B622-8C12-7096-7B71-765BC2FBC0C0}"/>
              </a:ext>
            </a:extLst>
          </p:cNvPr>
          <p:cNvSpPr/>
          <p:nvPr/>
        </p:nvSpPr>
        <p:spPr>
          <a:xfrm>
            <a:off x="6244475" y="811823"/>
            <a:ext cx="1688823" cy="71697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SAS Workbench</a:t>
            </a:r>
          </a:p>
        </p:txBody>
      </p: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BF2CF1F8-F3D9-F630-154C-6FC181311163}"/>
              </a:ext>
            </a:extLst>
          </p:cNvPr>
          <p:cNvSpPr/>
          <p:nvPr/>
        </p:nvSpPr>
        <p:spPr>
          <a:xfrm>
            <a:off x="2897810" y="811823"/>
            <a:ext cx="1688823" cy="71697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SAS Viya</a:t>
            </a: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7FB6311D-7B3C-B97E-32C7-D94DE2888FCE}"/>
              </a:ext>
            </a:extLst>
          </p:cNvPr>
          <p:cNvSpPr/>
          <p:nvPr/>
        </p:nvSpPr>
        <p:spPr>
          <a:xfrm>
            <a:off x="221670" y="1826078"/>
            <a:ext cx="1688823" cy="71697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Engines</a:t>
            </a:r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B0F117D9-C938-64E3-C78D-F3BEC3C80238}"/>
              </a:ext>
            </a:extLst>
          </p:cNvPr>
          <p:cNvSpPr/>
          <p:nvPr/>
        </p:nvSpPr>
        <p:spPr>
          <a:xfrm>
            <a:off x="221670" y="4042853"/>
            <a:ext cx="1688823" cy="71697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API Code</a:t>
            </a:r>
          </a:p>
        </p:txBody>
      </p: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3CE9F3B5-AE9D-90CE-D2C7-7DF91A5C7943}"/>
              </a:ext>
            </a:extLst>
          </p:cNvPr>
          <p:cNvGrpSpPr/>
          <p:nvPr/>
        </p:nvGrpSpPr>
        <p:grpSpPr>
          <a:xfrm>
            <a:off x="2497185" y="1613383"/>
            <a:ext cx="2330291" cy="898492"/>
            <a:chOff x="2352520" y="2031743"/>
            <a:chExt cx="2330291" cy="898492"/>
          </a:xfrm>
        </p:grpSpPr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F12E07F0-2C76-BB0A-3F79-A406091C397B}"/>
                </a:ext>
              </a:extLst>
            </p:cNvPr>
            <p:cNvGrpSpPr/>
            <p:nvPr/>
          </p:nvGrpSpPr>
          <p:grpSpPr>
            <a:xfrm>
              <a:off x="3694703" y="2031743"/>
              <a:ext cx="289323" cy="527453"/>
              <a:chOff x="4704549" y="3927943"/>
              <a:chExt cx="289323" cy="527453"/>
            </a:xfrm>
          </p:grpSpPr>
          <p:sp>
            <p:nvSpPr>
              <p:cNvPr id="171" name="Rectangle: Rounded Corners 170">
                <a:extLst>
                  <a:ext uri="{FF2B5EF4-FFF2-40B4-BE49-F238E27FC236}">
                    <a16:creationId xmlns:a16="http://schemas.microsoft.com/office/drawing/2014/main" id="{F275B9F9-098A-1CC3-81D7-ED2D507FC0DF}"/>
                  </a:ext>
                </a:extLst>
              </p:cNvPr>
              <p:cNvSpPr/>
              <p:nvPr/>
            </p:nvSpPr>
            <p:spPr>
              <a:xfrm>
                <a:off x="4704549" y="3927943"/>
                <a:ext cx="289323" cy="527453"/>
              </a:xfrm>
              <a:prstGeom prst="roundRect">
                <a:avLst>
                  <a:gd name="adj" fmla="val 5923"/>
                </a:avLst>
              </a:prstGeom>
              <a:solidFill>
                <a:schemeClr val="bg1">
                  <a:lumMod val="85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A5DBC82A-BA94-1A9F-CC76-D36C0A6A03C8}"/>
                  </a:ext>
                </a:extLst>
              </p:cNvPr>
              <p:cNvCxnSpPr/>
              <p:nvPr/>
            </p:nvCxnSpPr>
            <p:spPr>
              <a:xfrm>
                <a:off x="4704549" y="3997718"/>
                <a:ext cx="28932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BC99724-04FF-25EF-91BA-FFD3D18EC436}"/>
                  </a:ext>
                </a:extLst>
              </p:cNvPr>
              <p:cNvCxnSpPr/>
              <p:nvPr/>
            </p:nvCxnSpPr>
            <p:spPr>
              <a:xfrm>
                <a:off x="4704549" y="4073187"/>
                <a:ext cx="28932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C4DF3750-3630-367E-F9AB-3B2E347BB951}"/>
                  </a:ext>
                </a:extLst>
              </p:cNvPr>
              <p:cNvCxnSpPr/>
              <p:nvPr/>
            </p:nvCxnSpPr>
            <p:spPr>
              <a:xfrm>
                <a:off x="4704549" y="4148656"/>
                <a:ext cx="28932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154EFB00-2338-688B-8EEA-29A67DAD57FD}"/>
                  </a:ext>
                </a:extLst>
              </p:cNvPr>
              <p:cNvCxnSpPr/>
              <p:nvPr/>
            </p:nvCxnSpPr>
            <p:spPr>
              <a:xfrm>
                <a:off x="4704549" y="4224125"/>
                <a:ext cx="28932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B4F0626E-C817-601A-4386-F4C039D4D3C1}"/>
                  </a:ext>
                </a:extLst>
              </p:cNvPr>
              <p:cNvGrpSpPr/>
              <p:nvPr/>
            </p:nvGrpSpPr>
            <p:grpSpPr>
              <a:xfrm>
                <a:off x="4890697" y="3997718"/>
                <a:ext cx="77425" cy="226407"/>
                <a:chOff x="8063852" y="520606"/>
                <a:chExt cx="356260" cy="495263"/>
              </a:xfrm>
            </p:grpSpPr>
            <p:cxnSp>
              <p:nvCxnSpPr>
                <p:cNvPr id="180" name="Straight Connector 179">
                  <a:extLst>
                    <a:ext uri="{FF2B5EF4-FFF2-40B4-BE49-F238E27FC236}">
                      <a16:creationId xmlns:a16="http://schemas.microsoft.com/office/drawing/2014/main" id="{19C85951-E7ED-592D-553E-18B706507B75}"/>
                    </a:ext>
                  </a:extLst>
                </p:cNvPr>
                <p:cNvCxnSpPr/>
                <p:nvPr/>
              </p:nvCxnSpPr>
              <p:spPr>
                <a:xfrm>
                  <a:off x="8063852" y="520606"/>
                  <a:ext cx="356260" cy="0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48E790E3-3788-58CB-F408-B01F5803E464}"/>
                    </a:ext>
                  </a:extLst>
                </p:cNvPr>
                <p:cNvCxnSpPr/>
                <p:nvPr/>
              </p:nvCxnSpPr>
              <p:spPr>
                <a:xfrm>
                  <a:off x="8063852" y="685694"/>
                  <a:ext cx="356260" cy="0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F082CE8D-E6E6-0180-36B7-891A7FA7D698}"/>
                    </a:ext>
                  </a:extLst>
                </p:cNvPr>
                <p:cNvCxnSpPr/>
                <p:nvPr/>
              </p:nvCxnSpPr>
              <p:spPr>
                <a:xfrm>
                  <a:off x="8063852" y="850782"/>
                  <a:ext cx="356260" cy="0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>
                  <a:extLst>
                    <a:ext uri="{FF2B5EF4-FFF2-40B4-BE49-F238E27FC236}">
                      <a16:creationId xmlns:a16="http://schemas.microsoft.com/office/drawing/2014/main" id="{25D25127-423A-32EA-A2E2-97AA36E82B1C}"/>
                    </a:ext>
                  </a:extLst>
                </p:cNvPr>
                <p:cNvCxnSpPr/>
                <p:nvPr/>
              </p:nvCxnSpPr>
              <p:spPr>
                <a:xfrm>
                  <a:off x="8063852" y="1015869"/>
                  <a:ext cx="356260" cy="0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EF789A65-189B-F092-3B9A-926A0790F4A6}"/>
                  </a:ext>
                </a:extLst>
              </p:cNvPr>
              <p:cNvCxnSpPr/>
              <p:nvPr/>
            </p:nvCxnSpPr>
            <p:spPr>
              <a:xfrm>
                <a:off x="4788660" y="4327358"/>
                <a:ext cx="12110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E206C6E9-6343-79D2-DE26-E9777E63C901}"/>
                  </a:ext>
                </a:extLst>
              </p:cNvPr>
              <p:cNvCxnSpPr/>
              <p:nvPr/>
            </p:nvCxnSpPr>
            <p:spPr>
              <a:xfrm>
                <a:off x="4807134" y="4363465"/>
                <a:ext cx="84153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502073CF-3EC3-C67D-2788-1FA652DA86FE}"/>
                  </a:ext>
                </a:extLst>
              </p:cNvPr>
              <p:cNvCxnSpPr/>
              <p:nvPr/>
            </p:nvCxnSpPr>
            <p:spPr>
              <a:xfrm>
                <a:off x="4831897" y="4399571"/>
                <a:ext cx="34626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61DD422-4AAA-E643-7F1D-006F652DCF6C}"/>
                </a:ext>
              </a:extLst>
            </p:cNvPr>
            <p:cNvGrpSpPr/>
            <p:nvPr/>
          </p:nvGrpSpPr>
          <p:grpSpPr>
            <a:xfrm>
              <a:off x="4044095" y="2031743"/>
              <a:ext cx="289323" cy="527453"/>
              <a:chOff x="4704549" y="3927943"/>
              <a:chExt cx="289323" cy="527453"/>
            </a:xfrm>
          </p:grpSpPr>
          <p:sp>
            <p:nvSpPr>
              <p:cNvPr id="185" name="Rectangle: Rounded Corners 184">
                <a:extLst>
                  <a:ext uri="{FF2B5EF4-FFF2-40B4-BE49-F238E27FC236}">
                    <a16:creationId xmlns:a16="http://schemas.microsoft.com/office/drawing/2014/main" id="{537D745D-8802-0A7B-5DFD-6C83BCFE8D26}"/>
                  </a:ext>
                </a:extLst>
              </p:cNvPr>
              <p:cNvSpPr/>
              <p:nvPr/>
            </p:nvSpPr>
            <p:spPr>
              <a:xfrm>
                <a:off x="4704549" y="3927943"/>
                <a:ext cx="289323" cy="527453"/>
              </a:xfrm>
              <a:prstGeom prst="roundRect">
                <a:avLst>
                  <a:gd name="adj" fmla="val 5923"/>
                </a:avLst>
              </a:prstGeom>
              <a:solidFill>
                <a:schemeClr val="bg1">
                  <a:lumMod val="85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BC5DEEFF-26BF-B259-60C4-48F687BEB6CF}"/>
                  </a:ext>
                </a:extLst>
              </p:cNvPr>
              <p:cNvCxnSpPr/>
              <p:nvPr/>
            </p:nvCxnSpPr>
            <p:spPr>
              <a:xfrm>
                <a:off x="4704549" y="3997718"/>
                <a:ext cx="28932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5F4A1371-325D-FF18-F6FE-D57EE9F133AA}"/>
                  </a:ext>
                </a:extLst>
              </p:cNvPr>
              <p:cNvCxnSpPr/>
              <p:nvPr/>
            </p:nvCxnSpPr>
            <p:spPr>
              <a:xfrm>
                <a:off x="4704549" y="4073187"/>
                <a:ext cx="28932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57A59066-D959-C6FC-098D-8B0971F0DE13}"/>
                  </a:ext>
                </a:extLst>
              </p:cNvPr>
              <p:cNvCxnSpPr/>
              <p:nvPr/>
            </p:nvCxnSpPr>
            <p:spPr>
              <a:xfrm>
                <a:off x="4704549" y="4148656"/>
                <a:ext cx="28932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73692835-D147-514D-2F10-09274B1E3EB5}"/>
                  </a:ext>
                </a:extLst>
              </p:cNvPr>
              <p:cNvCxnSpPr/>
              <p:nvPr/>
            </p:nvCxnSpPr>
            <p:spPr>
              <a:xfrm>
                <a:off x="4704549" y="4224125"/>
                <a:ext cx="28932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6685AA29-678A-FF3F-C7AA-B8C801440BEB}"/>
                  </a:ext>
                </a:extLst>
              </p:cNvPr>
              <p:cNvGrpSpPr/>
              <p:nvPr/>
            </p:nvGrpSpPr>
            <p:grpSpPr>
              <a:xfrm>
                <a:off x="4890697" y="3997718"/>
                <a:ext cx="77425" cy="226407"/>
                <a:chOff x="8063852" y="520606"/>
                <a:chExt cx="356260" cy="495263"/>
              </a:xfrm>
            </p:grpSpPr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A55A13BB-0E03-6BF9-3C4E-1F35BD5F0A66}"/>
                    </a:ext>
                  </a:extLst>
                </p:cNvPr>
                <p:cNvCxnSpPr/>
                <p:nvPr/>
              </p:nvCxnSpPr>
              <p:spPr>
                <a:xfrm>
                  <a:off x="8063852" y="520606"/>
                  <a:ext cx="356260" cy="0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6148BFAE-7C63-3026-875D-A68112E4D9E0}"/>
                    </a:ext>
                  </a:extLst>
                </p:cNvPr>
                <p:cNvCxnSpPr/>
                <p:nvPr/>
              </p:nvCxnSpPr>
              <p:spPr>
                <a:xfrm>
                  <a:off x="8063852" y="685694"/>
                  <a:ext cx="356260" cy="0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AC1F7DA4-E52E-3576-8E1B-9577CBCDAE55}"/>
                    </a:ext>
                  </a:extLst>
                </p:cNvPr>
                <p:cNvCxnSpPr/>
                <p:nvPr/>
              </p:nvCxnSpPr>
              <p:spPr>
                <a:xfrm>
                  <a:off x="8063852" y="850782"/>
                  <a:ext cx="356260" cy="0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>
                  <a:extLst>
                    <a:ext uri="{FF2B5EF4-FFF2-40B4-BE49-F238E27FC236}">
                      <a16:creationId xmlns:a16="http://schemas.microsoft.com/office/drawing/2014/main" id="{29E8CF30-33FB-F908-FC84-68C349C3B5E1}"/>
                    </a:ext>
                  </a:extLst>
                </p:cNvPr>
                <p:cNvCxnSpPr/>
                <p:nvPr/>
              </p:nvCxnSpPr>
              <p:spPr>
                <a:xfrm>
                  <a:off x="8063852" y="1015869"/>
                  <a:ext cx="356260" cy="0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54BA659D-B16B-9FB0-EEE9-23E72DED7697}"/>
                  </a:ext>
                </a:extLst>
              </p:cNvPr>
              <p:cNvCxnSpPr/>
              <p:nvPr/>
            </p:nvCxnSpPr>
            <p:spPr>
              <a:xfrm>
                <a:off x="4788660" y="4327358"/>
                <a:ext cx="12110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CEC20ED5-803E-815D-D0F1-B7C8676392D6}"/>
                  </a:ext>
                </a:extLst>
              </p:cNvPr>
              <p:cNvCxnSpPr/>
              <p:nvPr/>
            </p:nvCxnSpPr>
            <p:spPr>
              <a:xfrm>
                <a:off x="4807134" y="4363465"/>
                <a:ext cx="84153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C94DC8C0-8EA1-0453-3F34-7FB11D9E52F9}"/>
                  </a:ext>
                </a:extLst>
              </p:cNvPr>
              <p:cNvCxnSpPr/>
              <p:nvPr/>
            </p:nvCxnSpPr>
            <p:spPr>
              <a:xfrm>
                <a:off x="4831897" y="4399571"/>
                <a:ext cx="34626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221F3099-B7F9-C7EB-5019-4877415677D9}"/>
                </a:ext>
              </a:extLst>
            </p:cNvPr>
            <p:cNvGrpSpPr/>
            <p:nvPr/>
          </p:nvGrpSpPr>
          <p:grpSpPr>
            <a:xfrm>
              <a:off x="4393488" y="2031743"/>
              <a:ext cx="289323" cy="527453"/>
              <a:chOff x="4704549" y="3927943"/>
              <a:chExt cx="289323" cy="527453"/>
            </a:xfrm>
          </p:grpSpPr>
          <p:sp>
            <p:nvSpPr>
              <p:cNvPr id="199" name="Rectangle: Rounded Corners 198">
                <a:extLst>
                  <a:ext uri="{FF2B5EF4-FFF2-40B4-BE49-F238E27FC236}">
                    <a16:creationId xmlns:a16="http://schemas.microsoft.com/office/drawing/2014/main" id="{42BE19EE-59AD-B874-8FAE-140667124076}"/>
                  </a:ext>
                </a:extLst>
              </p:cNvPr>
              <p:cNvSpPr/>
              <p:nvPr/>
            </p:nvSpPr>
            <p:spPr>
              <a:xfrm>
                <a:off x="4704549" y="3927943"/>
                <a:ext cx="289323" cy="527453"/>
              </a:xfrm>
              <a:prstGeom prst="roundRect">
                <a:avLst>
                  <a:gd name="adj" fmla="val 5923"/>
                </a:avLst>
              </a:prstGeom>
              <a:solidFill>
                <a:schemeClr val="bg1">
                  <a:lumMod val="85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320966B2-1911-029E-C3B1-DE74DCEC856D}"/>
                  </a:ext>
                </a:extLst>
              </p:cNvPr>
              <p:cNvCxnSpPr/>
              <p:nvPr/>
            </p:nvCxnSpPr>
            <p:spPr>
              <a:xfrm>
                <a:off x="4704549" y="3997718"/>
                <a:ext cx="28932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6B9B17F9-EA50-503A-D3C8-F3C7D5326ADC}"/>
                  </a:ext>
                </a:extLst>
              </p:cNvPr>
              <p:cNvCxnSpPr/>
              <p:nvPr/>
            </p:nvCxnSpPr>
            <p:spPr>
              <a:xfrm>
                <a:off x="4704549" y="4073187"/>
                <a:ext cx="28932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FF1BF42B-2257-BDDE-0613-385CA98BDD6F}"/>
                  </a:ext>
                </a:extLst>
              </p:cNvPr>
              <p:cNvCxnSpPr/>
              <p:nvPr/>
            </p:nvCxnSpPr>
            <p:spPr>
              <a:xfrm>
                <a:off x="4704549" y="4148656"/>
                <a:ext cx="28932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4688F688-C247-AAB8-C50C-FB6D8411F2E5}"/>
                  </a:ext>
                </a:extLst>
              </p:cNvPr>
              <p:cNvCxnSpPr/>
              <p:nvPr/>
            </p:nvCxnSpPr>
            <p:spPr>
              <a:xfrm>
                <a:off x="4704549" y="4224125"/>
                <a:ext cx="28932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CC1F5344-A09F-AFBB-7647-22A830F64568}"/>
                  </a:ext>
                </a:extLst>
              </p:cNvPr>
              <p:cNvGrpSpPr/>
              <p:nvPr/>
            </p:nvGrpSpPr>
            <p:grpSpPr>
              <a:xfrm>
                <a:off x="4890697" y="3997718"/>
                <a:ext cx="77425" cy="226407"/>
                <a:chOff x="8063852" y="520606"/>
                <a:chExt cx="356260" cy="495263"/>
              </a:xfrm>
            </p:grpSpPr>
            <p:cxnSp>
              <p:nvCxnSpPr>
                <p:cNvPr id="208" name="Straight Connector 207">
                  <a:extLst>
                    <a:ext uri="{FF2B5EF4-FFF2-40B4-BE49-F238E27FC236}">
                      <a16:creationId xmlns:a16="http://schemas.microsoft.com/office/drawing/2014/main" id="{C79D6B2E-9486-111A-27A6-6FB68831EEFC}"/>
                    </a:ext>
                  </a:extLst>
                </p:cNvPr>
                <p:cNvCxnSpPr/>
                <p:nvPr/>
              </p:nvCxnSpPr>
              <p:spPr>
                <a:xfrm>
                  <a:off x="8063852" y="520606"/>
                  <a:ext cx="356260" cy="0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>
                  <a:extLst>
                    <a:ext uri="{FF2B5EF4-FFF2-40B4-BE49-F238E27FC236}">
                      <a16:creationId xmlns:a16="http://schemas.microsoft.com/office/drawing/2014/main" id="{AB35EC8A-4078-B210-5991-6B17A1464550}"/>
                    </a:ext>
                  </a:extLst>
                </p:cNvPr>
                <p:cNvCxnSpPr/>
                <p:nvPr/>
              </p:nvCxnSpPr>
              <p:spPr>
                <a:xfrm>
                  <a:off x="8063852" y="685694"/>
                  <a:ext cx="356260" cy="0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>
                  <a:extLst>
                    <a:ext uri="{FF2B5EF4-FFF2-40B4-BE49-F238E27FC236}">
                      <a16:creationId xmlns:a16="http://schemas.microsoft.com/office/drawing/2014/main" id="{2A6ABB67-5154-91CB-B6C9-B47B2CF1C04D}"/>
                    </a:ext>
                  </a:extLst>
                </p:cNvPr>
                <p:cNvCxnSpPr/>
                <p:nvPr/>
              </p:nvCxnSpPr>
              <p:spPr>
                <a:xfrm>
                  <a:off x="8063852" y="850782"/>
                  <a:ext cx="356260" cy="0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id="{F5E6A04B-BDFC-BA0A-6F93-856C5A6778DF}"/>
                    </a:ext>
                  </a:extLst>
                </p:cNvPr>
                <p:cNvCxnSpPr/>
                <p:nvPr/>
              </p:nvCxnSpPr>
              <p:spPr>
                <a:xfrm>
                  <a:off x="8063852" y="1015869"/>
                  <a:ext cx="356260" cy="0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D2E65B29-A984-D2C3-8C19-1F17D14FC97E}"/>
                  </a:ext>
                </a:extLst>
              </p:cNvPr>
              <p:cNvCxnSpPr/>
              <p:nvPr/>
            </p:nvCxnSpPr>
            <p:spPr>
              <a:xfrm>
                <a:off x="4788660" y="4327358"/>
                <a:ext cx="12110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8D82C3CF-A693-7547-4768-59BC9CAD7F99}"/>
                  </a:ext>
                </a:extLst>
              </p:cNvPr>
              <p:cNvCxnSpPr/>
              <p:nvPr/>
            </p:nvCxnSpPr>
            <p:spPr>
              <a:xfrm>
                <a:off x="4807134" y="4363465"/>
                <a:ext cx="84153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BA8EE0E3-EB40-4231-70D0-C63A2E507A9E}"/>
                  </a:ext>
                </a:extLst>
              </p:cNvPr>
              <p:cNvCxnSpPr/>
              <p:nvPr/>
            </p:nvCxnSpPr>
            <p:spPr>
              <a:xfrm>
                <a:off x="4831897" y="4399571"/>
                <a:ext cx="34626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402C055C-60B7-8D24-5345-FA25D670A972}"/>
                </a:ext>
              </a:extLst>
            </p:cNvPr>
            <p:cNvSpPr/>
            <p:nvPr/>
          </p:nvSpPr>
          <p:spPr>
            <a:xfrm>
              <a:off x="3880674" y="2497330"/>
              <a:ext cx="641177" cy="432905"/>
            </a:xfrm>
            <a:prstGeom prst="roundRect">
              <a:avLst/>
            </a:prstGeom>
            <a:solidFill>
              <a:srgbClr val="FFFFFF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F53EA66A-DF80-0293-C6F0-1EB3979A697A}"/>
                </a:ext>
              </a:extLst>
            </p:cNvPr>
            <p:cNvSpPr/>
            <p:nvPr/>
          </p:nvSpPr>
          <p:spPr>
            <a:xfrm>
              <a:off x="3905147" y="2514087"/>
              <a:ext cx="567217" cy="36933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+mj-lt"/>
                </a:rPr>
                <a:t>CAS</a:t>
              </a:r>
            </a:p>
          </p:txBody>
        </p: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C997AF63-7FC8-D45D-B91B-A4894C63B031}"/>
                </a:ext>
              </a:extLst>
            </p:cNvPr>
            <p:cNvGrpSpPr/>
            <p:nvPr/>
          </p:nvGrpSpPr>
          <p:grpSpPr>
            <a:xfrm>
              <a:off x="2808088" y="2031743"/>
              <a:ext cx="289323" cy="527453"/>
              <a:chOff x="4704549" y="3927943"/>
              <a:chExt cx="289323" cy="527453"/>
            </a:xfrm>
          </p:grpSpPr>
          <p:sp>
            <p:nvSpPr>
              <p:cNvPr id="215" name="Rectangle: Rounded Corners 214">
                <a:extLst>
                  <a:ext uri="{FF2B5EF4-FFF2-40B4-BE49-F238E27FC236}">
                    <a16:creationId xmlns:a16="http://schemas.microsoft.com/office/drawing/2014/main" id="{F5CD99A1-5C0F-6F8A-BB2C-6D6D273E6234}"/>
                  </a:ext>
                </a:extLst>
              </p:cNvPr>
              <p:cNvSpPr/>
              <p:nvPr/>
            </p:nvSpPr>
            <p:spPr>
              <a:xfrm>
                <a:off x="4704549" y="3927943"/>
                <a:ext cx="289323" cy="527453"/>
              </a:xfrm>
              <a:prstGeom prst="roundRect">
                <a:avLst>
                  <a:gd name="adj" fmla="val 5923"/>
                </a:avLst>
              </a:prstGeom>
              <a:solidFill>
                <a:schemeClr val="bg1">
                  <a:lumMod val="85000"/>
                </a:scheme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B3C75E08-C06C-A2DB-FC07-F46686E096BA}"/>
                  </a:ext>
                </a:extLst>
              </p:cNvPr>
              <p:cNvCxnSpPr/>
              <p:nvPr/>
            </p:nvCxnSpPr>
            <p:spPr>
              <a:xfrm>
                <a:off x="4704549" y="3997718"/>
                <a:ext cx="28932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801FFDE6-2429-73C0-72E5-D419D1DB8978}"/>
                  </a:ext>
                </a:extLst>
              </p:cNvPr>
              <p:cNvCxnSpPr/>
              <p:nvPr/>
            </p:nvCxnSpPr>
            <p:spPr>
              <a:xfrm>
                <a:off x="4704549" y="4073187"/>
                <a:ext cx="28932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7FEDFD24-2577-42D8-A8F3-5ACA388F01A0}"/>
                  </a:ext>
                </a:extLst>
              </p:cNvPr>
              <p:cNvCxnSpPr/>
              <p:nvPr/>
            </p:nvCxnSpPr>
            <p:spPr>
              <a:xfrm>
                <a:off x="4704549" y="4148656"/>
                <a:ext cx="28932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CE3A4946-3E62-D581-0952-CC6F935FED8B}"/>
                  </a:ext>
                </a:extLst>
              </p:cNvPr>
              <p:cNvCxnSpPr/>
              <p:nvPr/>
            </p:nvCxnSpPr>
            <p:spPr>
              <a:xfrm>
                <a:off x="4704549" y="4224125"/>
                <a:ext cx="28932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0" name="Group 219">
                <a:extLst>
                  <a:ext uri="{FF2B5EF4-FFF2-40B4-BE49-F238E27FC236}">
                    <a16:creationId xmlns:a16="http://schemas.microsoft.com/office/drawing/2014/main" id="{EA77324F-0375-D860-1496-FB67A017043F}"/>
                  </a:ext>
                </a:extLst>
              </p:cNvPr>
              <p:cNvGrpSpPr/>
              <p:nvPr/>
            </p:nvGrpSpPr>
            <p:grpSpPr>
              <a:xfrm>
                <a:off x="4890697" y="3997718"/>
                <a:ext cx="77425" cy="226407"/>
                <a:chOff x="8063852" y="520606"/>
                <a:chExt cx="356260" cy="495263"/>
              </a:xfrm>
            </p:grpSpPr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B9623A6A-8ABE-0B0B-AA8D-1AF5E6B3EF31}"/>
                    </a:ext>
                  </a:extLst>
                </p:cNvPr>
                <p:cNvCxnSpPr/>
                <p:nvPr/>
              </p:nvCxnSpPr>
              <p:spPr>
                <a:xfrm>
                  <a:off x="8063852" y="520606"/>
                  <a:ext cx="356260" cy="0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38D69FAE-3BE1-A54C-33D6-CA4073B017B9}"/>
                    </a:ext>
                  </a:extLst>
                </p:cNvPr>
                <p:cNvCxnSpPr/>
                <p:nvPr/>
              </p:nvCxnSpPr>
              <p:spPr>
                <a:xfrm>
                  <a:off x="8063852" y="685694"/>
                  <a:ext cx="356260" cy="0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747785CB-8CF4-4ED7-ED25-7FDDA6E9B4AF}"/>
                    </a:ext>
                  </a:extLst>
                </p:cNvPr>
                <p:cNvCxnSpPr/>
                <p:nvPr/>
              </p:nvCxnSpPr>
              <p:spPr>
                <a:xfrm>
                  <a:off x="8063852" y="850782"/>
                  <a:ext cx="356260" cy="0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>
                  <a:extLst>
                    <a:ext uri="{FF2B5EF4-FFF2-40B4-BE49-F238E27FC236}">
                      <a16:creationId xmlns:a16="http://schemas.microsoft.com/office/drawing/2014/main" id="{F56839A8-F32D-F680-BC84-C3FB4CAEBCD3}"/>
                    </a:ext>
                  </a:extLst>
                </p:cNvPr>
                <p:cNvCxnSpPr/>
                <p:nvPr/>
              </p:nvCxnSpPr>
              <p:spPr>
                <a:xfrm>
                  <a:off x="8063852" y="1015869"/>
                  <a:ext cx="356260" cy="0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8A93EBF4-A45B-BF35-0D7E-3343795C56E3}"/>
                  </a:ext>
                </a:extLst>
              </p:cNvPr>
              <p:cNvCxnSpPr/>
              <p:nvPr/>
            </p:nvCxnSpPr>
            <p:spPr>
              <a:xfrm>
                <a:off x="4788660" y="4327358"/>
                <a:ext cx="12110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D52A386B-77E1-A775-4D16-955D172EE2A3}"/>
                  </a:ext>
                </a:extLst>
              </p:cNvPr>
              <p:cNvCxnSpPr/>
              <p:nvPr/>
            </p:nvCxnSpPr>
            <p:spPr>
              <a:xfrm>
                <a:off x="4807134" y="4363465"/>
                <a:ext cx="84153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1F991E33-750C-44B8-25C7-EAFEE3DD0068}"/>
                  </a:ext>
                </a:extLst>
              </p:cNvPr>
              <p:cNvCxnSpPr/>
              <p:nvPr/>
            </p:nvCxnSpPr>
            <p:spPr>
              <a:xfrm>
                <a:off x="4831897" y="4399571"/>
                <a:ext cx="34626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2FE66DA9-5166-93B6-C325-57A0B83D6D95}"/>
                </a:ext>
              </a:extLst>
            </p:cNvPr>
            <p:cNvGrpSpPr/>
            <p:nvPr/>
          </p:nvGrpSpPr>
          <p:grpSpPr>
            <a:xfrm>
              <a:off x="2352520" y="2479058"/>
              <a:ext cx="1214834" cy="432905"/>
              <a:chOff x="4219611" y="3541398"/>
              <a:chExt cx="1214834" cy="432905"/>
            </a:xfrm>
          </p:grpSpPr>
          <p:sp>
            <p:nvSpPr>
              <p:cNvPr id="229" name="Rectangle: Rounded Corners 228">
                <a:extLst>
                  <a:ext uri="{FF2B5EF4-FFF2-40B4-BE49-F238E27FC236}">
                    <a16:creationId xmlns:a16="http://schemas.microsoft.com/office/drawing/2014/main" id="{F3C28D6E-AD77-3B81-F326-717BD96E1971}"/>
                  </a:ext>
                </a:extLst>
              </p:cNvPr>
              <p:cNvSpPr/>
              <p:nvPr/>
            </p:nvSpPr>
            <p:spPr>
              <a:xfrm>
                <a:off x="4219611" y="3541398"/>
                <a:ext cx="1214834" cy="432905"/>
              </a:xfrm>
              <a:prstGeom prst="roundRect">
                <a:avLst/>
              </a:prstGeom>
              <a:solidFill>
                <a:srgbClr val="FFFFFF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F2D72DE6-67C0-2D14-7F0B-F38BC2034B60}"/>
                  </a:ext>
                </a:extLst>
              </p:cNvPr>
              <p:cNvSpPr/>
              <p:nvPr/>
            </p:nvSpPr>
            <p:spPr>
              <a:xfrm>
                <a:off x="4288391" y="3570374"/>
                <a:ext cx="1062927" cy="36933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+mj-lt"/>
                  </a:rPr>
                  <a:t>Compute</a:t>
                </a:r>
              </a:p>
            </p:txBody>
          </p:sp>
        </p:grp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28B71847-A2C7-C4BF-77CF-C27EE52BE47C}"/>
              </a:ext>
            </a:extLst>
          </p:cNvPr>
          <p:cNvGrpSpPr/>
          <p:nvPr/>
        </p:nvGrpSpPr>
        <p:grpSpPr>
          <a:xfrm>
            <a:off x="6017340" y="1627800"/>
            <a:ext cx="289323" cy="527453"/>
            <a:chOff x="4704549" y="3927943"/>
            <a:chExt cx="289323" cy="527453"/>
          </a:xfrm>
        </p:grpSpPr>
        <p:sp>
          <p:nvSpPr>
            <p:cNvPr id="234" name="Rectangle: Rounded Corners 233">
              <a:extLst>
                <a:ext uri="{FF2B5EF4-FFF2-40B4-BE49-F238E27FC236}">
                  <a16:creationId xmlns:a16="http://schemas.microsoft.com/office/drawing/2014/main" id="{AB5B2266-8DCF-F4DE-B973-26D1299D621E}"/>
                </a:ext>
              </a:extLst>
            </p:cNvPr>
            <p:cNvSpPr/>
            <p:nvPr/>
          </p:nvSpPr>
          <p:spPr>
            <a:xfrm>
              <a:off x="4704549" y="3927943"/>
              <a:ext cx="289323" cy="527453"/>
            </a:xfrm>
            <a:prstGeom prst="roundRect">
              <a:avLst>
                <a:gd name="adj" fmla="val 5923"/>
              </a:avLst>
            </a:prstGeom>
            <a:solidFill>
              <a:schemeClr val="bg1">
                <a:lumMod val="8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1910FBE5-401F-CC0C-EAD6-45EAFB3B8EE7}"/>
                </a:ext>
              </a:extLst>
            </p:cNvPr>
            <p:cNvCxnSpPr/>
            <p:nvPr/>
          </p:nvCxnSpPr>
          <p:spPr>
            <a:xfrm>
              <a:off x="4704549" y="3997718"/>
              <a:ext cx="2893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BCFDA9E7-41C9-E78E-22FF-33153CCD5552}"/>
                </a:ext>
              </a:extLst>
            </p:cNvPr>
            <p:cNvCxnSpPr/>
            <p:nvPr/>
          </p:nvCxnSpPr>
          <p:spPr>
            <a:xfrm>
              <a:off x="4704549" y="4073187"/>
              <a:ext cx="2893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E06B3FBD-1C77-5D69-9F5B-00CE4668C249}"/>
                </a:ext>
              </a:extLst>
            </p:cNvPr>
            <p:cNvCxnSpPr/>
            <p:nvPr/>
          </p:nvCxnSpPr>
          <p:spPr>
            <a:xfrm>
              <a:off x="4704549" y="4148656"/>
              <a:ext cx="2893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F01D5507-E3AC-8AD8-D42F-63A47703C0F7}"/>
                </a:ext>
              </a:extLst>
            </p:cNvPr>
            <p:cNvCxnSpPr/>
            <p:nvPr/>
          </p:nvCxnSpPr>
          <p:spPr>
            <a:xfrm>
              <a:off x="4704549" y="4224125"/>
              <a:ext cx="2893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4D2867BC-E34F-221C-B9ED-A84FBAB2A352}"/>
                </a:ext>
              </a:extLst>
            </p:cNvPr>
            <p:cNvGrpSpPr/>
            <p:nvPr/>
          </p:nvGrpSpPr>
          <p:grpSpPr>
            <a:xfrm>
              <a:off x="4890697" y="3997718"/>
              <a:ext cx="77425" cy="226407"/>
              <a:chOff x="8063852" y="520606"/>
              <a:chExt cx="356260" cy="495263"/>
            </a:xfrm>
          </p:grpSpPr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9F69D1E4-4EC4-EDB9-4A96-19E36F2F37BA}"/>
                  </a:ext>
                </a:extLst>
              </p:cNvPr>
              <p:cNvCxnSpPr/>
              <p:nvPr/>
            </p:nvCxnSpPr>
            <p:spPr>
              <a:xfrm>
                <a:off x="8063852" y="520606"/>
                <a:ext cx="35626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3D69DC77-3F13-C64A-4E11-03894EE737A5}"/>
                  </a:ext>
                </a:extLst>
              </p:cNvPr>
              <p:cNvCxnSpPr/>
              <p:nvPr/>
            </p:nvCxnSpPr>
            <p:spPr>
              <a:xfrm>
                <a:off x="8063852" y="685694"/>
                <a:ext cx="35626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46B70501-CDC3-6DC1-1005-12E85DE4D0DC}"/>
                  </a:ext>
                </a:extLst>
              </p:cNvPr>
              <p:cNvCxnSpPr/>
              <p:nvPr/>
            </p:nvCxnSpPr>
            <p:spPr>
              <a:xfrm>
                <a:off x="8063852" y="850782"/>
                <a:ext cx="35626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C33518F0-DFD6-59B0-F008-F8A79FADC95B}"/>
                  </a:ext>
                </a:extLst>
              </p:cNvPr>
              <p:cNvCxnSpPr/>
              <p:nvPr/>
            </p:nvCxnSpPr>
            <p:spPr>
              <a:xfrm>
                <a:off x="8063852" y="1015869"/>
                <a:ext cx="35626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E0D27260-6F4A-EA5B-D72B-B9D58D220AF5}"/>
                </a:ext>
              </a:extLst>
            </p:cNvPr>
            <p:cNvCxnSpPr/>
            <p:nvPr/>
          </p:nvCxnSpPr>
          <p:spPr>
            <a:xfrm>
              <a:off x="4788660" y="4327358"/>
              <a:ext cx="1211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3F5356B4-53C0-6A60-B9BA-D771C0CCAA25}"/>
                </a:ext>
              </a:extLst>
            </p:cNvPr>
            <p:cNvCxnSpPr/>
            <p:nvPr/>
          </p:nvCxnSpPr>
          <p:spPr>
            <a:xfrm>
              <a:off x="4807134" y="4363465"/>
              <a:ext cx="8415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F20838D4-3916-28E2-7971-743BF1F9D4F6}"/>
                </a:ext>
              </a:extLst>
            </p:cNvPr>
            <p:cNvCxnSpPr/>
            <p:nvPr/>
          </p:nvCxnSpPr>
          <p:spPr>
            <a:xfrm>
              <a:off x="4831897" y="4399571"/>
              <a:ext cx="34626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6B793CAE-F893-0741-5A87-260A220663B1}"/>
              </a:ext>
            </a:extLst>
          </p:cNvPr>
          <p:cNvGrpSpPr/>
          <p:nvPr/>
        </p:nvGrpSpPr>
        <p:grpSpPr>
          <a:xfrm>
            <a:off x="6366732" y="1627800"/>
            <a:ext cx="289323" cy="527453"/>
            <a:chOff x="4704549" y="3927943"/>
            <a:chExt cx="289323" cy="527453"/>
          </a:xfrm>
        </p:grpSpPr>
        <p:sp>
          <p:nvSpPr>
            <p:cNvPr id="248" name="Rectangle: Rounded Corners 247">
              <a:extLst>
                <a:ext uri="{FF2B5EF4-FFF2-40B4-BE49-F238E27FC236}">
                  <a16:creationId xmlns:a16="http://schemas.microsoft.com/office/drawing/2014/main" id="{DDE24148-625D-AF48-455D-1C591166F033}"/>
                </a:ext>
              </a:extLst>
            </p:cNvPr>
            <p:cNvSpPr/>
            <p:nvPr/>
          </p:nvSpPr>
          <p:spPr>
            <a:xfrm>
              <a:off x="4704549" y="3927943"/>
              <a:ext cx="289323" cy="527453"/>
            </a:xfrm>
            <a:prstGeom prst="roundRect">
              <a:avLst>
                <a:gd name="adj" fmla="val 5923"/>
              </a:avLst>
            </a:prstGeom>
            <a:solidFill>
              <a:schemeClr val="bg1">
                <a:lumMod val="8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6DB5674E-2529-17C3-CAB6-63E1B0CE3D7A}"/>
                </a:ext>
              </a:extLst>
            </p:cNvPr>
            <p:cNvCxnSpPr/>
            <p:nvPr/>
          </p:nvCxnSpPr>
          <p:spPr>
            <a:xfrm>
              <a:off x="4704549" y="3997718"/>
              <a:ext cx="2893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6D6C6D6E-BC50-B1C3-165D-5547294E1019}"/>
                </a:ext>
              </a:extLst>
            </p:cNvPr>
            <p:cNvCxnSpPr/>
            <p:nvPr/>
          </p:nvCxnSpPr>
          <p:spPr>
            <a:xfrm>
              <a:off x="4704549" y="4073187"/>
              <a:ext cx="2893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B4DF90B4-8097-10BB-6C8A-311442B3D851}"/>
                </a:ext>
              </a:extLst>
            </p:cNvPr>
            <p:cNvCxnSpPr/>
            <p:nvPr/>
          </p:nvCxnSpPr>
          <p:spPr>
            <a:xfrm>
              <a:off x="4704549" y="4148656"/>
              <a:ext cx="2893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489132DA-DA92-BD2A-C3C7-41B4FB823702}"/>
                </a:ext>
              </a:extLst>
            </p:cNvPr>
            <p:cNvCxnSpPr/>
            <p:nvPr/>
          </p:nvCxnSpPr>
          <p:spPr>
            <a:xfrm>
              <a:off x="4704549" y="4224125"/>
              <a:ext cx="2893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450A1D34-9010-7C48-DDC7-A3CD3D54B8DA}"/>
                </a:ext>
              </a:extLst>
            </p:cNvPr>
            <p:cNvGrpSpPr/>
            <p:nvPr/>
          </p:nvGrpSpPr>
          <p:grpSpPr>
            <a:xfrm>
              <a:off x="4890697" y="3997718"/>
              <a:ext cx="77425" cy="226407"/>
              <a:chOff x="8063852" y="520606"/>
              <a:chExt cx="356260" cy="495263"/>
            </a:xfrm>
          </p:grpSpPr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98448C9D-C67B-AF2D-3F82-1D678BFB8F5A}"/>
                  </a:ext>
                </a:extLst>
              </p:cNvPr>
              <p:cNvCxnSpPr/>
              <p:nvPr/>
            </p:nvCxnSpPr>
            <p:spPr>
              <a:xfrm>
                <a:off x="8063852" y="520606"/>
                <a:ext cx="35626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ED12FAAE-F3A2-B55F-E41B-347907292753}"/>
                  </a:ext>
                </a:extLst>
              </p:cNvPr>
              <p:cNvCxnSpPr/>
              <p:nvPr/>
            </p:nvCxnSpPr>
            <p:spPr>
              <a:xfrm>
                <a:off x="8063852" y="685694"/>
                <a:ext cx="35626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03AEC4EE-872E-9E0F-3B12-8FEE852B7512}"/>
                  </a:ext>
                </a:extLst>
              </p:cNvPr>
              <p:cNvCxnSpPr/>
              <p:nvPr/>
            </p:nvCxnSpPr>
            <p:spPr>
              <a:xfrm>
                <a:off x="8063852" y="850782"/>
                <a:ext cx="35626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A090D4A9-6746-7E9D-A3F5-1C0AEBF8364B}"/>
                  </a:ext>
                </a:extLst>
              </p:cNvPr>
              <p:cNvCxnSpPr/>
              <p:nvPr/>
            </p:nvCxnSpPr>
            <p:spPr>
              <a:xfrm>
                <a:off x="8063852" y="1015869"/>
                <a:ext cx="35626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9F4721A7-E1B7-CE9F-4D35-FF1CE7CD83EE}"/>
                </a:ext>
              </a:extLst>
            </p:cNvPr>
            <p:cNvCxnSpPr/>
            <p:nvPr/>
          </p:nvCxnSpPr>
          <p:spPr>
            <a:xfrm>
              <a:off x="4788660" y="4327358"/>
              <a:ext cx="1211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60C0EB6F-7C4D-93A8-7482-5C35C853C3FA}"/>
                </a:ext>
              </a:extLst>
            </p:cNvPr>
            <p:cNvCxnSpPr/>
            <p:nvPr/>
          </p:nvCxnSpPr>
          <p:spPr>
            <a:xfrm>
              <a:off x="4807134" y="4363465"/>
              <a:ext cx="8415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852D0611-CE68-2009-BE33-03F10CF9DC1B}"/>
                </a:ext>
              </a:extLst>
            </p:cNvPr>
            <p:cNvCxnSpPr/>
            <p:nvPr/>
          </p:nvCxnSpPr>
          <p:spPr>
            <a:xfrm>
              <a:off x="4831897" y="4399571"/>
              <a:ext cx="34626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BE2A0E60-4FBF-C21D-F53E-E9D3090E50C4}"/>
              </a:ext>
            </a:extLst>
          </p:cNvPr>
          <p:cNvGrpSpPr/>
          <p:nvPr/>
        </p:nvGrpSpPr>
        <p:grpSpPr>
          <a:xfrm>
            <a:off x="6716125" y="1627800"/>
            <a:ext cx="289323" cy="527453"/>
            <a:chOff x="4704549" y="3927943"/>
            <a:chExt cx="289323" cy="527453"/>
          </a:xfrm>
        </p:grpSpPr>
        <p:sp>
          <p:nvSpPr>
            <p:cNvPr id="262" name="Rectangle: Rounded Corners 261">
              <a:extLst>
                <a:ext uri="{FF2B5EF4-FFF2-40B4-BE49-F238E27FC236}">
                  <a16:creationId xmlns:a16="http://schemas.microsoft.com/office/drawing/2014/main" id="{CB33DAD2-8F56-1C95-8134-093CDE841015}"/>
                </a:ext>
              </a:extLst>
            </p:cNvPr>
            <p:cNvSpPr/>
            <p:nvPr/>
          </p:nvSpPr>
          <p:spPr>
            <a:xfrm>
              <a:off x="4704549" y="3927943"/>
              <a:ext cx="289323" cy="527453"/>
            </a:xfrm>
            <a:prstGeom prst="roundRect">
              <a:avLst>
                <a:gd name="adj" fmla="val 5923"/>
              </a:avLst>
            </a:prstGeom>
            <a:solidFill>
              <a:schemeClr val="bg1">
                <a:lumMod val="8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FD08959D-36FB-4AFE-9BE5-FD7CC9580748}"/>
                </a:ext>
              </a:extLst>
            </p:cNvPr>
            <p:cNvCxnSpPr/>
            <p:nvPr/>
          </p:nvCxnSpPr>
          <p:spPr>
            <a:xfrm>
              <a:off x="4704549" y="3997718"/>
              <a:ext cx="2893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DA92DFEA-C1A5-5B37-D962-D5BA4AB4EA49}"/>
                </a:ext>
              </a:extLst>
            </p:cNvPr>
            <p:cNvCxnSpPr/>
            <p:nvPr/>
          </p:nvCxnSpPr>
          <p:spPr>
            <a:xfrm>
              <a:off x="4704549" y="4073187"/>
              <a:ext cx="2893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F70BAABB-BD2E-7B40-57BF-6E2C15CEF8CA}"/>
                </a:ext>
              </a:extLst>
            </p:cNvPr>
            <p:cNvCxnSpPr/>
            <p:nvPr/>
          </p:nvCxnSpPr>
          <p:spPr>
            <a:xfrm>
              <a:off x="4704549" y="4148656"/>
              <a:ext cx="2893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2D3773B2-D52D-95E9-8708-6294B5064C18}"/>
                </a:ext>
              </a:extLst>
            </p:cNvPr>
            <p:cNvCxnSpPr/>
            <p:nvPr/>
          </p:nvCxnSpPr>
          <p:spPr>
            <a:xfrm>
              <a:off x="4704549" y="4224125"/>
              <a:ext cx="2893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B514BD85-1804-5BFF-67CE-65539EBCA6DD}"/>
                </a:ext>
              </a:extLst>
            </p:cNvPr>
            <p:cNvGrpSpPr/>
            <p:nvPr/>
          </p:nvGrpSpPr>
          <p:grpSpPr>
            <a:xfrm>
              <a:off x="4890697" y="3997718"/>
              <a:ext cx="77425" cy="226407"/>
              <a:chOff x="8063852" y="520606"/>
              <a:chExt cx="356260" cy="495263"/>
            </a:xfrm>
          </p:grpSpPr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5D139AEC-A9F6-359E-44B6-B6296B09BC8C}"/>
                  </a:ext>
                </a:extLst>
              </p:cNvPr>
              <p:cNvCxnSpPr/>
              <p:nvPr/>
            </p:nvCxnSpPr>
            <p:spPr>
              <a:xfrm>
                <a:off x="8063852" y="520606"/>
                <a:ext cx="35626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E5D7B88A-B2E7-9A2D-E660-DB7C78678B21}"/>
                  </a:ext>
                </a:extLst>
              </p:cNvPr>
              <p:cNvCxnSpPr/>
              <p:nvPr/>
            </p:nvCxnSpPr>
            <p:spPr>
              <a:xfrm>
                <a:off x="8063852" y="685694"/>
                <a:ext cx="35626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3214E3E0-3884-E663-C064-C8B2297B8EF1}"/>
                  </a:ext>
                </a:extLst>
              </p:cNvPr>
              <p:cNvCxnSpPr/>
              <p:nvPr/>
            </p:nvCxnSpPr>
            <p:spPr>
              <a:xfrm>
                <a:off x="8063852" y="850782"/>
                <a:ext cx="35626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87779F4C-105A-265D-F3D1-1E499F671421}"/>
                  </a:ext>
                </a:extLst>
              </p:cNvPr>
              <p:cNvCxnSpPr/>
              <p:nvPr/>
            </p:nvCxnSpPr>
            <p:spPr>
              <a:xfrm>
                <a:off x="8063852" y="1015869"/>
                <a:ext cx="356260" cy="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8F120C54-54F0-E003-AF26-2736B8A7F78E}"/>
                </a:ext>
              </a:extLst>
            </p:cNvPr>
            <p:cNvCxnSpPr/>
            <p:nvPr/>
          </p:nvCxnSpPr>
          <p:spPr>
            <a:xfrm>
              <a:off x="4788660" y="4327358"/>
              <a:ext cx="1211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E899A201-0B71-1D10-7F42-BCB0CC31FE72}"/>
                </a:ext>
              </a:extLst>
            </p:cNvPr>
            <p:cNvCxnSpPr/>
            <p:nvPr/>
          </p:nvCxnSpPr>
          <p:spPr>
            <a:xfrm>
              <a:off x="4807134" y="4363465"/>
              <a:ext cx="8415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1DF62285-2E4D-0372-481F-767384EF63F1}"/>
                </a:ext>
              </a:extLst>
            </p:cNvPr>
            <p:cNvCxnSpPr/>
            <p:nvPr/>
          </p:nvCxnSpPr>
          <p:spPr>
            <a:xfrm>
              <a:off x="4831897" y="4399571"/>
              <a:ext cx="34626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5" name="Rectangle: Rounded Corners 274">
            <a:extLst>
              <a:ext uri="{FF2B5EF4-FFF2-40B4-BE49-F238E27FC236}">
                <a16:creationId xmlns:a16="http://schemas.microsoft.com/office/drawing/2014/main" id="{3D53C622-8F2F-8F06-A355-CE87672CEFEA}"/>
              </a:ext>
            </a:extLst>
          </p:cNvPr>
          <p:cNvSpPr/>
          <p:nvPr/>
        </p:nvSpPr>
        <p:spPr>
          <a:xfrm>
            <a:off x="5888806" y="2082683"/>
            <a:ext cx="2345114" cy="432905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11D4A5D6-632F-7B75-9F50-7C41FEBDD059}"/>
              </a:ext>
            </a:extLst>
          </p:cNvPr>
          <p:cNvSpPr/>
          <p:nvPr/>
        </p:nvSpPr>
        <p:spPr>
          <a:xfrm>
            <a:off x="5983362" y="2110144"/>
            <a:ext cx="2188851" cy="36933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+mj-lt"/>
              </a:rPr>
              <a:t>Single Unified Engine</a:t>
            </a:r>
          </a:p>
        </p:txBody>
      </p: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E33B4A51-4D34-A40B-7DF3-7082D053BCB9}"/>
              </a:ext>
            </a:extLst>
          </p:cNvPr>
          <p:cNvCxnSpPr/>
          <p:nvPr/>
        </p:nvCxnSpPr>
        <p:spPr>
          <a:xfrm>
            <a:off x="193932" y="2700965"/>
            <a:ext cx="85794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24F5D2B5-3021-40D9-2060-84B91A577B25}"/>
              </a:ext>
            </a:extLst>
          </p:cNvPr>
          <p:cNvCxnSpPr>
            <a:cxnSpLocks/>
          </p:cNvCxnSpPr>
          <p:nvPr/>
        </p:nvCxnSpPr>
        <p:spPr>
          <a:xfrm>
            <a:off x="5340927" y="1319646"/>
            <a:ext cx="0" cy="3584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TextBox 337">
            <a:extLst>
              <a:ext uri="{FF2B5EF4-FFF2-40B4-BE49-F238E27FC236}">
                <a16:creationId xmlns:a16="http://schemas.microsoft.com/office/drawing/2014/main" id="{654A875F-3395-50AB-2AEA-77374FFD1EBB}"/>
              </a:ext>
            </a:extLst>
          </p:cNvPr>
          <p:cNvSpPr txBox="1"/>
          <p:nvPr/>
        </p:nvSpPr>
        <p:spPr>
          <a:xfrm>
            <a:off x="2546695" y="3987052"/>
            <a:ext cx="26837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+mn-lt"/>
              </a:rPr>
              <a:t>The SWAT package is meant to have a look and feel of open-source code. 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94868A64-A5B0-5F38-E66A-71ED64925C94}"/>
              </a:ext>
            </a:extLst>
          </p:cNvPr>
          <p:cNvSpPr txBox="1"/>
          <p:nvPr/>
        </p:nvSpPr>
        <p:spPr>
          <a:xfrm>
            <a:off x="5699986" y="3992822"/>
            <a:ext cx="2965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+mn-lt"/>
              </a:rPr>
              <a:t>The sasviya.ml package code is meant to appear identical to scikit-learn code.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3364545-9A96-7E9F-0ECD-309AE658F913}"/>
              </a:ext>
            </a:extLst>
          </p:cNvPr>
          <p:cNvCxnSpPr/>
          <p:nvPr/>
        </p:nvCxnSpPr>
        <p:spPr>
          <a:xfrm>
            <a:off x="193932" y="3823183"/>
            <a:ext cx="85794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93B83D7-C3AC-582F-C79C-3F749749596A}"/>
              </a:ext>
            </a:extLst>
          </p:cNvPr>
          <p:cNvSpPr/>
          <p:nvPr/>
        </p:nvSpPr>
        <p:spPr>
          <a:xfrm>
            <a:off x="214413" y="2920636"/>
            <a:ext cx="1688823" cy="71697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SAS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CCA8E7-31FD-E3BA-4B85-951133C672EA}"/>
              </a:ext>
            </a:extLst>
          </p:cNvPr>
          <p:cNvSpPr txBox="1"/>
          <p:nvPr/>
        </p:nvSpPr>
        <p:spPr>
          <a:xfrm>
            <a:off x="2546694" y="2807065"/>
            <a:ext cx="26837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+mn-lt"/>
              </a:rPr>
              <a:t>SAS 9 code runs on Compute and SAS Viya code runs on CAS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445097-2A01-39C0-49A1-C1386AB997E4}"/>
              </a:ext>
            </a:extLst>
          </p:cNvPr>
          <p:cNvSpPr txBox="1"/>
          <p:nvPr/>
        </p:nvSpPr>
        <p:spPr>
          <a:xfrm>
            <a:off x="5699986" y="2795442"/>
            <a:ext cx="2965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+mn-lt"/>
              </a:rPr>
              <a:t>Both SAS 9 and SAS Viya code runs on a single unified engine. </a:t>
            </a:r>
          </a:p>
        </p:txBody>
      </p:sp>
    </p:spTree>
    <p:extLst>
      <p:ext uri="{BB962C8B-B14F-4D97-AF65-F5344CB8AC3E}">
        <p14:creationId xmlns:p14="http://schemas.microsoft.com/office/powerpoint/2010/main" val="3740493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A0672-6D06-D635-41F4-E1EDADDE5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SAS Code on Workbench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F7E288C-A171-B58F-4297-4F9F7B7F3F72}"/>
              </a:ext>
            </a:extLst>
          </p:cNvPr>
          <p:cNvGrpSpPr/>
          <p:nvPr/>
        </p:nvGrpSpPr>
        <p:grpSpPr>
          <a:xfrm>
            <a:off x="4225418" y="4380626"/>
            <a:ext cx="1033997" cy="568667"/>
            <a:chOff x="6444367" y="4383349"/>
            <a:chExt cx="1033997" cy="568667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3D1B5185-CE5B-FC10-1E97-FD9C03639B0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444367" y="4383349"/>
              <a:ext cx="876099" cy="568667"/>
            </a:xfrm>
            <a:custGeom>
              <a:avLst/>
              <a:gdLst>
                <a:gd name="T0" fmla="*/ 955 w 982"/>
                <a:gd name="T1" fmla="*/ 500 h 642"/>
                <a:gd name="T2" fmla="*/ 900 w 982"/>
                <a:gd name="T3" fmla="*/ 497 h 642"/>
                <a:gd name="T4" fmla="*/ 788 w 982"/>
                <a:gd name="T5" fmla="*/ 484 h 642"/>
                <a:gd name="T6" fmla="*/ 775 w 982"/>
                <a:gd name="T7" fmla="*/ 570 h 642"/>
                <a:gd name="T8" fmla="*/ 366 w 982"/>
                <a:gd name="T9" fmla="*/ 616 h 642"/>
                <a:gd name="T10" fmla="*/ 246 w 982"/>
                <a:gd name="T11" fmla="*/ 479 h 642"/>
                <a:gd name="T12" fmla="*/ 159 w 982"/>
                <a:gd name="T13" fmla="*/ 252 h 642"/>
                <a:gd name="T14" fmla="*/ 653 w 982"/>
                <a:gd name="T15" fmla="*/ 144 h 642"/>
                <a:gd name="T16" fmla="*/ 760 w 982"/>
                <a:gd name="T17" fmla="*/ 264 h 642"/>
                <a:gd name="T18" fmla="*/ 775 w 982"/>
                <a:gd name="T19" fmla="*/ 315 h 642"/>
                <a:gd name="T20" fmla="*/ 886 w 982"/>
                <a:gd name="T21" fmla="*/ 328 h 642"/>
                <a:gd name="T22" fmla="*/ 900 w 982"/>
                <a:gd name="T23" fmla="*/ 259 h 642"/>
                <a:gd name="T24" fmla="*/ 955 w 982"/>
                <a:gd name="T25" fmla="*/ 500 h 642"/>
                <a:gd name="T26" fmla="*/ 70 w 982"/>
                <a:gd name="T27" fmla="*/ 392 h 642"/>
                <a:gd name="T28" fmla="*/ 57 w 982"/>
                <a:gd name="T29" fmla="*/ 512 h 642"/>
                <a:gd name="T30" fmla="*/ 26 w 982"/>
                <a:gd name="T31" fmla="*/ 220 h 642"/>
                <a:gd name="T32" fmla="*/ 57 w 982"/>
                <a:gd name="T33" fmla="*/ 328 h 642"/>
                <a:gd name="T34" fmla="*/ 132 w 982"/>
                <a:gd name="T35" fmla="*/ 341 h 642"/>
                <a:gd name="T36" fmla="*/ 70 w 982"/>
                <a:gd name="T37" fmla="*/ 392 h 642"/>
                <a:gd name="T38" fmla="*/ 422 w 982"/>
                <a:gd name="T39" fmla="*/ 53 h 642"/>
                <a:gd name="T40" fmla="*/ 302 w 982"/>
                <a:gd name="T41" fmla="*/ 40 h 642"/>
                <a:gd name="T42" fmla="*/ 594 w 982"/>
                <a:gd name="T43" fmla="*/ 26 h 642"/>
                <a:gd name="T44" fmla="*/ 486 w 982"/>
                <a:gd name="T45" fmla="*/ 40 h 642"/>
                <a:gd name="T46" fmla="*/ 473 w 982"/>
                <a:gd name="T47" fmla="*/ 118 h 642"/>
                <a:gd name="T48" fmla="*/ 422 w 982"/>
                <a:gd name="T49" fmla="*/ 53 h 642"/>
                <a:gd name="T50" fmla="*/ 893 w 982"/>
                <a:gd name="T51" fmla="*/ 232 h 642"/>
                <a:gd name="T52" fmla="*/ 873 w 982"/>
                <a:gd name="T53" fmla="*/ 245 h 642"/>
                <a:gd name="T54" fmla="*/ 802 w 982"/>
                <a:gd name="T55" fmla="*/ 302 h 642"/>
                <a:gd name="T56" fmla="*/ 788 w 982"/>
                <a:gd name="T57" fmla="*/ 238 h 642"/>
                <a:gd name="T58" fmla="*/ 679 w 982"/>
                <a:gd name="T59" fmla="*/ 157 h 642"/>
                <a:gd name="T60" fmla="*/ 666 w 982"/>
                <a:gd name="T61" fmla="*/ 118 h 642"/>
                <a:gd name="T62" fmla="*/ 500 w 982"/>
                <a:gd name="T63" fmla="*/ 67 h 642"/>
                <a:gd name="T64" fmla="*/ 620 w 982"/>
                <a:gd name="T65" fmla="*/ 53 h 642"/>
                <a:gd name="T66" fmla="*/ 607 w 982"/>
                <a:gd name="T67" fmla="*/ 0 h 642"/>
                <a:gd name="T68" fmla="*/ 275 w 982"/>
                <a:gd name="T69" fmla="*/ 13 h 642"/>
                <a:gd name="T70" fmla="*/ 289 w 982"/>
                <a:gd name="T71" fmla="*/ 67 h 642"/>
                <a:gd name="T72" fmla="*/ 395 w 982"/>
                <a:gd name="T73" fmla="*/ 118 h 642"/>
                <a:gd name="T74" fmla="*/ 236 w 982"/>
                <a:gd name="T75" fmla="*/ 126 h 642"/>
                <a:gd name="T76" fmla="*/ 132 w 982"/>
                <a:gd name="T77" fmla="*/ 244 h 642"/>
                <a:gd name="T78" fmla="*/ 83 w 982"/>
                <a:gd name="T79" fmla="*/ 314 h 642"/>
                <a:gd name="T80" fmla="*/ 70 w 982"/>
                <a:gd name="T81" fmla="*/ 194 h 642"/>
                <a:gd name="T82" fmla="*/ 0 w 982"/>
                <a:gd name="T83" fmla="*/ 207 h 642"/>
                <a:gd name="T84" fmla="*/ 13 w 982"/>
                <a:gd name="T85" fmla="*/ 539 h 642"/>
                <a:gd name="T86" fmla="*/ 83 w 982"/>
                <a:gd name="T87" fmla="*/ 525 h 642"/>
                <a:gd name="T88" fmla="*/ 132 w 982"/>
                <a:gd name="T89" fmla="*/ 419 h 642"/>
                <a:gd name="T90" fmla="*/ 146 w 982"/>
                <a:gd name="T91" fmla="*/ 506 h 642"/>
                <a:gd name="T92" fmla="*/ 339 w 982"/>
                <a:gd name="T93" fmla="*/ 599 h 642"/>
                <a:gd name="T94" fmla="*/ 353 w 982"/>
                <a:gd name="T95" fmla="*/ 642 h 642"/>
                <a:gd name="T96" fmla="*/ 802 w 982"/>
                <a:gd name="T97" fmla="*/ 570 h 642"/>
                <a:gd name="T98" fmla="*/ 873 w 982"/>
                <a:gd name="T99" fmla="*/ 511 h 642"/>
                <a:gd name="T100" fmla="*/ 886 w 982"/>
                <a:gd name="T101" fmla="*/ 589 h 642"/>
                <a:gd name="T102" fmla="*/ 982 w 982"/>
                <a:gd name="T103" fmla="*/ 500 h 642"/>
                <a:gd name="T104" fmla="*/ 893 w 982"/>
                <a:gd name="T105" fmla="*/ 232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82" h="642">
                  <a:moveTo>
                    <a:pt x="955" y="500"/>
                  </a:moveTo>
                  <a:lnTo>
                    <a:pt x="955" y="500"/>
                  </a:lnTo>
                  <a:cubicBezTo>
                    <a:pt x="955" y="532"/>
                    <a:pt x="931" y="558"/>
                    <a:pt x="900" y="562"/>
                  </a:cubicBezTo>
                  <a:lnTo>
                    <a:pt x="900" y="497"/>
                  </a:lnTo>
                  <a:cubicBezTo>
                    <a:pt x="900" y="490"/>
                    <a:pt x="894" y="484"/>
                    <a:pt x="886" y="484"/>
                  </a:cubicBezTo>
                  <a:lnTo>
                    <a:pt x="788" y="484"/>
                  </a:lnTo>
                  <a:cubicBezTo>
                    <a:pt x="781" y="484"/>
                    <a:pt x="775" y="490"/>
                    <a:pt x="775" y="497"/>
                  </a:cubicBezTo>
                  <a:lnTo>
                    <a:pt x="775" y="570"/>
                  </a:lnTo>
                  <a:cubicBezTo>
                    <a:pt x="775" y="595"/>
                    <a:pt x="754" y="616"/>
                    <a:pt x="729" y="616"/>
                  </a:cubicBezTo>
                  <a:lnTo>
                    <a:pt x="366" y="616"/>
                  </a:lnTo>
                  <a:lnTo>
                    <a:pt x="366" y="599"/>
                  </a:lnTo>
                  <a:cubicBezTo>
                    <a:pt x="366" y="533"/>
                    <a:pt x="312" y="479"/>
                    <a:pt x="246" y="479"/>
                  </a:cubicBezTo>
                  <a:lnTo>
                    <a:pt x="159" y="479"/>
                  </a:lnTo>
                  <a:lnTo>
                    <a:pt x="159" y="252"/>
                  </a:lnTo>
                  <a:cubicBezTo>
                    <a:pt x="202" y="227"/>
                    <a:pt x="236" y="190"/>
                    <a:pt x="257" y="144"/>
                  </a:cubicBezTo>
                  <a:lnTo>
                    <a:pt x="653" y="144"/>
                  </a:lnTo>
                  <a:lnTo>
                    <a:pt x="653" y="157"/>
                  </a:lnTo>
                  <a:cubicBezTo>
                    <a:pt x="653" y="216"/>
                    <a:pt x="701" y="264"/>
                    <a:pt x="760" y="264"/>
                  </a:cubicBezTo>
                  <a:lnTo>
                    <a:pt x="775" y="264"/>
                  </a:lnTo>
                  <a:lnTo>
                    <a:pt x="775" y="315"/>
                  </a:lnTo>
                  <a:cubicBezTo>
                    <a:pt x="775" y="322"/>
                    <a:pt x="781" y="328"/>
                    <a:pt x="788" y="328"/>
                  </a:cubicBezTo>
                  <a:lnTo>
                    <a:pt x="886" y="328"/>
                  </a:lnTo>
                  <a:cubicBezTo>
                    <a:pt x="894" y="328"/>
                    <a:pt x="900" y="322"/>
                    <a:pt x="900" y="315"/>
                  </a:cubicBezTo>
                  <a:lnTo>
                    <a:pt x="900" y="259"/>
                  </a:lnTo>
                  <a:cubicBezTo>
                    <a:pt x="931" y="262"/>
                    <a:pt x="955" y="289"/>
                    <a:pt x="955" y="321"/>
                  </a:cubicBezTo>
                  <a:lnTo>
                    <a:pt x="955" y="500"/>
                  </a:lnTo>
                  <a:close/>
                  <a:moveTo>
                    <a:pt x="70" y="392"/>
                  </a:moveTo>
                  <a:lnTo>
                    <a:pt x="70" y="392"/>
                  </a:lnTo>
                  <a:cubicBezTo>
                    <a:pt x="63" y="392"/>
                    <a:pt x="57" y="398"/>
                    <a:pt x="57" y="406"/>
                  </a:cubicBezTo>
                  <a:lnTo>
                    <a:pt x="57" y="512"/>
                  </a:lnTo>
                  <a:lnTo>
                    <a:pt x="26" y="512"/>
                  </a:lnTo>
                  <a:lnTo>
                    <a:pt x="26" y="220"/>
                  </a:lnTo>
                  <a:lnTo>
                    <a:pt x="57" y="220"/>
                  </a:lnTo>
                  <a:lnTo>
                    <a:pt x="57" y="328"/>
                  </a:lnTo>
                  <a:cubicBezTo>
                    <a:pt x="57" y="335"/>
                    <a:pt x="63" y="341"/>
                    <a:pt x="70" y="341"/>
                  </a:cubicBezTo>
                  <a:lnTo>
                    <a:pt x="132" y="341"/>
                  </a:lnTo>
                  <a:lnTo>
                    <a:pt x="132" y="392"/>
                  </a:lnTo>
                  <a:lnTo>
                    <a:pt x="70" y="392"/>
                  </a:lnTo>
                  <a:close/>
                  <a:moveTo>
                    <a:pt x="422" y="53"/>
                  </a:moveTo>
                  <a:lnTo>
                    <a:pt x="422" y="53"/>
                  </a:lnTo>
                  <a:cubicBezTo>
                    <a:pt x="422" y="46"/>
                    <a:pt x="416" y="40"/>
                    <a:pt x="408" y="40"/>
                  </a:cubicBezTo>
                  <a:lnTo>
                    <a:pt x="302" y="40"/>
                  </a:lnTo>
                  <a:lnTo>
                    <a:pt x="302" y="26"/>
                  </a:lnTo>
                  <a:lnTo>
                    <a:pt x="594" y="26"/>
                  </a:lnTo>
                  <a:lnTo>
                    <a:pt x="594" y="40"/>
                  </a:lnTo>
                  <a:lnTo>
                    <a:pt x="486" y="40"/>
                  </a:lnTo>
                  <a:cubicBezTo>
                    <a:pt x="479" y="40"/>
                    <a:pt x="473" y="46"/>
                    <a:pt x="473" y="53"/>
                  </a:cubicBezTo>
                  <a:lnTo>
                    <a:pt x="473" y="118"/>
                  </a:lnTo>
                  <a:lnTo>
                    <a:pt x="422" y="118"/>
                  </a:lnTo>
                  <a:lnTo>
                    <a:pt x="422" y="53"/>
                  </a:lnTo>
                  <a:close/>
                  <a:moveTo>
                    <a:pt x="893" y="232"/>
                  </a:moveTo>
                  <a:lnTo>
                    <a:pt x="893" y="232"/>
                  </a:lnTo>
                  <a:lnTo>
                    <a:pt x="886" y="232"/>
                  </a:lnTo>
                  <a:cubicBezTo>
                    <a:pt x="879" y="232"/>
                    <a:pt x="873" y="238"/>
                    <a:pt x="873" y="245"/>
                  </a:cubicBezTo>
                  <a:lnTo>
                    <a:pt x="873" y="302"/>
                  </a:lnTo>
                  <a:lnTo>
                    <a:pt x="802" y="302"/>
                  </a:lnTo>
                  <a:lnTo>
                    <a:pt x="802" y="251"/>
                  </a:lnTo>
                  <a:cubicBezTo>
                    <a:pt x="802" y="244"/>
                    <a:pt x="796" y="238"/>
                    <a:pt x="788" y="238"/>
                  </a:cubicBezTo>
                  <a:lnTo>
                    <a:pt x="760" y="238"/>
                  </a:lnTo>
                  <a:cubicBezTo>
                    <a:pt x="716" y="238"/>
                    <a:pt x="679" y="202"/>
                    <a:pt x="679" y="157"/>
                  </a:cubicBezTo>
                  <a:lnTo>
                    <a:pt x="679" y="131"/>
                  </a:lnTo>
                  <a:cubicBezTo>
                    <a:pt x="679" y="123"/>
                    <a:pt x="674" y="118"/>
                    <a:pt x="666" y="118"/>
                  </a:cubicBezTo>
                  <a:lnTo>
                    <a:pt x="500" y="118"/>
                  </a:lnTo>
                  <a:lnTo>
                    <a:pt x="500" y="67"/>
                  </a:lnTo>
                  <a:lnTo>
                    <a:pt x="607" y="67"/>
                  </a:lnTo>
                  <a:cubicBezTo>
                    <a:pt x="614" y="67"/>
                    <a:pt x="620" y="61"/>
                    <a:pt x="620" y="53"/>
                  </a:cubicBezTo>
                  <a:lnTo>
                    <a:pt x="620" y="13"/>
                  </a:lnTo>
                  <a:cubicBezTo>
                    <a:pt x="620" y="5"/>
                    <a:pt x="614" y="0"/>
                    <a:pt x="607" y="0"/>
                  </a:cubicBezTo>
                  <a:lnTo>
                    <a:pt x="289" y="0"/>
                  </a:lnTo>
                  <a:cubicBezTo>
                    <a:pt x="281" y="0"/>
                    <a:pt x="275" y="5"/>
                    <a:pt x="275" y="13"/>
                  </a:cubicBezTo>
                  <a:lnTo>
                    <a:pt x="275" y="53"/>
                  </a:lnTo>
                  <a:cubicBezTo>
                    <a:pt x="275" y="61"/>
                    <a:pt x="281" y="67"/>
                    <a:pt x="289" y="67"/>
                  </a:cubicBezTo>
                  <a:lnTo>
                    <a:pt x="395" y="67"/>
                  </a:lnTo>
                  <a:lnTo>
                    <a:pt x="395" y="118"/>
                  </a:lnTo>
                  <a:lnTo>
                    <a:pt x="248" y="118"/>
                  </a:lnTo>
                  <a:cubicBezTo>
                    <a:pt x="243" y="118"/>
                    <a:pt x="238" y="121"/>
                    <a:pt x="236" y="126"/>
                  </a:cubicBezTo>
                  <a:cubicBezTo>
                    <a:pt x="217" y="172"/>
                    <a:pt x="183" y="210"/>
                    <a:pt x="139" y="233"/>
                  </a:cubicBezTo>
                  <a:cubicBezTo>
                    <a:pt x="135" y="235"/>
                    <a:pt x="132" y="240"/>
                    <a:pt x="132" y="244"/>
                  </a:cubicBezTo>
                  <a:lnTo>
                    <a:pt x="132" y="314"/>
                  </a:lnTo>
                  <a:lnTo>
                    <a:pt x="83" y="314"/>
                  </a:lnTo>
                  <a:lnTo>
                    <a:pt x="83" y="207"/>
                  </a:lnTo>
                  <a:cubicBezTo>
                    <a:pt x="83" y="200"/>
                    <a:pt x="78" y="194"/>
                    <a:pt x="70" y="194"/>
                  </a:cubicBezTo>
                  <a:lnTo>
                    <a:pt x="13" y="194"/>
                  </a:lnTo>
                  <a:cubicBezTo>
                    <a:pt x="5" y="194"/>
                    <a:pt x="0" y="200"/>
                    <a:pt x="0" y="207"/>
                  </a:cubicBezTo>
                  <a:lnTo>
                    <a:pt x="0" y="525"/>
                  </a:lnTo>
                  <a:cubicBezTo>
                    <a:pt x="0" y="533"/>
                    <a:pt x="5" y="539"/>
                    <a:pt x="13" y="539"/>
                  </a:cubicBezTo>
                  <a:lnTo>
                    <a:pt x="70" y="539"/>
                  </a:lnTo>
                  <a:cubicBezTo>
                    <a:pt x="78" y="539"/>
                    <a:pt x="83" y="533"/>
                    <a:pt x="83" y="525"/>
                  </a:cubicBezTo>
                  <a:lnTo>
                    <a:pt x="83" y="419"/>
                  </a:lnTo>
                  <a:lnTo>
                    <a:pt x="132" y="419"/>
                  </a:lnTo>
                  <a:lnTo>
                    <a:pt x="132" y="493"/>
                  </a:lnTo>
                  <a:cubicBezTo>
                    <a:pt x="132" y="500"/>
                    <a:pt x="138" y="506"/>
                    <a:pt x="146" y="506"/>
                  </a:cubicBezTo>
                  <a:lnTo>
                    <a:pt x="246" y="506"/>
                  </a:lnTo>
                  <a:cubicBezTo>
                    <a:pt x="297" y="506"/>
                    <a:pt x="339" y="548"/>
                    <a:pt x="339" y="599"/>
                  </a:cubicBezTo>
                  <a:lnTo>
                    <a:pt x="339" y="629"/>
                  </a:lnTo>
                  <a:cubicBezTo>
                    <a:pt x="339" y="637"/>
                    <a:pt x="345" y="642"/>
                    <a:pt x="353" y="642"/>
                  </a:cubicBezTo>
                  <a:lnTo>
                    <a:pt x="729" y="642"/>
                  </a:lnTo>
                  <a:cubicBezTo>
                    <a:pt x="769" y="642"/>
                    <a:pt x="802" y="610"/>
                    <a:pt x="802" y="570"/>
                  </a:cubicBezTo>
                  <a:lnTo>
                    <a:pt x="802" y="511"/>
                  </a:lnTo>
                  <a:lnTo>
                    <a:pt x="873" y="511"/>
                  </a:lnTo>
                  <a:lnTo>
                    <a:pt x="873" y="576"/>
                  </a:lnTo>
                  <a:cubicBezTo>
                    <a:pt x="873" y="583"/>
                    <a:pt x="879" y="589"/>
                    <a:pt x="886" y="589"/>
                  </a:cubicBezTo>
                  <a:lnTo>
                    <a:pt x="893" y="589"/>
                  </a:lnTo>
                  <a:cubicBezTo>
                    <a:pt x="942" y="589"/>
                    <a:pt x="982" y="549"/>
                    <a:pt x="982" y="500"/>
                  </a:cubicBezTo>
                  <a:lnTo>
                    <a:pt x="982" y="321"/>
                  </a:lnTo>
                  <a:cubicBezTo>
                    <a:pt x="982" y="272"/>
                    <a:pt x="942" y="232"/>
                    <a:pt x="893" y="23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7481E0C-7617-FA4D-4868-32A0A60E8C3E}"/>
                </a:ext>
              </a:extLst>
            </p:cNvPr>
            <p:cNvSpPr txBox="1"/>
            <p:nvPr/>
          </p:nvSpPr>
          <p:spPr>
            <a:xfrm>
              <a:off x="6647091" y="4543831"/>
              <a:ext cx="831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solidFill>
                    <a:schemeClr val="bg1"/>
                  </a:solidFill>
                  <a:latin typeface="+mn-lt"/>
                </a:rPr>
                <a:t>WB</a:t>
              </a:r>
            </a:p>
          </p:txBody>
        </p:sp>
      </p:grp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C37B405-EB34-06FC-8EEB-822CF3C99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813" y="956056"/>
            <a:ext cx="8124373" cy="636330"/>
          </a:xfrm>
        </p:spPr>
        <p:txBody>
          <a:bodyPr/>
          <a:lstStyle/>
          <a:p>
            <a:pPr algn="ctr"/>
            <a:r>
              <a:rPr lang="en-US" dirty="0"/>
              <a:t>Workbench enables SAS coders to leverage SAS 9 procedures and the next generation of SAS Viya procedures on a single application and engine.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FE6CF2-86AA-586C-D515-BB6EF727AF88}"/>
              </a:ext>
            </a:extLst>
          </p:cNvPr>
          <p:cNvSpPr/>
          <p:nvPr/>
        </p:nvSpPr>
        <p:spPr>
          <a:xfrm>
            <a:off x="415219" y="1948123"/>
            <a:ext cx="4000974" cy="2240272"/>
          </a:xfrm>
          <a:prstGeom prst="rect">
            <a:avLst/>
          </a:prstGeom>
          <a:noFill/>
          <a:ln w="25400" cap="flat" cmpd="sng" algn="ctr">
            <a:solidFill>
              <a:srgbClr val="19BBB7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EAF24E8-E3A1-E777-BB4B-35DBDE730291}"/>
              </a:ext>
            </a:extLst>
          </p:cNvPr>
          <p:cNvSpPr/>
          <p:nvPr/>
        </p:nvSpPr>
        <p:spPr>
          <a:xfrm>
            <a:off x="1043424" y="2196860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+mj-lt"/>
              </a:rPr>
              <a:t>head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D743E891-846A-7C12-6458-6CC1B3EBBEC9}"/>
              </a:ext>
            </a:extLst>
          </p:cNvPr>
          <p:cNvSpPr/>
          <p:nvPr/>
        </p:nvSpPr>
        <p:spPr>
          <a:xfrm>
            <a:off x="4824380" y="1948123"/>
            <a:ext cx="4000974" cy="2240272"/>
          </a:xfrm>
          <a:prstGeom prst="rect">
            <a:avLst/>
          </a:prstGeom>
          <a:noFill/>
          <a:ln w="25400" cap="flat" cmpd="sng" algn="ctr">
            <a:solidFill>
              <a:schemeClr val="accent5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00" tIns="88900" rIns="88900" bIns="889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88" name="Connector: Curved 187">
            <a:extLst>
              <a:ext uri="{FF2B5EF4-FFF2-40B4-BE49-F238E27FC236}">
                <a16:creationId xmlns:a16="http://schemas.microsoft.com/office/drawing/2014/main" id="{E0811C35-ED22-77AB-62F9-0151DF9989CE}"/>
              </a:ext>
            </a:extLst>
          </p:cNvPr>
          <p:cNvCxnSpPr>
            <a:cxnSpLocks/>
            <a:stCxn id="7" idx="2"/>
          </p:cNvCxnSpPr>
          <p:nvPr/>
        </p:nvCxnSpPr>
        <p:spPr>
          <a:xfrm rot="16200000" flipH="1">
            <a:off x="3053241" y="3550860"/>
            <a:ext cx="463230" cy="1738300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or: Curved 189">
            <a:extLst>
              <a:ext uri="{FF2B5EF4-FFF2-40B4-BE49-F238E27FC236}">
                <a16:creationId xmlns:a16="http://schemas.microsoft.com/office/drawing/2014/main" id="{21D0F6D4-D720-B7AD-E659-7450AF84DC9B}"/>
              </a:ext>
            </a:extLst>
          </p:cNvPr>
          <p:cNvCxnSpPr>
            <a:cxnSpLocks/>
          </p:cNvCxnSpPr>
          <p:nvPr/>
        </p:nvCxnSpPr>
        <p:spPr>
          <a:xfrm rot="5400000">
            <a:off x="5746655" y="3576960"/>
            <a:ext cx="453772" cy="1722227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1EC41A43-9E3E-6552-D0C6-DCF913198CFD}"/>
              </a:ext>
            </a:extLst>
          </p:cNvPr>
          <p:cNvSpPr/>
          <p:nvPr/>
        </p:nvSpPr>
        <p:spPr>
          <a:xfrm>
            <a:off x="723707" y="2448138"/>
            <a:ext cx="1293780" cy="54040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LOGISTIC</a:t>
            </a:r>
          </a:p>
        </p:txBody>
      </p:sp>
      <p:sp>
        <p:nvSpPr>
          <p:cNvPr id="198" name="Rectangle: Rounded Corners 197">
            <a:extLst>
              <a:ext uri="{FF2B5EF4-FFF2-40B4-BE49-F238E27FC236}">
                <a16:creationId xmlns:a16="http://schemas.microsoft.com/office/drawing/2014/main" id="{C34C01DB-6E3E-8101-1614-2C1D5465C652}"/>
              </a:ext>
            </a:extLst>
          </p:cNvPr>
          <p:cNvSpPr/>
          <p:nvPr/>
        </p:nvSpPr>
        <p:spPr>
          <a:xfrm>
            <a:off x="5328240" y="2127433"/>
            <a:ext cx="1404889" cy="54040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VARREDUCE</a:t>
            </a:r>
          </a:p>
        </p:txBody>
      </p:sp>
      <p:sp>
        <p:nvSpPr>
          <p:cNvPr id="199" name="Rectangle: Rounded Corners 198">
            <a:extLst>
              <a:ext uri="{FF2B5EF4-FFF2-40B4-BE49-F238E27FC236}">
                <a16:creationId xmlns:a16="http://schemas.microsoft.com/office/drawing/2014/main" id="{15806DC4-92F4-6A8D-17AC-8FAF3D80DDDB}"/>
              </a:ext>
            </a:extLst>
          </p:cNvPr>
          <p:cNvSpPr/>
          <p:nvPr/>
        </p:nvSpPr>
        <p:spPr>
          <a:xfrm>
            <a:off x="5713904" y="3448098"/>
            <a:ext cx="1538646" cy="54040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TABULARGAN</a:t>
            </a:r>
          </a:p>
        </p:txBody>
      </p:sp>
      <p:sp>
        <p:nvSpPr>
          <p:cNvPr id="200" name="Rectangle: Rounded Corners 199">
            <a:extLst>
              <a:ext uri="{FF2B5EF4-FFF2-40B4-BE49-F238E27FC236}">
                <a16:creationId xmlns:a16="http://schemas.microsoft.com/office/drawing/2014/main" id="{BCDD0603-8825-0D27-653A-0B599E829E90}"/>
              </a:ext>
            </a:extLst>
          </p:cNvPr>
          <p:cNvSpPr/>
          <p:nvPr/>
        </p:nvSpPr>
        <p:spPr>
          <a:xfrm>
            <a:off x="7236989" y="2287392"/>
            <a:ext cx="1476025" cy="54040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GRADBOOST</a:t>
            </a:r>
          </a:p>
        </p:txBody>
      </p:sp>
      <p:sp>
        <p:nvSpPr>
          <p:cNvPr id="201" name="Rectangle: Rounded Corners 200">
            <a:extLst>
              <a:ext uri="{FF2B5EF4-FFF2-40B4-BE49-F238E27FC236}">
                <a16:creationId xmlns:a16="http://schemas.microsoft.com/office/drawing/2014/main" id="{509F8516-8646-83AD-9CB0-8186D8703D08}"/>
              </a:ext>
            </a:extLst>
          </p:cNvPr>
          <p:cNvSpPr/>
          <p:nvPr/>
        </p:nvSpPr>
        <p:spPr>
          <a:xfrm>
            <a:off x="7399505" y="3230878"/>
            <a:ext cx="1234681" cy="54040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TREESPLIT</a:t>
            </a:r>
          </a:p>
        </p:txBody>
      </p:sp>
      <p:sp>
        <p:nvSpPr>
          <p:cNvPr id="202" name="Rectangle: Rounded Corners 201">
            <a:extLst>
              <a:ext uri="{FF2B5EF4-FFF2-40B4-BE49-F238E27FC236}">
                <a16:creationId xmlns:a16="http://schemas.microsoft.com/office/drawing/2014/main" id="{5646470D-99CD-A851-320F-366BEFE73D2B}"/>
              </a:ext>
            </a:extLst>
          </p:cNvPr>
          <p:cNvSpPr/>
          <p:nvPr/>
        </p:nvSpPr>
        <p:spPr>
          <a:xfrm>
            <a:off x="5015155" y="2787765"/>
            <a:ext cx="1916772" cy="54040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REGISTERMODEL</a:t>
            </a:r>
          </a:p>
        </p:txBody>
      </p:sp>
      <p:sp>
        <p:nvSpPr>
          <p:cNvPr id="203" name="Rectangle: Rounded Corners 202">
            <a:extLst>
              <a:ext uri="{FF2B5EF4-FFF2-40B4-BE49-F238E27FC236}">
                <a16:creationId xmlns:a16="http://schemas.microsoft.com/office/drawing/2014/main" id="{C766C781-4BCC-9CAE-BCC7-6ED9A86A4EA7}"/>
              </a:ext>
            </a:extLst>
          </p:cNvPr>
          <p:cNvSpPr/>
          <p:nvPr/>
        </p:nvSpPr>
        <p:spPr>
          <a:xfrm>
            <a:off x="892120" y="3410892"/>
            <a:ext cx="1293780" cy="54040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TTEST</a:t>
            </a:r>
          </a:p>
        </p:txBody>
      </p:sp>
      <p:sp>
        <p:nvSpPr>
          <p:cNvPr id="204" name="Rectangle: Rounded Corners 203">
            <a:extLst>
              <a:ext uri="{FF2B5EF4-FFF2-40B4-BE49-F238E27FC236}">
                <a16:creationId xmlns:a16="http://schemas.microsoft.com/office/drawing/2014/main" id="{469D77C4-72B8-0D58-F368-CA66FD08A47D}"/>
              </a:ext>
            </a:extLst>
          </p:cNvPr>
          <p:cNvSpPr/>
          <p:nvPr/>
        </p:nvSpPr>
        <p:spPr>
          <a:xfrm>
            <a:off x="2860226" y="2131159"/>
            <a:ext cx="1293780" cy="54040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MCMC</a:t>
            </a:r>
          </a:p>
        </p:txBody>
      </p:sp>
      <p:sp>
        <p:nvSpPr>
          <p:cNvPr id="205" name="Rectangle: Rounded Corners 204">
            <a:extLst>
              <a:ext uri="{FF2B5EF4-FFF2-40B4-BE49-F238E27FC236}">
                <a16:creationId xmlns:a16="http://schemas.microsoft.com/office/drawing/2014/main" id="{D0A9CDA5-E485-7A6B-EB34-1C810FEFA342}"/>
              </a:ext>
            </a:extLst>
          </p:cNvPr>
          <p:cNvSpPr/>
          <p:nvPr/>
        </p:nvSpPr>
        <p:spPr>
          <a:xfrm>
            <a:off x="2325975" y="2854598"/>
            <a:ext cx="1293780" cy="54040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FREQ</a:t>
            </a:r>
          </a:p>
        </p:txBody>
      </p:sp>
      <p:sp>
        <p:nvSpPr>
          <p:cNvPr id="206" name="Rectangle: Rounded Corners 205">
            <a:extLst>
              <a:ext uri="{FF2B5EF4-FFF2-40B4-BE49-F238E27FC236}">
                <a16:creationId xmlns:a16="http://schemas.microsoft.com/office/drawing/2014/main" id="{8B36F61B-79AF-5FE2-0F32-44146A05C9DC}"/>
              </a:ext>
            </a:extLst>
          </p:cNvPr>
          <p:cNvSpPr/>
          <p:nvPr/>
        </p:nvSpPr>
        <p:spPr>
          <a:xfrm>
            <a:off x="2931638" y="3496965"/>
            <a:ext cx="1293780" cy="54040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ARIMA</a:t>
            </a:r>
          </a:p>
        </p:txBody>
      </p:sp>
    </p:spTree>
    <p:extLst>
      <p:ext uri="{BB962C8B-B14F-4D97-AF65-F5344CB8AC3E}">
        <p14:creationId xmlns:p14="http://schemas.microsoft.com/office/powerpoint/2010/main" val="167438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A0672-6D06-D635-41F4-E1EDADDE5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Scikit-Learn VS Workbench</a:t>
            </a:r>
            <a:endParaRPr lang="en-US" dirty="0"/>
          </a:p>
        </p:txBody>
      </p: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BF2CF1F8-F3D9-F630-154C-6FC181311163}"/>
              </a:ext>
            </a:extLst>
          </p:cNvPr>
          <p:cNvSpPr/>
          <p:nvPr/>
        </p:nvSpPr>
        <p:spPr>
          <a:xfrm>
            <a:off x="1393098" y="1080506"/>
            <a:ext cx="1688823" cy="71697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Scikit-Learn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4A152AA-B0B9-BA5B-FCAD-7E6A334F4FE1}"/>
              </a:ext>
            </a:extLst>
          </p:cNvPr>
          <p:cNvSpPr/>
          <p:nvPr/>
        </p:nvSpPr>
        <p:spPr>
          <a:xfrm>
            <a:off x="6038006" y="1080504"/>
            <a:ext cx="1688823" cy="71697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Workbench</a:t>
            </a: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4ABCD59-BD7B-D781-C18D-F341F771601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99459" y="4383349"/>
            <a:ext cx="876099" cy="568667"/>
          </a:xfrm>
          <a:custGeom>
            <a:avLst/>
            <a:gdLst>
              <a:gd name="T0" fmla="*/ 955 w 982"/>
              <a:gd name="T1" fmla="*/ 500 h 642"/>
              <a:gd name="T2" fmla="*/ 900 w 982"/>
              <a:gd name="T3" fmla="*/ 497 h 642"/>
              <a:gd name="T4" fmla="*/ 788 w 982"/>
              <a:gd name="T5" fmla="*/ 484 h 642"/>
              <a:gd name="T6" fmla="*/ 775 w 982"/>
              <a:gd name="T7" fmla="*/ 570 h 642"/>
              <a:gd name="T8" fmla="*/ 366 w 982"/>
              <a:gd name="T9" fmla="*/ 616 h 642"/>
              <a:gd name="T10" fmla="*/ 246 w 982"/>
              <a:gd name="T11" fmla="*/ 479 h 642"/>
              <a:gd name="T12" fmla="*/ 159 w 982"/>
              <a:gd name="T13" fmla="*/ 252 h 642"/>
              <a:gd name="T14" fmla="*/ 653 w 982"/>
              <a:gd name="T15" fmla="*/ 144 h 642"/>
              <a:gd name="T16" fmla="*/ 760 w 982"/>
              <a:gd name="T17" fmla="*/ 264 h 642"/>
              <a:gd name="T18" fmla="*/ 775 w 982"/>
              <a:gd name="T19" fmla="*/ 315 h 642"/>
              <a:gd name="T20" fmla="*/ 886 w 982"/>
              <a:gd name="T21" fmla="*/ 328 h 642"/>
              <a:gd name="T22" fmla="*/ 900 w 982"/>
              <a:gd name="T23" fmla="*/ 259 h 642"/>
              <a:gd name="T24" fmla="*/ 955 w 982"/>
              <a:gd name="T25" fmla="*/ 500 h 642"/>
              <a:gd name="T26" fmla="*/ 70 w 982"/>
              <a:gd name="T27" fmla="*/ 392 h 642"/>
              <a:gd name="T28" fmla="*/ 57 w 982"/>
              <a:gd name="T29" fmla="*/ 512 h 642"/>
              <a:gd name="T30" fmla="*/ 26 w 982"/>
              <a:gd name="T31" fmla="*/ 220 h 642"/>
              <a:gd name="T32" fmla="*/ 57 w 982"/>
              <a:gd name="T33" fmla="*/ 328 h 642"/>
              <a:gd name="T34" fmla="*/ 132 w 982"/>
              <a:gd name="T35" fmla="*/ 341 h 642"/>
              <a:gd name="T36" fmla="*/ 70 w 982"/>
              <a:gd name="T37" fmla="*/ 392 h 642"/>
              <a:gd name="T38" fmla="*/ 422 w 982"/>
              <a:gd name="T39" fmla="*/ 53 h 642"/>
              <a:gd name="T40" fmla="*/ 302 w 982"/>
              <a:gd name="T41" fmla="*/ 40 h 642"/>
              <a:gd name="T42" fmla="*/ 594 w 982"/>
              <a:gd name="T43" fmla="*/ 26 h 642"/>
              <a:gd name="T44" fmla="*/ 486 w 982"/>
              <a:gd name="T45" fmla="*/ 40 h 642"/>
              <a:gd name="T46" fmla="*/ 473 w 982"/>
              <a:gd name="T47" fmla="*/ 118 h 642"/>
              <a:gd name="T48" fmla="*/ 422 w 982"/>
              <a:gd name="T49" fmla="*/ 53 h 642"/>
              <a:gd name="T50" fmla="*/ 893 w 982"/>
              <a:gd name="T51" fmla="*/ 232 h 642"/>
              <a:gd name="T52" fmla="*/ 873 w 982"/>
              <a:gd name="T53" fmla="*/ 245 h 642"/>
              <a:gd name="T54" fmla="*/ 802 w 982"/>
              <a:gd name="T55" fmla="*/ 302 h 642"/>
              <a:gd name="T56" fmla="*/ 788 w 982"/>
              <a:gd name="T57" fmla="*/ 238 h 642"/>
              <a:gd name="T58" fmla="*/ 679 w 982"/>
              <a:gd name="T59" fmla="*/ 157 h 642"/>
              <a:gd name="T60" fmla="*/ 666 w 982"/>
              <a:gd name="T61" fmla="*/ 118 h 642"/>
              <a:gd name="T62" fmla="*/ 500 w 982"/>
              <a:gd name="T63" fmla="*/ 67 h 642"/>
              <a:gd name="T64" fmla="*/ 620 w 982"/>
              <a:gd name="T65" fmla="*/ 53 h 642"/>
              <a:gd name="T66" fmla="*/ 607 w 982"/>
              <a:gd name="T67" fmla="*/ 0 h 642"/>
              <a:gd name="T68" fmla="*/ 275 w 982"/>
              <a:gd name="T69" fmla="*/ 13 h 642"/>
              <a:gd name="T70" fmla="*/ 289 w 982"/>
              <a:gd name="T71" fmla="*/ 67 h 642"/>
              <a:gd name="T72" fmla="*/ 395 w 982"/>
              <a:gd name="T73" fmla="*/ 118 h 642"/>
              <a:gd name="T74" fmla="*/ 236 w 982"/>
              <a:gd name="T75" fmla="*/ 126 h 642"/>
              <a:gd name="T76" fmla="*/ 132 w 982"/>
              <a:gd name="T77" fmla="*/ 244 h 642"/>
              <a:gd name="T78" fmla="*/ 83 w 982"/>
              <a:gd name="T79" fmla="*/ 314 h 642"/>
              <a:gd name="T80" fmla="*/ 70 w 982"/>
              <a:gd name="T81" fmla="*/ 194 h 642"/>
              <a:gd name="T82" fmla="*/ 0 w 982"/>
              <a:gd name="T83" fmla="*/ 207 h 642"/>
              <a:gd name="T84" fmla="*/ 13 w 982"/>
              <a:gd name="T85" fmla="*/ 539 h 642"/>
              <a:gd name="T86" fmla="*/ 83 w 982"/>
              <a:gd name="T87" fmla="*/ 525 h 642"/>
              <a:gd name="T88" fmla="*/ 132 w 982"/>
              <a:gd name="T89" fmla="*/ 419 h 642"/>
              <a:gd name="T90" fmla="*/ 146 w 982"/>
              <a:gd name="T91" fmla="*/ 506 h 642"/>
              <a:gd name="T92" fmla="*/ 339 w 982"/>
              <a:gd name="T93" fmla="*/ 599 h 642"/>
              <a:gd name="T94" fmla="*/ 353 w 982"/>
              <a:gd name="T95" fmla="*/ 642 h 642"/>
              <a:gd name="T96" fmla="*/ 802 w 982"/>
              <a:gd name="T97" fmla="*/ 570 h 642"/>
              <a:gd name="T98" fmla="*/ 873 w 982"/>
              <a:gd name="T99" fmla="*/ 511 h 642"/>
              <a:gd name="T100" fmla="*/ 886 w 982"/>
              <a:gd name="T101" fmla="*/ 589 h 642"/>
              <a:gd name="T102" fmla="*/ 982 w 982"/>
              <a:gd name="T103" fmla="*/ 500 h 642"/>
              <a:gd name="T104" fmla="*/ 893 w 982"/>
              <a:gd name="T105" fmla="*/ 232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982" h="642">
                <a:moveTo>
                  <a:pt x="955" y="500"/>
                </a:moveTo>
                <a:lnTo>
                  <a:pt x="955" y="500"/>
                </a:lnTo>
                <a:cubicBezTo>
                  <a:pt x="955" y="532"/>
                  <a:pt x="931" y="558"/>
                  <a:pt x="900" y="562"/>
                </a:cubicBezTo>
                <a:lnTo>
                  <a:pt x="900" y="497"/>
                </a:lnTo>
                <a:cubicBezTo>
                  <a:pt x="900" y="490"/>
                  <a:pt x="894" y="484"/>
                  <a:pt x="886" y="484"/>
                </a:cubicBezTo>
                <a:lnTo>
                  <a:pt x="788" y="484"/>
                </a:lnTo>
                <a:cubicBezTo>
                  <a:pt x="781" y="484"/>
                  <a:pt x="775" y="490"/>
                  <a:pt x="775" y="497"/>
                </a:cubicBezTo>
                <a:lnTo>
                  <a:pt x="775" y="570"/>
                </a:lnTo>
                <a:cubicBezTo>
                  <a:pt x="775" y="595"/>
                  <a:pt x="754" y="616"/>
                  <a:pt x="729" y="616"/>
                </a:cubicBezTo>
                <a:lnTo>
                  <a:pt x="366" y="616"/>
                </a:lnTo>
                <a:lnTo>
                  <a:pt x="366" y="599"/>
                </a:lnTo>
                <a:cubicBezTo>
                  <a:pt x="366" y="533"/>
                  <a:pt x="312" y="479"/>
                  <a:pt x="246" y="479"/>
                </a:cubicBezTo>
                <a:lnTo>
                  <a:pt x="159" y="479"/>
                </a:lnTo>
                <a:lnTo>
                  <a:pt x="159" y="252"/>
                </a:lnTo>
                <a:cubicBezTo>
                  <a:pt x="202" y="227"/>
                  <a:pt x="236" y="190"/>
                  <a:pt x="257" y="144"/>
                </a:cubicBezTo>
                <a:lnTo>
                  <a:pt x="653" y="144"/>
                </a:lnTo>
                <a:lnTo>
                  <a:pt x="653" y="157"/>
                </a:lnTo>
                <a:cubicBezTo>
                  <a:pt x="653" y="216"/>
                  <a:pt x="701" y="264"/>
                  <a:pt x="760" y="264"/>
                </a:cubicBezTo>
                <a:lnTo>
                  <a:pt x="775" y="264"/>
                </a:lnTo>
                <a:lnTo>
                  <a:pt x="775" y="315"/>
                </a:lnTo>
                <a:cubicBezTo>
                  <a:pt x="775" y="322"/>
                  <a:pt x="781" y="328"/>
                  <a:pt x="788" y="328"/>
                </a:cubicBezTo>
                <a:lnTo>
                  <a:pt x="886" y="328"/>
                </a:lnTo>
                <a:cubicBezTo>
                  <a:pt x="894" y="328"/>
                  <a:pt x="900" y="322"/>
                  <a:pt x="900" y="315"/>
                </a:cubicBezTo>
                <a:lnTo>
                  <a:pt x="900" y="259"/>
                </a:lnTo>
                <a:cubicBezTo>
                  <a:pt x="931" y="262"/>
                  <a:pt x="955" y="289"/>
                  <a:pt x="955" y="321"/>
                </a:cubicBezTo>
                <a:lnTo>
                  <a:pt x="955" y="500"/>
                </a:lnTo>
                <a:close/>
                <a:moveTo>
                  <a:pt x="70" y="392"/>
                </a:moveTo>
                <a:lnTo>
                  <a:pt x="70" y="392"/>
                </a:lnTo>
                <a:cubicBezTo>
                  <a:pt x="63" y="392"/>
                  <a:pt x="57" y="398"/>
                  <a:pt x="57" y="406"/>
                </a:cubicBezTo>
                <a:lnTo>
                  <a:pt x="57" y="512"/>
                </a:lnTo>
                <a:lnTo>
                  <a:pt x="26" y="512"/>
                </a:lnTo>
                <a:lnTo>
                  <a:pt x="26" y="220"/>
                </a:lnTo>
                <a:lnTo>
                  <a:pt x="57" y="220"/>
                </a:lnTo>
                <a:lnTo>
                  <a:pt x="57" y="328"/>
                </a:lnTo>
                <a:cubicBezTo>
                  <a:pt x="57" y="335"/>
                  <a:pt x="63" y="341"/>
                  <a:pt x="70" y="341"/>
                </a:cubicBezTo>
                <a:lnTo>
                  <a:pt x="132" y="341"/>
                </a:lnTo>
                <a:lnTo>
                  <a:pt x="132" y="392"/>
                </a:lnTo>
                <a:lnTo>
                  <a:pt x="70" y="392"/>
                </a:lnTo>
                <a:close/>
                <a:moveTo>
                  <a:pt x="422" y="53"/>
                </a:moveTo>
                <a:lnTo>
                  <a:pt x="422" y="53"/>
                </a:lnTo>
                <a:cubicBezTo>
                  <a:pt x="422" y="46"/>
                  <a:pt x="416" y="40"/>
                  <a:pt x="408" y="40"/>
                </a:cubicBezTo>
                <a:lnTo>
                  <a:pt x="302" y="40"/>
                </a:lnTo>
                <a:lnTo>
                  <a:pt x="302" y="26"/>
                </a:lnTo>
                <a:lnTo>
                  <a:pt x="594" y="26"/>
                </a:lnTo>
                <a:lnTo>
                  <a:pt x="594" y="40"/>
                </a:lnTo>
                <a:lnTo>
                  <a:pt x="486" y="40"/>
                </a:lnTo>
                <a:cubicBezTo>
                  <a:pt x="479" y="40"/>
                  <a:pt x="473" y="46"/>
                  <a:pt x="473" y="53"/>
                </a:cubicBezTo>
                <a:lnTo>
                  <a:pt x="473" y="118"/>
                </a:lnTo>
                <a:lnTo>
                  <a:pt x="422" y="118"/>
                </a:lnTo>
                <a:lnTo>
                  <a:pt x="422" y="53"/>
                </a:lnTo>
                <a:close/>
                <a:moveTo>
                  <a:pt x="893" y="232"/>
                </a:moveTo>
                <a:lnTo>
                  <a:pt x="893" y="232"/>
                </a:lnTo>
                <a:lnTo>
                  <a:pt x="886" y="232"/>
                </a:lnTo>
                <a:cubicBezTo>
                  <a:pt x="879" y="232"/>
                  <a:pt x="873" y="238"/>
                  <a:pt x="873" y="245"/>
                </a:cubicBezTo>
                <a:lnTo>
                  <a:pt x="873" y="302"/>
                </a:lnTo>
                <a:lnTo>
                  <a:pt x="802" y="302"/>
                </a:lnTo>
                <a:lnTo>
                  <a:pt x="802" y="251"/>
                </a:lnTo>
                <a:cubicBezTo>
                  <a:pt x="802" y="244"/>
                  <a:pt x="796" y="238"/>
                  <a:pt x="788" y="238"/>
                </a:cubicBezTo>
                <a:lnTo>
                  <a:pt x="760" y="238"/>
                </a:lnTo>
                <a:cubicBezTo>
                  <a:pt x="716" y="238"/>
                  <a:pt x="679" y="202"/>
                  <a:pt x="679" y="157"/>
                </a:cubicBezTo>
                <a:lnTo>
                  <a:pt x="679" y="131"/>
                </a:lnTo>
                <a:cubicBezTo>
                  <a:pt x="679" y="123"/>
                  <a:pt x="674" y="118"/>
                  <a:pt x="666" y="118"/>
                </a:cubicBezTo>
                <a:lnTo>
                  <a:pt x="500" y="118"/>
                </a:lnTo>
                <a:lnTo>
                  <a:pt x="500" y="67"/>
                </a:lnTo>
                <a:lnTo>
                  <a:pt x="607" y="67"/>
                </a:lnTo>
                <a:cubicBezTo>
                  <a:pt x="614" y="67"/>
                  <a:pt x="620" y="61"/>
                  <a:pt x="620" y="53"/>
                </a:cubicBezTo>
                <a:lnTo>
                  <a:pt x="620" y="13"/>
                </a:lnTo>
                <a:cubicBezTo>
                  <a:pt x="620" y="5"/>
                  <a:pt x="614" y="0"/>
                  <a:pt x="607" y="0"/>
                </a:cubicBezTo>
                <a:lnTo>
                  <a:pt x="289" y="0"/>
                </a:lnTo>
                <a:cubicBezTo>
                  <a:pt x="281" y="0"/>
                  <a:pt x="275" y="5"/>
                  <a:pt x="275" y="13"/>
                </a:cubicBezTo>
                <a:lnTo>
                  <a:pt x="275" y="53"/>
                </a:lnTo>
                <a:cubicBezTo>
                  <a:pt x="275" y="61"/>
                  <a:pt x="281" y="67"/>
                  <a:pt x="289" y="67"/>
                </a:cubicBezTo>
                <a:lnTo>
                  <a:pt x="395" y="67"/>
                </a:lnTo>
                <a:lnTo>
                  <a:pt x="395" y="118"/>
                </a:lnTo>
                <a:lnTo>
                  <a:pt x="248" y="118"/>
                </a:lnTo>
                <a:cubicBezTo>
                  <a:pt x="243" y="118"/>
                  <a:pt x="238" y="121"/>
                  <a:pt x="236" y="126"/>
                </a:cubicBezTo>
                <a:cubicBezTo>
                  <a:pt x="217" y="172"/>
                  <a:pt x="183" y="210"/>
                  <a:pt x="139" y="233"/>
                </a:cubicBezTo>
                <a:cubicBezTo>
                  <a:pt x="135" y="235"/>
                  <a:pt x="132" y="240"/>
                  <a:pt x="132" y="244"/>
                </a:cubicBezTo>
                <a:lnTo>
                  <a:pt x="132" y="314"/>
                </a:lnTo>
                <a:lnTo>
                  <a:pt x="83" y="314"/>
                </a:lnTo>
                <a:lnTo>
                  <a:pt x="83" y="207"/>
                </a:lnTo>
                <a:cubicBezTo>
                  <a:pt x="83" y="200"/>
                  <a:pt x="78" y="194"/>
                  <a:pt x="70" y="194"/>
                </a:cubicBezTo>
                <a:lnTo>
                  <a:pt x="13" y="194"/>
                </a:lnTo>
                <a:cubicBezTo>
                  <a:pt x="5" y="194"/>
                  <a:pt x="0" y="200"/>
                  <a:pt x="0" y="207"/>
                </a:cubicBezTo>
                <a:lnTo>
                  <a:pt x="0" y="525"/>
                </a:lnTo>
                <a:cubicBezTo>
                  <a:pt x="0" y="533"/>
                  <a:pt x="5" y="539"/>
                  <a:pt x="13" y="539"/>
                </a:cubicBezTo>
                <a:lnTo>
                  <a:pt x="70" y="539"/>
                </a:lnTo>
                <a:cubicBezTo>
                  <a:pt x="78" y="539"/>
                  <a:pt x="83" y="533"/>
                  <a:pt x="83" y="525"/>
                </a:cubicBezTo>
                <a:lnTo>
                  <a:pt x="83" y="419"/>
                </a:lnTo>
                <a:lnTo>
                  <a:pt x="132" y="419"/>
                </a:lnTo>
                <a:lnTo>
                  <a:pt x="132" y="493"/>
                </a:lnTo>
                <a:cubicBezTo>
                  <a:pt x="132" y="500"/>
                  <a:pt x="138" y="506"/>
                  <a:pt x="146" y="506"/>
                </a:cubicBezTo>
                <a:lnTo>
                  <a:pt x="246" y="506"/>
                </a:lnTo>
                <a:cubicBezTo>
                  <a:pt x="297" y="506"/>
                  <a:pt x="339" y="548"/>
                  <a:pt x="339" y="599"/>
                </a:cubicBezTo>
                <a:lnTo>
                  <a:pt x="339" y="629"/>
                </a:lnTo>
                <a:cubicBezTo>
                  <a:pt x="339" y="637"/>
                  <a:pt x="345" y="642"/>
                  <a:pt x="353" y="642"/>
                </a:cubicBezTo>
                <a:lnTo>
                  <a:pt x="729" y="642"/>
                </a:lnTo>
                <a:cubicBezTo>
                  <a:pt x="769" y="642"/>
                  <a:pt x="802" y="610"/>
                  <a:pt x="802" y="570"/>
                </a:cubicBezTo>
                <a:lnTo>
                  <a:pt x="802" y="511"/>
                </a:lnTo>
                <a:lnTo>
                  <a:pt x="873" y="511"/>
                </a:lnTo>
                <a:lnTo>
                  <a:pt x="873" y="576"/>
                </a:lnTo>
                <a:cubicBezTo>
                  <a:pt x="873" y="583"/>
                  <a:pt x="879" y="589"/>
                  <a:pt x="886" y="589"/>
                </a:cubicBezTo>
                <a:lnTo>
                  <a:pt x="893" y="589"/>
                </a:lnTo>
                <a:cubicBezTo>
                  <a:pt x="942" y="589"/>
                  <a:pt x="982" y="549"/>
                  <a:pt x="982" y="500"/>
                </a:cubicBezTo>
                <a:lnTo>
                  <a:pt x="982" y="321"/>
                </a:lnTo>
                <a:cubicBezTo>
                  <a:pt x="982" y="272"/>
                  <a:pt x="942" y="232"/>
                  <a:pt x="893" y="232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3D1B5185-CE5B-FC10-1E97-FD9C03639B0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444367" y="4383349"/>
            <a:ext cx="876099" cy="568667"/>
          </a:xfrm>
          <a:custGeom>
            <a:avLst/>
            <a:gdLst>
              <a:gd name="T0" fmla="*/ 955 w 982"/>
              <a:gd name="T1" fmla="*/ 500 h 642"/>
              <a:gd name="T2" fmla="*/ 900 w 982"/>
              <a:gd name="T3" fmla="*/ 497 h 642"/>
              <a:gd name="T4" fmla="*/ 788 w 982"/>
              <a:gd name="T5" fmla="*/ 484 h 642"/>
              <a:gd name="T6" fmla="*/ 775 w 982"/>
              <a:gd name="T7" fmla="*/ 570 h 642"/>
              <a:gd name="T8" fmla="*/ 366 w 982"/>
              <a:gd name="T9" fmla="*/ 616 h 642"/>
              <a:gd name="T10" fmla="*/ 246 w 982"/>
              <a:gd name="T11" fmla="*/ 479 h 642"/>
              <a:gd name="T12" fmla="*/ 159 w 982"/>
              <a:gd name="T13" fmla="*/ 252 h 642"/>
              <a:gd name="T14" fmla="*/ 653 w 982"/>
              <a:gd name="T15" fmla="*/ 144 h 642"/>
              <a:gd name="T16" fmla="*/ 760 w 982"/>
              <a:gd name="T17" fmla="*/ 264 h 642"/>
              <a:gd name="T18" fmla="*/ 775 w 982"/>
              <a:gd name="T19" fmla="*/ 315 h 642"/>
              <a:gd name="T20" fmla="*/ 886 w 982"/>
              <a:gd name="T21" fmla="*/ 328 h 642"/>
              <a:gd name="T22" fmla="*/ 900 w 982"/>
              <a:gd name="T23" fmla="*/ 259 h 642"/>
              <a:gd name="T24" fmla="*/ 955 w 982"/>
              <a:gd name="T25" fmla="*/ 500 h 642"/>
              <a:gd name="T26" fmla="*/ 70 w 982"/>
              <a:gd name="T27" fmla="*/ 392 h 642"/>
              <a:gd name="T28" fmla="*/ 57 w 982"/>
              <a:gd name="T29" fmla="*/ 512 h 642"/>
              <a:gd name="T30" fmla="*/ 26 w 982"/>
              <a:gd name="T31" fmla="*/ 220 h 642"/>
              <a:gd name="T32" fmla="*/ 57 w 982"/>
              <a:gd name="T33" fmla="*/ 328 h 642"/>
              <a:gd name="T34" fmla="*/ 132 w 982"/>
              <a:gd name="T35" fmla="*/ 341 h 642"/>
              <a:gd name="T36" fmla="*/ 70 w 982"/>
              <a:gd name="T37" fmla="*/ 392 h 642"/>
              <a:gd name="T38" fmla="*/ 422 w 982"/>
              <a:gd name="T39" fmla="*/ 53 h 642"/>
              <a:gd name="T40" fmla="*/ 302 w 982"/>
              <a:gd name="T41" fmla="*/ 40 h 642"/>
              <a:gd name="T42" fmla="*/ 594 w 982"/>
              <a:gd name="T43" fmla="*/ 26 h 642"/>
              <a:gd name="T44" fmla="*/ 486 w 982"/>
              <a:gd name="T45" fmla="*/ 40 h 642"/>
              <a:gd name="T46" fmla="*/ 473 w 982"/>
              <a:gd name="T47" fmla="*/ 118 h 642"/>
              <a:gd name="T48" fmla="*/ 422 w 982"/>
              <a:gd name="T49" fmla="*/ 53 h 642"/>
              <a:gd name="T50" fmla="*/ 893 w 982"/>
              <a:gd name="T51" fmla="*/ 232 h 642"/>
              <a:gd name="T52" fmla="*/ 873 w 982"/>
              <a:gd name="T53" fmla="*/ 245 h 642"/>
              <a:gd name="T54" fmla="*/ 802 w 982"/>
              <a:gd name="T55" fmla="*/ 302 h 642"/>
              <a:gd name="T56" fmla="*/ 788 w 982"/>
              <a:gd name="T57" fmla="*/ 238 h 642"/>
              <a:gd name="T58" fmla="*/ 679 w 982"/>
              <a:gd name="T59" fmla="*/ 157 h 642"/>
              <a:gd name="T60" fmla="*/ 666 w 982"/>
              <a:gd name="T61" fmla="*/ 118 h 642"/>
              <a:gd name="T62" fmla="*/ 500 w 982"/>
              <a:gd name="T63" fmla="*/ 67 h 642"/>
              <a:gd name="T64" fmla="*/ 620 w 982"/>
              <a:gd name="T65" fmla="*/ 53 h 642"/>
              <a:gd name="T66" fmla="*/ 607 w 982"/>
              <a:gd name="T67" fmla="*/ 0 h 642"/>
              <a:gd name="T68" fmla="*/ 275 w 982"/>
              <a:gd name="T69" fmla="*/ 13 h 642"/>
              <a:gd name="T70" fmla="*/ 289 w 982"/>
              <a:gd name="T71" fmla="*/ 67 h 642"/>
              <a:gd name="T72" fmla="*/ 395 w 982"/>
              <a:gd name="T73" fmla="*/ 118 h 642"/>
              <a:gd name="T74" fmla="*/ 236 w 982"/>
              <a:gd name="T75" fmla="*/ 126 h 642"/>
              <a:gd name="T76" fmla="*/ 132 w 982"/>
              <a:gd name="T77" fmla="*/ 244 h 642"/>
              <a:gd name="T78" fmla="*/ 83 w 982"/>
              <a:gd name="T79" fmla="*/ 314 h 642"/>
              <a:gd name="T80" fmla="*/ 70 w 982"/>
              <a:gd name="T81" fmla="*/ 194 h 642"/>
              <a:gd name="T82" fmla="*/ 0 w 982"/>
              <a:gd name="T83" fmla="*/ 207 h 642"/>
              <a:gd name="T84" fmla="*/ 13 w 982"/>
              <a:gd name="T85" fmla="*/ 539 h 642"/>
              <a:gd name="T86" fmla="*/ 83 w 982"/>
              <a:gd name="T87" fmla="*/ 525 h 642"/>
              <a:gd name="T88" fmla="*/ 132 w 982"/>
              <a:gd name="T89" fmla="*/ 419 h 642"/>
              <a:gd name="T90" fmla="*/ 146 w 982"/>
              <a:gd name="T91" fmla="*/ 506 h 642"/>
              <a:gd name="T92" fmla="*/ 339 w 982"/>
              <a:gd name="T93" fmla="*/ 599 h 642"/>
              <a:gd name="T94" fmla="*/ 353 w 982"/>
              <a:gd name="T95" fmla="*/ 642 h 642"/>
              <a:gd name="T96" fmla="*/ 802 w 982"/>
              <a:gd name="T97" fmla="*/ 570 h 642"/>
              <a:gd name="T98" fmla="*/ 873 w 982"/>
              <a:gd name="T99" fmla="*/ 511 h 642"/>
              <a:gd name="T100" fmla="*/ 886 w 982"/>
              <a:gd name="T101" fmla="*/ 589 h 642"/>
              <a:gd name="T102" fmla="*/ 982 w 982"/>
              <a:gd name="T103" fmla="*/ 500 h 642"/>
              <a:gd name="T104" fmla="*/ 893 w 982"/>
              <a:gd name="T105" fmla="*/ 232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982" h="642">
                <a:moveTo>
                  <a:pt x="955" y="500"/>
                </a:moveTo>
                <a:lnTo>
                  <a:pt x="955" y="500"/>
                </a:lnTo>
                <a:cubicBezTo>
                  <a:pt x="955" y="532"/>
                  <a:pt x="931" y="558"/>
                  <a:pt x="900" y="562"/>
                </a:cubicBezTo>
                <a:lnTo>
                  <a:pt x="900" y="497"/>
                </a:lnTo>
                <a:cubicBezTo>
                  <a:pt x="900" y="490"/>
                  <a:pt x="894" y="484"/>
                  <a:pt x="886" y="484"/>
                </a:cubicBezTo>
                <a:lnTo>
                  <a:pt x="788" y="484"/>
                </a:lnTo>
                <a:cubicBezTo>
                  <a:pt x="781" y="484"/>
                  <a:pt x="775" y="490"/>
                  <a:pt x="775" y="497"/>
                </a:cubicBezTo>
                <a:lnTo>
                  <a:pt x="775" y="570"/>
                </a:lnTo>
                <a:cubicBezTo>
                  <a:pt x="775" y="595"/>
                  <a:pt x="754" y="616"/>
                  <a:pt x="729" y="616"/>
                </a:cubicBezTo>
                <a:lnTo>
                  <a:pt x="366" y="616"/>
                </a:lnTo>
                <a:lnTo>
                  <a:pt x="366" y="599"/>
                </a:lnTo>
                <a:cubicBezTo>
                  <a:pt x="366" y="533"/>
                  <a:pt x="312" y="479"/>
                  <a:pt x="246" y="479"/>
                </a:cubicBezTo>
                <a:lnTo>
                  <a:pt x="159" y="479"/>
                </a:lnTo>
                <a:lnTo>
                  <a:pt x="159" y="252"/>
                </a:lnTo>
                <a:cubicBezTo>
                  <a:pt x="202" y="227"/>
                  <a:pt x="236" y="190"/>
                  <a:pt x="257" y="144"/>
                </a:cubicBezTo>
                <a:lnTo>
                  <a:pt x="653" y="144"/>
                </a:lnTo>
                <a:lnTo>
                  <a:pt x="653" y="157"/>
                </a:lnTo>
                <a:cubicBezTo>
                  <a:pt x="653" y="216"/>
                  <a:pt x="701" y="264"/>
                  <a:pt x="760" y="264"/>
                </a:cubicBezTo>
                <a:lnTo>
                  <a:pt x="775" y="264"/>
                </a:lnTo>
                <a:lnTo>
                  <a:pt x="775" y="315"/>
                </a:lnTo>
                <a:cubicBezTo>
                  <a:pt x="775" y="322"/>
                  <a:pt x="781" y="328"/>
                  <a:pt x="788" y="328"/>
                </a:cubicBezTo>
                <a:lnTo>
                  <a:pt x="886" y="328"/>
                </a:lnTo>
                <a:cubicBezTo>
                  <a:pt x="894" y="328"/>
                  <a:pt x="900" y="322"/>
                  <a:pt x="900" y="315"/>
                </a:cubicBezTo>
                <a:lnTo>
                  <a:pt x="900" y="259"/>
                </a:lnTo>
                <a:cubicBezTo>
                  <a:pt x="931" y="262"/>
                  <a:pt x="955" y="289"/>
                  <a:pt x="955" y="321"/>
                </a:cubicBezTo>
                <a:lnTo>
                  <a:pt x="955" y="500"/>
                </a:lnTo>
                <a:close/>
                <a:moveTo>
                  <a:pt x="70" y="392"/>
                </a:moveTo>
                <a:lnTo>
                  <a:pt x="70" y="392"/>
                </a:lnTo>
                <a:cubicBezTo>
                  <a:pt x="63" y="392"/>
                  <a:pt x="57" y="398"/>
                  <a:pt x="57" y="406"/>
                </a:cubicBezTo>
                <a:lnTo>
                  <a:pt x="57" y="512"/>
                </a:lnTo>
                <a:lnTo>
                  <a:pt x="26" y="512"/>
                </a:lnTo>
                <a:lnTo>
                  <a:pt x="26" y="220"/>
                </a:lnTo>
                <a:lnTo>
                  <a:pt x="57" y="220"/>
                </a:lnTo>
                <a:lnTo>
                  <a:pt x="57" y="328"/>
                </a:lnTo>
                <a:cubicBezTo>
                  <a:pt x="57" y="335"/>
                  <a:pt x="63" y="341"/>
                  <a:pt x="70" y="341"/>
                </a:cubicBezTo>
                <a:lnTo>
                  <a:pt x="132" y="341"/>
                </a:lnTo>
                <a:lnTo>
                  <a:pt x="132" y="392"/>
                </a:lnTo>
                <a:lnTo>
                  <a:pt x="70" y="392"/>
                </a:lnTo>
                <a:close/>
                <a:moveTo>
                  <a:pt x="422" y="53"/>
                </a:moveTo>
                <a:lnTo>
                  <a:pt x="422" y="53"/>
                </a:lnTo>
                <a:cubicBezTo>
                  <a:pt x="422" y="46"/>
                  <a:pt x="416" y="40"/>
                  <a:pt x="408" y="40"/>
                </a:cubicBezTo>
                <a:lnTo>
                  <a:pt x="302" y="40"/>
                </a:lnTo>
                <a:lnTo>
                  <a:pt x="302" y="26"/>
                </a:lnTo>
                <a:lnTo>
                  <a:pt x="594" y="26"/>
                </a:lnTo>
                <a:lnTo>
                  <a:pt x="594" y="40"/>
                </a:lnTo>
                <a:lnTo>
                  <a:pt x="486" y="40"/>
                </a:lnTo>
                <a:cubicBezTo>
                  <a:pt x="479" y="40"/>
                  <a:pt x="473" y="46"/>
                  <a:pt x="473" y="53"/>
                </a:cubicBezTo>
                <a:lnTo>
                  <a:pt x="473" y="118"/>
                </a:lnTo>
                <a:lnTo>
                  <a:pt x="422" y="118"/>
                </a:lnTo>
                <a:lnTo>
                  <a:pt x="422" y="53"/>
                </a:lnTo>
                <a:close/>
                <a:moveTo>
                  <a:pt x="893" y="232"/>
                </a:moveTo>
                <a:lnTo>
                  <a:pt x="893" y="232"/>
                </a:lnTo>
                <a:lnTo>
                  <a:pt x="886" y="232"/>
                </a:lnTo>
                <a:cubicBezTo>
                  <a:pt x="879" y="232"/>
                  <a:pt x="873" y="238"/>
                  <a:pt x="873" y="245"/>
                </a:cubicBezTo>
                <a:lnTo>
                  <a:pt x="873" y="302"/>
                </a:lnTo>
                <a:lnTo>
                  <a:pt x="802" y="302"/>
                </a:lnTo>
                <a:lnTo>
                  <a:pt x="802" y="251"/>
                </a:lnTo>
                <a:cubicBezTo>
                  <a:pt x="802" y="244"/>
                  <a:pt x="796" y="238"/>
                  <a:pt x="788" y="238"/>
                </a:cubicBezTo>
                <a:lnTo>
                  <a:pt x="760" y="238"/>
                </a:lnTo>
                <a:cubicBezTo>
                  <a:pt x="716" y="238"/>
                  <a:pt x="679" y="202"/>
                  <a:pt x="679" y="157"/>
                </a:cubicBezTo>
                <a:lnTo>
                  <a:pt x="679" y="131"/>
                </a:lnTo>
                <a:cubicBezTo>
                  <a:pt x="679" y="123"/>
                  <a:pt x="674" y="118"/>
                  <a:pt x="666" y="118"/>
                </a:cubicBezTo>
                <a:lnTo>
                  <a:pt x="500" y="118"/>
                </a:lnTo>
                <a:lnTo>
                  <a:pt x="500" y="67"/>
                </a:lnTo>
                <a:lnTo>
                  <a:pt x="607" y="67"/>
                </a:lnTo>
                <a:cubicBezTo>
                  <a:pt x="614" y="67"/>
                  <a:pt x="620" y="61"/>
                  <a:pt x="620" y="53"/>
                </a:cubicBezTo>
                <a:lnTo>
                  <a:pt x="620" y="13"/>
                </a:lnTo>
                <a:cubicBezTo>
                  <a:pt x="620" y="5"/>
                  <a:pt x="614" y="0"/>
                  <a:pt x="607" y="0"/>
                </a:cubicBezTo>
                <a:lnTo>
                  <a:pt x="289" y="0"/>
                </a:lnTo>
                <a:cubicBezTo>
                  <a:pt x="281" y="0"/>
                  <a:pt x="275" y="5"/>
                  <a:pt x="275" y="13"/>
                </a:cubicBezTo>
                <a:lnTo>
                  <a:pt x="275" y="53"/>
                </a:lnTo>
                <a:cubicBezTo>
                  <a:pt x="275" y="61"/>
                  <a:pt x="281" y="67"/>
                  <a:pt x="289" y="67"/>
                </a:cubicBezTo>
                <a:lnTo>
                  <a:pt x="395" y="67"/>
                </a:lnTo>
                <a:lnTo>
                  <a:pt x="395" y="118"/>
                </a:lnTo>
                <a:lnTo>
                  <a:pt x="248" y="118"/>
                </a:lnTo>
                <a:cubicBezTo>
                  <a:pt x="243" y="118"/>
                  <a:pt x="238" y="121"/>
                  <a:pt x="236" y="126"/>
                </a:cubicBezTo>
                <a:cubicBezTo>
                  <a:pt x="217" y="172"/>
                  <a:pt x="183" y="210"/>
                  <a:pt x="139" y="233"/>
                </a:cubicBezTo>
                <a:cubicBezTo>
                  <a:pt x="135" y="235"/>
                  <a:pt x="132" y="240"/>
                  <a:pt x="132" y="244"/>
                </a:cubicBezTo>
                <a:lnTo>
                  <a:pt x="132" y="314"/>
                </a:lnTo>
                <a:lnTo>
                  <a:pt x="83" y="314"/>
                </a:lnTo>
                <a:lnTo>
                  <a:pt x="83" y="207"/>
                </a:lnTo>
                <a:cubicBezTo>
                  <a:pt x="83" y="200"/>
                  <a:pt x="78" y="194"/>
                  <a:pt x="70" y="194"/>
                </a:cubicBezTo>
                <a:lnTo>
                  <a:pt x="13" y="194"/>
                </a:lnTo>
                <a:cubicBezTo>
                  <a:pt x="5" y="194"/>
                  <a:pt x="0" y="200"/>
                  <a:pt x="0" y="207"/>
                </a:cubicBezTo>
                <a:lnTo>
                  <a:pt x="0" y="525"/>
                </a:lnTo>
                <a:cubicBezTo>
                  <a:pt x="0" y="533"/>
                  <a:pt x="5" y="539"/>
                  <a:pt x="13" y="539"/>
                </a:cubicBezTo>
                <a:lnTo>
                  <a:pt x="70" y="539"/>
                </a:lnTo>
                <a:cubicBezTo>
                  <a:pt x="78" y="539"/>
                  <a:pt x="83" y="533"/>
                  <a:pt x="83" y="525"/>
                </a:cubicBezTo>
                <a:lnTo>
                  <a:pt x="83" y="419"/>
                </a:lnTo>
                <a:lnTo>
                  <a:pt x="132" y="419"/>
                </a:lnTo>
                <a:lnTo>
                  <a:pt x="132" y="493"/>
                </a:lnTo>
                <a:cubicBezTo>
                  <a:pt x="132" y="500"/>
                  <a:pt x="138" y="506"/>
                  <a:pt x="146" y="506"/>
                </a:cubicBezTo>
                <a:lnTo>
                  <a:pt x="246" y="506"/>
                </a:lnTo>
                <a:cubicBezTo>
                  <a:pt x="297" y="506"/>
                  <a:pt x="339" y="548"/>
                  <a:pt x="339" y="599"/>
                </a:cubicBezTo>
                <a:lnTo>
                  <a:pt x="339" y="629"/>
                </a:lnTo>
                <a:cubicBezTo>
                  <a:pt x="339" y="637"/>
                  <a:pt x="345" y="642"/>
                  <a:pt x="353" y="642"/>
                </a:cubicBezTo>
                <a:lnTo>
                  <a:pt x="729" y="642"/>
                </a:lnTo>
                <a:cubicBezTo>
                  <a:pt x="769" y="642"/>
                  <a:pt x="802" y="610"/>
                  <a:pt x="802" y="570"/>
                </a:cubicBezTo>
                <a:lnTo>
                  <a:pt x="802" y="511"/>
                </a:lnTo>
                <a:lnTo>
                  <a:pt x="873" y="511"/>
                </a:lnTo>
                <a:lnTo>
                  <a:pt x="873" y="576"/>
                </a:lnTo>
                <a:cubicBezTo>
                  <a:pt x="873" y="583"/>
                  <a:pt x="879" y="589"/>
                  <a:pt x="886" y="589"/>
                </a:cubicBezTo>
                <a:lnTo>
                  <a:pt x="893" y="589"/>
                </a:lnTo>
                <a:cubicBezTo>
                  <a:pt x="942" y="589"/>
                  <a:pt x="982" y="549"/>
                  <a:pt x="982" y="500"/>
                </a:cubicBezTo>
                <a:lnTo>
                  <a:pt x="982" y="321"/>
                </a:lnTo>
                <a:cubicBezTo>
                  <a:pt x="982" y="272"/>
                  <a:pt x="942" y="232"/>
                  <a:pt x="893" y="232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C4A6C9-7FE5-6B63-CDFD-AFB4F5E1BF7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89075" y="1966939"/>
            <a:ext cx="3975107" cy="2281650"/>
          </a:xfrm>
          <a:prstGeom prst="rect">
            <a:avLst/>
          </a:prstGeom>
          <a:solidFill>
            <a:srgbClr val="FFFFFF"/>
          </a:solidFill>
          <a:ln w="19050" cmpd="sng">
            <a:solidFill>
              <a:srgbClr val="0074BE"/>
            </a:solidFill>
          </a:ln>
        </p:spPr>
        <p:txBody>
          <a:bodyPr vert="horz" wrap="square" lIns="88900" tIns="88900" rIns="88900" bIns="88900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from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sklearn.linear_model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 import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LogisticRegression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5000"/>
              </a:lnSpc>
            </a:pPr>
            <a:endParaRPr lang="en-US" sz="1600" b="1" dirty="0">
              <a:latin typeface="Courier New" panose="02070309020205020404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1600" b="1" dirty="0" err="1">
                <a:latin typeface="Courier New" panose="02070309020205020404" pitchFamily="49" charset="0"/>
              </a:rPr>
              <a:t>mymod</a:t>
            </a:r>
            <a:r>
              <a:rPr lang="en-US" sz="1600" b="1" dirty="0">
                <a:latin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</a:rPr>
              <a:t>LogisticRegression</a:t>
            </a:r>
            <a:r>
              <a:rPr lang="en-US" sz="1600" b="1" dirty="0">
                <a:latin typeface="Courier New" panose="02070309020205020404" pitchFamily="49" charset="0"/>
              </a:rPr>
              <a:t>(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</a:rPr>
              <a:t>fit_intercept</a:t>
            </a:r>
            <a:r>
              <a:rPr lang="en-US" sz="1600" b="1" dirty="0">
                <a:latin typeface="Courier New" panose="02070309020205020404" pitchFamily="49" charset="0"/>
              </a:rPr>
              <a:t> = True,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</a:rPr>
              <a:t>max_iter</a:t>
            </a:r>
            <a:r>
              <a:rPr lang="en-US" sz="1600" b="1" dirty="0">
                <a:latin typeface="Courier New" panose="02070309020205020404" pitchFamily="49" charset="0"/>
              </a:rPr>
              <a:t>      = None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</a:rPr>
              <a:t>tol</a:t>
            </a:r>
            <a:r>
              <a:rPr lang="en-US" sz="1600" b="1" dirty="0">
                <a:latin typeface="Courier New" panose="02070309020205020404" pitchFamily="49" charset="0"/>
              </a:rPr>
              <a:t>           = .0001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85000"/>
              </a:lnSpc>
            </a:pPr>
            <a:endParaRPr lang="en-US" sz="1600" b="1" dirty="0">
              <a:latin typeface="Courier New" panose="02070309020205020404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1600" b="1" dirty="0" err="1">
                <a:latin typeface="Courier New" panose="02070309020205020404" pitchFamily="49" charset="0"/>
              </a:rPr>
              <a:t>mymod.fit</a:t>
            </a:r>
            <a:r>
              <a:rPr lang="en-US" sz="1600" b="1" dirty="0">
                <a:latin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</a:rPr>
              <a:t>x_trian</a:t>
            </a:r>
            <a:r>
              <a:rPr lang="en-US" sz="1600" b="1" dirty="0">
                <a:latin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</a:rPr>
              <a:t>y_train</a:t>
            </a:r>
            <a:r>
              <a:rPr lang="en-US" sz="1600" b="1" dirty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C2141C-4966-00FA-126D-E566A162CAD8}"/>
              </a:ext>
            </a:extLst>
          </p:cNvPr>
          <p:cNvSpPr txBox="1"/>
          <p:nvPr/>
        </p:nvSpPr>
        <p:spPr>
          <a:xfrm>
            <a:off x="2047009" y="4526743"/>
            <a:ext cx="83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+mn-lt"/>
              </a:rPr>
              <a:t>OS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481E0C-7617-FA4D-4868-32A0A60E8C3E}"/>
              </a:ext>
            </a:extLst>
          </p:cNvPr>
          <p:cNvSpPr txBox="1"/>
          <p:nvPr/>
        </p:nvSpPr>
        <p:spPr>
          <a:xfrm>
            <a:off x="6647091" y="4543831"/>
            <a:ext cx="83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+mn-lt"/>
              </a:rPr>
              <a:t>WB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7B9CE8-33F5-EA2D-04AF-0D51BD6D8DA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779820" y="1966939"/>
            <a:ext cx="3975107" cy="2281650"/>
          </a:xfrm>
          <a:prstGeom prst="rect">
            <a:avLst/>
          </a:prstGeom>
          <a:solidFill>
            <a:srgbClr val="FFFFFF"/>
          </a:solidFill>
          <a:ln w="19050" cmpd="sng">
            <a:solidFill>
              <a:srgbClr val="0074BE"/>
            </a:solidFill>
          </a:ln>
        </p:spPr>
        <p:txBody>
          <a:bodyPr vert="horz" wrap="square" lIns="88900" tIns="88900" rIns="88900" bIns="88900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from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sasviya.ml.linear_model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 import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LogisticRegression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5000"/>
              </a:lnSpc>
            </a:pPr>
            <a:endParaRPr lang="en-US" sz="1600" b="1" dirty="0">
              <a:latin typeface="Courier New" panose="02070309020205020404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1600" b="1" dirty="0" err="1">
                <a:latin typeface="Courier New" panose="02070309020205020404" pitchFamily="49" charset="0"/>
              </a:rPr>
              <a:t>mymod</a:t>
            </a:r>
            <a:r>
              <a:rPr lang="en-US" sz="1600" b="1" dirty="0">
                <a:latin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</a:rPr>
              <a:t>LogisticRegression</a:t>
            </a:r>
            <a:r>
              <a:rPr lang="en-US" sz="1600" b="1" dirty="0">
                <a:latin typeface="Courier New" panose="02070309020205020404" pitchFamily="49" charset="0"/>
              </a:rPr>
              <a:t>(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</a:rPr>
              <a:t>fit_intercept</a:t>
            </a:r>
            <a:r>
              <a:rPr lang="en-US" sz="1600" b="1" dirty="0">
                <a:latin typeface="Courier New" panose="02070309020205020404" pitchFamily="49" charset="0"/>
              </a:rPr>
              <a:t> = True,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</a:rPr>
              <a:t>max_iter</a:t>
            </a:r>
            <a:r>
              <a:rPr lang="en-US" sz="1600" b="1" dirty="0">
                <a:latin typeface="Courier New" panose="02070309020205020404" pitchFamily="49" charset="0"/>
              </a:rPr>
              <a:t>      = None,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</a:rPr>
              <a:t>tol</a:t>
            </a:r>
            <a:r>
              <a:rPr lang="en-US" sz="1600" b="1" dirty="0">
                <a:latin typeface="Courier New" panose="02070309020205020404" pitchFamily="49" charset="0"/>
              </a:rPr>
              <a:t>           = .0001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85000"/>
              </a:lnSpc>
            </a:pPr>
            <a:endParaRPr lang="en-US" sz="1600" b="1" dirty="0">
              <a:latin typeface="Courier New" panose="02070309020205020404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1600" b="1" dirty="0" err="1">
                <a:latin typeface="Courier New" panose="02070309020205020404" pitchFamily="49" charset="0"/>
              </a:rPr>
              <a:t>mymod.fit</a:t>
            </a:r>
            <a:r>
              <a:rPr lang="en-US" sz="1600" b="1" dirty="0">
                <a:latin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</a:rPr>
              <a:t>x_trian</a:t>
            </a:r>
            <a:r>
              <a:rPr lang="en-US" sz="1600" b="1" dirty="0">
                <a:latin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</a:rPr>
              <a:t>y_train</a:t>
            </a:r>
            <a:r>
              <a:rPr lang="en-US" sz="1600" b="1" dirty="0"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4134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B875D-A44A-EB91-20CB-77A9948C0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Model Governance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BA46BEB-E0CD-8EBD-84C4-B674D5A85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68681"/>
            <a:ext cx="7886700" cy="1002090"/>
          </a:xfrm>
        </p:spPr>
        <p:txBody>
          <a:bodyPr/>
          <a:lstStyle/>
          <a:p>
            <a:r>
              <a:rPr lang="en-US" dirty="0"/>
              <a:t>The SASCTL package enables users to move deployment artifacts to SAS Model Manager for deployment and model governance. Deployment artifacts include metadata, score code, and model comparison statistics.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5A531F4-C6DE-29A1-0AA4-D19C6EB9616A}"/>
              </a:ext>
            </a:extLst>
          </p:cNvPr>
          <p:cNvGrpSpPr/>
          <p:nvPr/>
        </p:nvGrpSpPr>
        <p:grpSpPr>
          <a:xfrm>
            <a:off x="1280052" y="2007932"/>
            <a:ext cx="6583895" cy="2343377"/>
            <a:chOff x="1363310" y="2007932"/>
            <a:chExt cx="6583895" cy="2343377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2447411-E2D0-3730-1873-DD79C9415CA2}"/>
                </a:ext>
              </a:extLst>
            </p:cNvPr>
            <p:cNvGrpSpPr/>
            <p:nvPr/>
          </p:nvGrpSpPr>
          <p:grpSpPr>
            <a:xfrm>
              <a:off x="1363310" y="2007932"/>
              <a:ext cx="2051539" cy="2343377"/>
              <a:chOff x="1167692" y="3297786"/>
              <a:chExt cx="2051539" cy="1547782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429E1883-881F-F9F8-BE3E-4C167C5B1ED2}"/>
                  </a:ext>
                </a:extLst>
              </p:cNvPr>
              <p:cNvGrpSpPr/>
              <p:nvPr/>
            </p:nvGrpSpPr>
            <p:grpSpPr>
              <a:xfrm>
                <a:off x="1167692" y="3298122"/>
                <a:ext cx="2051539" cy="1547446"/>
                <a:chOff x="1026969" y="2835578"/>
                <a:chExt cx="2051539" cy="1547446"/>
              </a:xfrm>
              <a:solidFill>
                <a:srgbClr val="61B8FF"/>
              </a:solidFill>
            </p:grpSpPr>
            <p:sp>
              <p:nvSpPr>
                <p:cNvPr id="41" name="Rectangle: Rounded Corners 40">
                  <a:extLst>
                    <a:ext uri="{FF2B5EF4-FFF2-40B4-BE49-F238E27FC236}">
                      <a16:creationId xmlns:a16="http://schemas.microsoft.com/office/drawing/2014/main" id="{FB3F6BC4-47DF-7983-C13F-585D952DFFCB}"/>
                    </a:ext>
                  </a:extLst>
                </p:cNvPr>
                <p:cNvSpPr/>
                <p:nvPr/>
              </p:nvSpPr>
              <p:spPr>
                <a:xfrm>
                  <a:off x="1026969" y="2835578"/>
                  <a:ext cx="2051539" cy="1547446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3FC4568B-8A25-D0FA-7534-92ED19FE51E6}"/>
                    </a:ext>
                  </a:extLst>
                </p:cNvPr>
                <p:cNvCxnSpPr/>
                <p:nvPr/>
              </p:nvCxnSpPr>
              <p:spPr>
                <a:xfrm>
                  <a:off x="1049373" y="3238315"/>
                  <a:ext cx="2006730" cy="0"/>
                </a:xfrm>
                <a:prstGeom prst="line">
                  <a:avLst/>
                </a:prstGeom>
                <a:grpFill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DAFAF52-B40A-88F9-D94A-B649316635B4}"/>
                  </a:ext>
                </a:extLst>
              </p:cNvPr>
              <p:cNvSpPr txBox="1"/>
              <p:nvPr/>
            </p:nvSpPr>
            <p:spPr>
              <a:xfrm>
                <a:off x="1744750" y="3297786"/>
                <a:ext cx="1265026" cy="4268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+mn-lt"/>
                  </a:rPr>
                  <a:t>Workbench</a:t>
                </a:r>
              </a:p>
              <a:p>
                <a:pPr algn="ctr"/>
                <a:r>
                  <a:rPr lang="en-US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+mn-lt"/>
                  </a:rPr>
                  <a:t>OS APIs </a:t>
                </a: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5AD7587-927B-698E-CE37-5F151A0033E7}"/>
                </a:ext>
              </a:extLst>
            </p:cNvPr>
            <p:cNvSpPr txBox="1"/>
            <p:nvPr/>
          </p:nvSpPr>
          <p:spPr>
            <a:xfrm>
              <a:off x="1418297" y="2700204"/>
              <a:ext cx="198665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spcAft>
                  <a:spcPts val="1200"/>
                </a:spcAft>
              </a:pPr>
              <a:r>
                <a:rPr lang="en-US" dirty="0">
                  <a:solidFill>
                    <a:srgbClr val="080000"/>
                  </a:solidFill>
                  <a:latin typeface="+mn-lt"/>
                </a:rPr>
                <a:t>Submit Astore files or DATA Step score code to SAS Model Manager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68EE7E1-7469-BDBC-A5DD-2E4127620867}"/>
                </a:ext>
              </a:extLst>
            </p:cNvPr>
            <p:cNvGrpSpPr/>
            <p:nvPr/>
          </p:nvGrpSpPr>
          <p:grpSpPr>
            <a:xfrm>
              <a:off x="3589892" y="2008440"/>
              <a:ext cx="2051539" cy="2342868"/>
              <a:chOff x="1167692" y="3298122"/>
              <a:chExt cx="2051539" cy="1547446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CF186F09-FC78-2909-9DF5-D8395B40BD7E}"/>
                  </a:ext>
                </a:extLst>
              </p:cNvPr>
              <p:cNvGrpSpPr/>
              <p:nvPr/>
            </p:nvGrpSpPr>
            <p:grpSpPr>
              <a:xfrm>
                <a:off x="1167692" y="3298122"/>
                <a:ext cx="2051539" cy="1547446"/>
                <a:chOff x="1026969" y="2835578"/>
                <a:chExt cx="2051539" cy="1547446"/>
              </a:xfrm>
              <a:solidFill>
                <a:srgbClr val="61B8FF"/>
              </a:solidFill>
            </p:grpSpPr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0385CB5C-0D57-56AB-740E-314D7221C3AE}"/>
                    </a:ext>
                  </a:extLst>
                </p:cNvPr>
                <p:cNvSpPr/>
                <p:nvPr/>
              </p:nvSpPr>
              <p:spPr>
                <a:xfrm>
                  <a:off x="1026969" y="2835578"/>
                  <a:ext cx="2051539" cy="1547446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4F2D434A-44F8-D7EB-130A-5573D8F3521E}"/>
                    </a:ext>
                  </a:extLst>
                </p:cNvPr>
                <p:cNvCxnSpPr/>
                <p:nvPr/>
              </p:nvCxnSpPr>
              <p:spPr>
                <a:xfrm>
                  <a:off x="1049373" y="3238315"/>
                  <a:ext cx="2006730" cy="0"/>
                </a:xfrm>
                <a:prstGeom prst="line">
                  <a:avLst/>
                </a:prstGeom>
                <a:grpFill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20DD0F-68E7-47D2-5DDA-3AC2C5FE387B}"/>
                  </a:ext>
                </a:extLst>
              </p:cNvPr>
              <p:cNvSpPr txBox="1"/>
              <p:nvPr/>
            </p:nvSpPr>
            <p:spPr>
              <a:xfrm>
                <a:off x="1834691" y="3384644"/>
                <a:ext cx="928652" cy="243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+mn-lt"/>
                  </a:rPr>
                  <a:t>Pure OS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F332A8A-478E-9447-EC30-38F25A4E3652}"/>
                </a:ext>
              </a:extLst>
            </p:cNvPr>
            <p:cNvSpPr txBox="1"/>
            <p:nvPr/>
          </p:nvSpPr>
          <p:spPr>
            <a:xfrm>
              <a:off x="3736633" y="2689989"/>
              <a:ext cx="198665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spcAft>
                  <a:spcPts val="1200"/>
                </a:spcAft>
              </a:pPr>
              <a:r>
                <a:rPr lang="en-US" dirty="0">
                  <a:solidFill>
                    <a:srgbClr val="080000"/>
                  </a:solidFill>
                  <a:latin typeface="+mn-lt"/>
                </a:rPr>
                <a:t>Submit Python pickle files and R RDA files to SAS Model Manager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055EBC8-34B6-DEBB-140F-250AC682F5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84674" y="2072103"/>
              <a:ext cx="472217" cy="472217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62E5E18-52D2-917C-A2CA-03895DF23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71035" y="2109572"/>
              <a:ext cx="369333" cy="369333"/>
            </a:xfrm>
            <a:prstGeom prst="rect">
              <a:avLst/>
            </a:prstGeom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BAE6141-6026-D627-97BC-7CC001689C34}"/>
                </a:ext>
              </a:extLst>
            </p:cNvPr>
            <p:cNvGrpSpPr/>
            <p:nvPr/>
          </p:nvGrpSpPr>
          <p:grpSpPr>
            <a:xfrm>
              <a:off x="5813808" y="2008440"/>
              <a:ext cx="2051539" cy="2342868"/>
              <a:chOff x="1167692" y="3298122"/>
              <a:chExt cx="2051539" cy="1547446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0DD173A6-60F1-A3A8-D9ED-C143005F2987}"/>
                  </a:ext>
                </a:extLst>
              </p:cNvPr>
              <p:cNvGrpSpPr/>
              <p:nvPr/>
            </p:nvGrpSpPr>
            <p:grpSpPr>
              <a:xfrm>
                <a:off x="1167692" y="3298122"/>
                <a:ext cx="2051539" cy="1547446"/>
                <a:chOff x="1026969" y="2835578"/>
                <a:chExt cx="2051539" cy="1547446"/>
              </a:xfrm>
              <a:solidFill>
                <a:srgbClr val="61B8FF"/>
              </a:solidFill>
            </p:grpSpPr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98427114-A1C1-69BA-B21B-A6AA34329A9C}"/>
                    </a:ext>
                  </a:extLst>
                </p:cNvPr>
                <p:cNvSpPr/>
                <p:nvPr/>
              </p:nvSpPr>
              <p:spPr>
                <a:xfrm>
                  <a:off x="1026969" y="2835578"/>
                  <a:ext cx="2051539" cy="1547446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860EA3DC-94C5-4A78-AF9C-D7F928502730}"/>
                    </a:ext>
                  </a:extLst>
                </p:cNvPr>
                <p:cNvCxnSpPr/>
                <p:nvPr/>
              </p:nvCxnSpPr>
              <p:spPr>
                <a:xfrm>
                  <a:off x="1049373" y="3238315"/>
                  <a:ext cx="2006730" cy="0"/>
                </a:xfrm>
                <a:prstGeom prst="line">
                  <a:avLst/>
                </a:prstGeom>
                <a:grpFill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F27FCE1-3501-E700-493A-6D4916072C09}"/>
                  </a:ext>
                </a:extLst>
              </p:cNvPr>
              <p:cNvSpPr txBox="1"/>
              <p:nvPr/>
            </p:nvSpPr>
            <p:spPr>
              <a:xfrm>
                <a:off x="1834691" y="3384644"/>
                <a:ext cx="1122359" cy="243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+mn-lt"/>
                  </a:rPr>
                  <a:t>SAS Pickle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511522A-95DD-61DD-7D11-58B8C5F7508B}"/>
                </a:ext>
              </a:extLst>
            </p:cNvPr>
            <p:cNvSpPr txBox="1"/>
            <p:nvPr/>
          </p:nvSpPr>
          <p:spPr>
            <a:xfrm>
              <a:off x="5960549" y="2689989"/>
              <a:ext cx="19866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spcAft>
                  <a:spcPts val="1200"/>
                </a:spcAft>
              </a:pPr>
              <a:r>
                <a:rPr lang="en-US" dirty="0">
                  <a:solidFill>
                    <a:srgbClr val="080000"/>
                  </a:solidFill>
                  <a:latin typeface="+mn-lt"/>
                </a:rPr>
                <a:t>Convert a SAS model built with SAS to a pickle file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10F8F00-B024-2C55-2B9C-E7FE64EAE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99929" y="2082603"/>
              <a:ext cx="480878" cy="4808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9201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emoTitle">
            <a:extLst>
              <a:ext uri="{FF2B5EF4-FFF2-40B4-BE49-F238E27FC236}">
                <a16:creationId xmlns:a16="http://schemas.microsoft.com/office/drawing/2014/main" id="{3EB29BB9-9300-417E-9D4B-7241C663A0A4}"/>
              </a:ext>
            </a:extLst>
          </p:cNvPr>
          <p:cNvSpPr txBox="1">
            <a:spLocks/>
          </p:cNvSpPr>
          <p:nvPr/>
        </p:nvSpPr>
        <p:spPr>
          <a:xfrm>
            <a:off x="2827020" y="1872776"/>
            <a:ext cx="6057900" cy="58477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b="0" dirty="0"/>
              <a:t>SAS Workbench</a:t>
            </a:r>
          </a:p>
        </p:txBody>
      </p:sp>
      <p:sp>
        <p:nvSpPr>
          <p:cNvPr id="5" name="DemoText">
            <a:extLst>
              <a:ext uri="{FF2B5EF4-FFF2-40B4-BE49-F238E27FC236}">
                <a16:creationId xmlns:a16="http://schemas.microsoft.com/office/drawing/2014/main" id="{32E35B12-08C8-460A-8880-BF3A7B7941D9}"/>
              </a:ext>
            </a:extLst>
          </p:cNvPr>
          <p:cNvSpPr txBox="1">
            <a:spLocks/>
          </p:cNvSpPr>
          <p:nvPr/>
        </p:nvSpPr>
        <p:spPr>
          <a:xfrm>
            <a:off x="2827020" y="2577975"/>
            <a:ext cx="6057900" cy="9757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82563" indent="-182563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396875" indent="-182563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33413" indent="-17145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62013" indent="-171450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400"/>
              </a:spcAft>
            </a:pPr>
            <a:r>
              <a:rPr lang="en-US" dirty="0"/>
              <a:t>This demonstration illustrates how to leverage SAS Viya cloud algorithms from the Python API in SAS Workbench. </a:t>
            </a:r>
          </a:p>
        </p:txBody>
      </p:sp>
      <p:sp>
        <p:nvSpPr>
          <p:cNvPr id="7" name="Freeform 16">
            <a:extLst>
              <a:ext uri="{FF2B5EF4-FFF2-40B4-BE49-F238E27FC236}">
                <a16:creationId xmlns:a16="http://schemas.microsoft.com/office/drawing/2014/main" id="{DC7847C3-0D88-4A3F-B338-02D52A7F6FF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98255" y="1399032"/>
            <a:ext cx="1392545" cy="1166683"/>
          </a:xfrm>
          <a:custGeom>
            <a:avLst/>
            <a:gdLst>
              <a:gd name="T0" fmla="*/ 1653 w 3428"/>
              <a:gd name="T1" fmla="*/ 2395 h 2872"/>
              <a:gd name="T2" fmla="*/ 1761 w 3428"/>
              <a:gd name="T3" fmla="*/ 2413 h 2872"/>
              <a:gd name="T4" fmla="*/ 1711 w 3428"/>
              <a:gd name="T5" fmla="*/ 2315 h 2872"/>
              <a:gd name="T6" fmla="*/ 1824 w 3428"/>
              <a:gd name="T7" fmla="*/ 2350 h 2872"/>
              <a:gd name="T8" fmla="*/ 1738 w 3428"/>
              <a:gd name="T9" fmla="*/ 2489 h 2872"/>
              <a:gd name="T10" fmla="*/ 1599 w 3428"/>
              <a:gd name="T11" fmla="*/ 2403 h 2872"/>
              <a:gd name="T12" fmla="*/ 1685 w 3428"/>
              <a:gd name="T13" fmla="*/ 2263 h 2872"/>
              <a:gd name="T14" fmla="*/ 1748 w 3428"/>
              <a:gd name="T15" fmla="*/ 1637 h 2872"/>
              <a:gd name="T16" fmla="*/ 1675 w 3428"/>
              <a:gd name="T17" fmla="*/ 1652 h 2872"/>
              <a:gd name="T18" fmla="*/ 1650 w 3428"/>
              <a:gd name="T19" fmla="*/ 1441 h 2872"/>
              <a:gd name="T20" fmla="*/ 1502 w 3428"/>
              <a:gd name="T21" fmla="*/ 1566 h 2872"/>
              <a:gd name="T22" fmla="*/ 1484 w 3428"/>
              <a:gd name="T23" fmla="*/ 1502 h 2872"/>
              <a:gd name="T24" fmla="*/ 1919 w 3428"/>
              <a:gd name="T25" fmla="*/ 1486 h 2872"/>
              <a:gd name="T26" fmla="*/ 2058 w 3428"/>
              <a:gd name="T27" fmla="*/ 1647 h 2872"/>
              <a:gd name="T28" fmla="*/ 1882 w 3428"/>
              <a:gd name="T29" fmla="*/ 1537 h 2872"/>
              <a:gd name="T30" fmla="*/ 1799 w 3428"/>
              <a:gd name="T31" fmla="*/ 1605 h 2872"/>
              <a:gd name="T32" fmla="*/ 2069 w 3428"/>
              <a:gd name="T33" fmla="*/ 1330 h 2872"/>
              <a:gd name="T34" fmla="*/ 1840 w 3428"/>
              <a:gd name="T35" fmla="*/ 1328 h 2872"/>
              <a:gd name="T36" fmla="*/ 1590 w 3428"/>
              <a:gd name="T37" fmla="*/ 1349 h 2872"/>
              <a:gd name="T38" fmla="*/ 1375 w 3428"/>
              <a:gd name="T39" fmla="*/ 1315 h 2872"/>
              <a:gd name="T40" fmla="*/ 1642 w 3428"/>
              <a:gd name="T41" fmla="*/ 1204 h 2872"/>
              <a:gd name="T42" fmla="*/ 1599 w 3428"/>
              <a:gd name="T43" fmla="*/ 1266 h 2872"/>
              <a:gd name="T44" fmla="*/ 1465 w 3428"/>
              <a:gd name="T45" fmla="*/ 1098 h 2872"/>
              <a:gd name="T46" fmla="*/ 1944 w 3428"/>
              <a:gd name="T47" fmla="*/ 1078 h 2872"/>
              <a:gd name="T48" fmla="*/ 1831 w 3428"/>
              <a:gd name="T49" fmla="*/ 1262 h 2872"/>
              <a:gd name="T50" fmla="*/ 1773 w 3428"/>
              <a:gd name="T51" fmla="*/ 1214 h 2872"/>
              <a:gd name="T52" fmla="*/ 1725 w 3428"/>
              <a:gd name="T53" fmla="*/ 995 h 2872"/>
              <a:gd name="T54" fmla="*/ 1692 w 3428"/>
              <a:gd name="T55" fmla="*/ 1204 h 2872"/>
              <a:gd name="T56" fmla="*/ 429 w 3428"/>
              <a:gd name="T57" fmla="*/ 353 h 2872"/>
              <a:gd name="T58" fmla="*/ 339 w 3428"/>
              <a:gd name="T59" fmla="*/ 444 h 2872"/>
              <a:gd name="T60" fmla="*/ 408 w 3428"/>
              <a:gd name="T61" fmla="*/ 2103 h 2872"/>
              <a:gd name="T62" fmla="*/ 3078 w 3428"/>
              <a:gd name="T63" fmla="*/ 2054 h 2872"/>
              <a:gd name="T64" fmla="*/ 3053 w 3428"/>
              <a:gd name="T65" fmla="*/ 373 h 2872"/>
              <a:gd name="T66" fmla="*/ 3029 w 3428"/>
              <a:gd name="T67" fmla="*/ 263 h 2872"/>
              <a:gd name="T68" fmla="*/ 3177 w 3428"/>
              <a:gd name="T69" fmla="*/ 410 h 2872"/>
              <a:gd name="T70" fmla="*/ 3114 w 3428"/>
              <a:gd name="T71" fmla="*/ 2155 h 2872"/>
              <a:gd name="T72" fmla="*/ 365 w 3428"/>
              <a:gd name="T73" fmla="*/ 2186 h 2872"/>
              <a:gd name="T74" fmla="*/ 245 w 3428"/>
              <a:gd name="T75" fmla="*/ 2015 h 2872"/>
              <a:gd name="T76" fmla="*/ 337 w 3428"/>
              <a:gd name="T77" fmla="*/ 285 h 2872"/>
              <a:gd name="T78" fmla="*/ 3276 w 3428"/>
              <a:gd name="T79" fmla="*/ 11 h 2872"/>
              <a:gd name="T80" fmla="*/ 3425 w 3428"/>
              <a:gd name="T81" fmla="*/ 186 h 2872"/>
              <a:gd name="T82" fmla="*/ 3364 w 3428"/>
              <a:gd name="T83" fmla="*/ 2591 h 2872"/>
              <a:gd name="T84" fmla="*/ 2000 w 3428"/>
              <a:gd name="T85" fmla="*/ 2659 h 2872"/>
              <a:gd name="T86" fmla="*/ 1983 w 3428"/>
              <a:gd name="T87" fmla="*/ 2768 h 2872"/>
              <a:gd name="T88" fmla="*/ 2637 w 3428"/>
              <a:gd name="T89" fmla="*/ 2779 h 2872"/>
              <a:gd name="T90" fmla="*/ 2674 w 3428"/>
              <a:gd name="T91" fmla="*/ 2853 h 2872"/>
              <a:gd name="T92" fmla="*/ 2020 w 3428"/>
              <a:gd name="T93" fmla="*/ 2872 h 2872"/>
              <a:gd name="T94" fmla="*/ 1877 w 3428"/>
              <a:gd name="T95" fmla="*/ 2777 h 2872"/>
              <a:gd name="T96" fmla="*/ 1933 w 3428"/>
              <a:gd name="T97" fmla="*/ 2589 h 2872"/>
              <a:gd name="T98" fmla="*/ 3257 w 3428"/>
              <a:gd name="T99" fmla="*/ 2553 h 2872"/>
              <a:gd name="T100" fmla="*/ 3336 w 3428"/>
              <a:gd name="T101" fmla="*/ 222 h 2872"/>
              <a:gd name="T102" fmla="*/ 3233 w 3428"/>
              <a:gd name="T103" fmla="*/ 95 h 2872"/>
              <a:gd name="T104" fmla="*/ 114 w 3428"/>
              <a:gd name="T105" fmla="*/ 149 h 2872"/>
              <a:gd name="T106" fmla="*/ 114 w 3428"/>
              <a:gd name="T107" fmla="*/ 2506 h 2872"/>
              <a:gd name="T108" fmla="*/ 1405 w 3428"/>
              <a:gd name="T109" fmla="*/ 2563 h 2872"/>
              <a:gd name="T110" fmla="*/ 1554 w 3428"/>
              <a:gd name="T111" fmla="*/ 2687 h 2872"/>
              <a:gd name="T112" fmla="*/ 1464 w 3428"/>
              <a:gd name="T113" fmla="*/ 2860 h 2872"/>
              <a:gd name="T114" fmla="*/ 749 w 3428"/>
              <a:gd name="T115" fmla="*/ 2853 h 2872"/>
              <a:gd name="T116" fmla="*/ 786 w 3428"/>
              <a:gd name="T117" fmla="*/ 2779 h 2872"/>
              <a:gd name="T118" fmla="*/ 1462 w 3428"/>
              <a:gd name="T119" fmla="*/ 2698 h 2872"/>
              <a:gd name="T120" fmla="*/ 185 w 3428"/>
              <a:gd name="T121" fmla="*/ 2652 h 2872"/>
              <a:gd name="T122" fmla="*/ 11 w 3428"/>
              <a:gd name="T123" fmla="*/ 2504 h 2872"/>
              <a:gd name="T124" fmla="*/ 43 w 3428"/>
              <a:gd name="T125" fmla="*/ 91 h 2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28" h="2872">
                <a:moveTo>
                  <a:pt x="1711" y="2315"/>
                </a:moveTo>
                <a:lnTo>
                  <a:pt x="1691" y="2318"/>
                </a:lnTo>
                <a:lnTo>
                  <a:pt x="1675" y="2327"/>
                </a:lnTo>
                <a:lnTo>
                  <a:pt x="1662" y="2340"/>
                </a:lnTo>
                <a:lnTo>
                  <a:pt x="1653" y="2357"/>
                </a:lnTo>
                <a:lnTo>
                  <a:pt x="1650" y="2377"/>
                </a:lnTo>
                <a:lnTo>
                  <a:pt x="1653" y="2395"/>
                </a:lnTo>
                <a:lnTo>
                  <a:pt x="1662" y="2413"/>
                </a:lnTo>
                <a:lnTo>
                  <a:pt x="1675" y="2426"/>
                </a:lnTo>
                <a:lnTo>
                  <a:pt x="1691" y="2435"/>
                </a:lnTo>
                <a:lnTo>
                  <a:pt x="1711" y="2438"/>
                </a:lnTo>
                <a:lnTo>
                  <a:pt x="1731" y="2435"/>
                </a:lnTo>
                <a:lnTo>
                  <a:pt x="1747" y="2426"/>
                </a:lnTo>
                <a:lnTo>
                  <a:pt x="1761" y="2413"/>
                </a:lnTo>
                <a:lnTo>
                  <a:pt x="1769" y="2395"/>
                </a:lnTo>
                <a:lnTo>
                  <a:pt x="1772" y="2377"/>
                </a:lnTo>
                <a:lnTo>
                  <a:pt x="1769" y="2357"/>
                </a:lnTo>
                <a:lnTo>
                  <a:pt x="1761" y="2340"/>
                </a:lnTo>
                <a:lnTo>
                  <a:pt x="1747" y="2327"/>
                </a:lnTo>
                <a:lnTo>
                  <a:pt x="1731" y="2318"/>
                </a:lnTo>
                <a:lnTo>
                  <a:pt x="1711" y="2315"/>
                </a:lnTo>
                <a:close/>
                <a:moveTo>
                  <a:pt x="1711" y="2260"/>
                </a:moveTo>
                <a:lnTo>
                  <a:pt x="1738" y="2263"/>
                </a:lnTo>
                <a:lnTo>
                  <a:pt x="1762" y="2273"/>
                </a:lnTo>
                <a:lnTo>
                  <a:pt x="1784" y="2286"/>
                </a:lnTo>
                <a:lnTo>
                  <a:pt x="1801" y="2304"/>
                </a:lnTo>
                <a:lnTo>
                  <a:pt x="1815" y="2326"/>
                </a:lnTo>
                <a:lnTo>
                  <a:pt x="1824" y="2350"/>
                </a:lnTo>
                <a:lnTo>
                  <a:pt x="1827" y="2377"/>
                </a:lnTo>
                <a:lnTo>
                  <a:pt x="1824" y="2403"/>
                </a:lnTo>
                <a:lnTo>
                  <a:pt x="1815" y="2428"/>
                </a:lnTo>
                <a:lnTo>
                  <a:pt x="1801" y="2450"/>
                </a:lnTo>
                <a:lnTo>
                  <a:pt x="1784" y="2467"/>
                </a:lnTo>
                <a:lnTo>
                  <a:pt x="1762" y="2481"/>
                </a:lnTo>
                <a:lnTo>
                  <a:pt x="1738" y="2489"/>
                </a:lnTo>
                <a:lnTo>
                  <a:pt x="1711" y="2492"/>
                </a:lnTo>
                <a:lnTo>
                  <a:pt x="1685" y="2489"/>
                </a:lnTo>
                <a:lnTo>
                  <a:pt x="1660" y="2481"/>
                </a:lnTo>
                <a:lnTo>
                  <a:pt x="1638" y="2467"/>
                </a:lnTo>
                <a:lnTo>
                  <a:pt x="1621" y="2450"/>
                </a:lnTo>
                <a:lnTo>
                  <a:pt x="1607" y="2428"/>
                </a:lnTo>
                <a:lnTo>
                  <a:pt x="1599" y="2403"/>
                </a:lnTo>
                <a:lnTo>
                  <a:pt x="1596" y="2377"/>
                </a:lnTo>
                <a:lnTo>
                  <a:pt x="1599" y="2350"/>
                </a:lnTo>
                <a:lnTo>
                  <a:pt x="1607" y="2326"/>
                </a:lnTo>
                <a:lnTo>
                  <a:pt x="1621" y="2304"/>
                </a:lnTo>
                <a:lnTo>
                  <a:pt x="1638" y="2286"/>
                </a:lnTo>
                <a:lnTo>
                  <a:pt x="1660" y="2273"/>
                </a:lnTo>
                <a:lnTo>
                  <a:pt x="1685" y="2263"/>
                </a:lnTo>
                <a:lnTo>
                  <a:pt x="1711" y="2260"/>
                </a:lnTo>
                <a:close/>
                <a:moveTo>
                  <a:pt x="1671" y="1446"/>
                </a:moveTo>
                <a:lnTo>
                  <a:pt x="1692" y="1451"/>
                </a:lnTo>
                <a:lnTo>
                  <a:pt x="1713" y="1453"/>
                </a:lnTo>
                <a:lnTo>
                  <a:pt x="1732" y="1452"/>
                </a:lnTo>
                <a:lnTo>
                  <a:pt x="1748" y="1448"/>
                </a:lnTo>
                <a:lnTo>
                  <a:pt x="1748" y="1637"/>
                </a:lnTo>
                <a:lnTo>
                  <a:pt x="1745" y="1652"/>
                </a:lnTo>
                <a:lnTo>
                  <a:pt x="1737" y="1664"/>
                </a:lnTo>
                <a:lnTo>
                  <a:pt x="1725" y="1672"/>
                </a:lnTo>
                <a:lnTo>
                  <a:pt x="1710" y="1675"/>
                </a:lnTo>
                <a:lnTo>
                  <a:pt x="1695" y="1672"/>
                </a:lnTo>
                <a:lnTo>
                  <a:pt x="1683" y="1664"/>
                </a:lnTo>
                <a:lnTo>
                  <a:pt x="1675" y="1652"/>
                </a:lnTo>
                <a:lnTo>
                  <a:pt x="1671" y="1637"/>
                </a:lnTo>
                <a:lnTo>
                  <a:pt x="1671" y="1446"/>
                </a:lnTo>
                <a:close/>
                <a:moveTo>
                  <a:pt x="1605" y="1388"/>
                </a:moveTo>
                <a:lnTo>
                  <a:pt x="1617" y="1407"/>
                </a:lnTo>
                <a:lnTo>
                  <a:pt x="1633" y="1423"/>
                </a:lnTo>
                <a:lnTo>
                  <a:pt x="1652" y="1436"/>
                </a:lnTo>
                <a:lnTo>
                  <a:pt x="1650" y="1441"/>
                </a:lnTo>
                <a:lnTo>
                  <a:pt x="1646" y="1448"/>
                </a:lnTo>
                <a:lnTo>
                  <a:pt x="1642" y="1452"/>
                </a:lnTo>
                <a:lnTo>
                  <a:pt x="1538" y="1556"/>
                </a:lnTo>
                <a:lnTo>
                  <a:pt x="1530" y="1562"/>
                </a:lnTo>
                <a:lnTo>
                  <a:pt x="1521" y="1566"/>
                </a:lnTo>
                <a:lnTo>
                  <a:pt x="1511" y="1567"/>
                </a:lnTo>
                <a:lnTo>
                  <a:pt x="1502" y="1566"/>
                </a:lnTo>
                <a:lnTo>
                  <a:pt x="1493" y="1562"/>
                </a:lnTo>
                <a:lnTo>
                  <a:pt x="1484" y="1556"/>
                </a:lnTo>
                <a:lnTo>
                  <a:pt x="1477" y="1546"/>
                </a:lnTo>
                <a:lnTo>
                  <a:pt x="1474" y="1535"/>
                </a:lnTo>
                <a:lnTo>
                  <a:pt x="1474" y="1524"/>
                </a:lnTo>
                <a:lnTo>
                  <a:pt x="1477" y="1512"/>
                </a:lnTo>
                <a:lnTo>
                  <a:pt x="1484" y="1502"/>
                </a:lnTo>
                <a:lnTo>
                  <a:pt x="1588" y="1398"/>
                </a:lnTo>
                <a:lnTo>
                  <a:pt x="1597" y="1392"/>
                </a:lnTo>
                <a:lnTo>
                  <a:pt x="1605" y="1388"/>
                </a:lnTo>
                <a:close/>
                <a:moveTo>
                  <a:pt x="1730" y="1347"/>
                </a:moveTo>
                <a:lnTo>
                  <a:pt x="1988" y="1415"/>
                </a:lnTo>
                <a:lnTo>
                  <a:pt x="1921" y="1483"/>
                </a:lnTo>
                <a:lnTo>
                  <a:pt x="1919" y="1486"/>
                </a:lnTo>
                <a:lnTo>
                  <a:pt x="1918" y="1489"/>
                </a:lnTo>
                <a:lnTo>
                  <a:pt x="1918" y="1492"/>
                </a:lnTo>
                <a:lnTo>
                  <a:pt x="1919" y="1495"/>
                </a:lnTo>
                <a:lnTo>
                  <a:pt x="1921" y="1499"/>
                </a:lnTo>
                <a:lnTo>
                  <a:pt x="2050" y="1628"/>
                </a:lnTo>
                <a:lnTo>
                  <a:pt x="2056" y="1637"/>
                </a:lnTo>
                <a:lnTo>
                  <a:pt x="2058" y="1647"/>
                </a:lnTo>
                <a:lnTo>
                  <a:pt x="2056" y="1658"/>
                </a:lnTo>
                <a:lnTo>
                  <a:pt x="2050" y="1666"/>
                </a:lnTo>
                <a:lnTo>
                  <a:pt x="2041" y="1672"/>
                </a:lnTo>
                <a:lnTo>
                  <a:pt x="2031" y="1674"/>
                </a:lnTo>
                <a:lnTo>
                  <a:pt x="2020" y="1672"/>
                </a:lnTo>
                <a:lnTo>
                  <a:pt x="2011" y="1666"/>
                </a:lnTo>
                <a:lnTo>
                  <a:pt x="1882" y="1537"/>
                </a:lnTo>
                <a:lnTo>
                  <a:pt x="1880" y="1536"/>
                </a:lnTo>
                <a:lnTo>
                  <a:pt x="1877" y="1535"/>
                </a:lnTo>
                <a:lnTo>
                  <a:pt x="1875" y="1534"/>
                </a:lnTo>
                <a:lnTo>
                  <a:pt x="1872" y="1535"/>
                </a:lnTo>
                <a:lnTo>
                  <a:pt x="1869" y="1536"/>
                </a:lnTo>
                <a:lnTo>
                  <a:pt x="1867" y="1537"/>
                </a:lnTo>
                <a:lnTo>
                  <a:pt x="1799" y="1605"/>
                </a:lnTo>
                <a:lnTo>
                  <a:pt x="1730" y="1347"/>
                </a:lnTo>
                <a:close/>
                <a:moveTo>
                  <a:pt x="1833" y="1292"/>
                </a:moveTo>
                <a:lnTo>
                  <a:pt x="2031" y="1292"/>
                </a:lnTo>
                <a:lnTo>
                  <a:pt x="2045" y="1295"/>
                </a:lnTo>
                <a:lnTo>
                  <a:pt x="2058" y="1303"/>
                </a:lnTo>
                <a:lnTo>
                  <a:pt x="2066" y="1315"/>
                </a:lnTo>
                <a:lnTo>
                  <a:pt x="2069" y="1330"/>
                </a:lnTo>
                <a:lnTo>
                  <a:pt x="2066" y="1345"/>
                </a:lnTo>
                <a:lnTo>
                  <a:pt x="2058" y="1357"/>
                </a:lnTo>
                <a:lnTo>
                  <a:pt x="2045" y="1365"/>
                </a:lnTo>
                <a:lnTo>
                  <a:pt x="2031" y="1369"/>
                </a:lnTo>
                <a:lnTo>
                  <a:pt x="1831" y="1369"/>
                </a:lnTo>
                <a:lnTo>
                  <a:pt x="1838" y="1349"/>
                </a:lnTo>
                <a:lnTo>
                  <a:pt x="1840" y="1328"/>
                </a:lnTo>
                <a:lnTo>
                  <a:pt x="1838" y="1309"/>
                </a:lnTo>
                <a:lnTo>
                  <a:pt x="1833" y="1292"/>
                </a:lnTo>
                <a:close/>
                <a:moveTo>
                  <a:pt x="1411" y="1292"/>
                </a:moveTo>
                <a:lnTo>
                  <a:pt x="1595" y="1292"/>
                </a:lnTo>
                <a:lnTo>
                  <a:pt x="1590" y="1309"/>
                </a:lnTo>
                <a:lnTo>
                  <a:pt x="1588" y="1328"/>
                </a:lnTo>
                <a:lnTo>
                  <a:pt x="1590" y="1349"/>
                </a:lnTo>
                <a:lnTo>
                  <a:pt x="1597" y="1369"/>
                </a:lnTo>
                <a:lnTo>
                  <a:pt x="1411" y="1369"/>
                </a:lnTo>
                <a:lnTo>
                  <a:pt x="1396" y="1365"/>
                </a:lnTo>
                <a:lnTo>
                  <a:pt x="1384" y="1357"/>
                </a:lnTo>
                <a:lnTo>
                  <a:pt x="1375" y="1345"/>
                </a:lnTo>
                <a:lnTo>
                  <a:pt x="1373" y="1330"/>
                </a:lnTo>
                <a:lnTo>
                  <a:pt x="1375" y="1315"/>
                </a:lnTo>
                <a:lnTo>
                  <a:pt x="1384" y="1303"/>
                </a:lnTo>
                <a:lnTo>
                  <a:pt x="1396" y="1295"/>
                </a:lnTo>
                <a:lnTo>
                  <a:pt x="1411" y="1292"/>
                </a:lnTo>
                <a:close/>
                <a:moveTo>
                  <a:pt x="1504" y="1077"/>
                </a:moveTo>
                <a:lnTo>
                  <a:pt x="1516" y="1080"/>
                </a:lnTo>
                <a:lnTo>
                  <a:pt x="1526" y="1088"/>
                </a:lnTo>
                <a:lnTo>
                  <a:pt x="1642" y="1204"/>
                </a:lnTo>
                <a:lnTo>
                  <a:pt x="1646" y="1209"/>
                </a:lnTo>
                <a:lnTo>
                  <a:pt x="1650" y="1215"/>
                </a:lnTo>
                <a:lnTo>
                  <a:pt x="1652" y="1220"/>
                </a:lnTo>
                <a:lnTo>
                  <a:pt x="1633" y="1233"/>
                </a:lnTo>
                <a:lnTo>
                  <a:pt x="1617" y="1249"/>
                </a:lnTo>
                <a:lnTo>
                  <a:pt x="1605" y="1268"/>
                </a:lnTo>
                <a:lnTo>
                  <a:pt x="1599" y="1266"/>
                </a:lnTo>
                <a:lnTo>
                  <a:pt x="1594" y="1262"/>
                </a:lnTo>
                <a:lnTo>
                  <a:pt x="1588" y="1258"/>
                </a:lnTo>
                <a:lnTo>
                  <a:pt x="1472" y="1142"/>
                </a:lnTo>
                <a:lnTo>
                  <a:pt x="1465" y="1132"/>
                </a:lnTo>
                <a:lnTo>
                  <a:pt x="1461" y="1121"/>
                </a:lnTo>
                <a:lnTo>
                  <a:pt x="1461" y="1108"/>
                </a:lnTo>
                <a:lnTo>
                  <a:pt x="1465" y="1098"/>
                </a:lnTo>
                <a:lnTo>
                  <a:pt x="1472" y="1088"/>
                </a:lnTo>
                <a:lnTo>
                  <a:pt x="1481" y="1080"/>
                </a:lnTo>
                <a:lnTo>
                  <a:pt x="1493" y="1077"/>
                </a:lnTo>
                <a:lnTo>
                  <a:pt x="1504" y="1077"/>
                </a:lnTo>
                <a:close/>
                <a:moveTo>
                  <a:pt x="1921" y="1075"/>
                </a:moveTo>
                <a:lnTo>
                  <a:pt x="1933" y="1075"/>
                </a:lnTo>
                <a:lnTo>
                  <a:pt x="1944" y="1078"/>
                </a:lnTo>
                <a:lnTo>
                  <a:pt x="1954" y="1086"/>
                </a:lnTo>
                <a:lnTo>
                  <a:pt x="1961" y="1096"/>
                </a:lnTo>
                <a:lnTo>
                  <a:pt x="1964" y="1107"/>
                </a:lnTo>
                <a:lnTo>
                  <a:pt x="1964" y="1119"/>
                </a:lnTo>
                <a:lnTo>
                  <a:pt x="1961" y="1130"/>
                </a:lnTo>
                <a:lnTo>
                  <a:pt x="1954" y="1140"/>
                </a:lnTo>
                <a:lnTo>
                  <a:pt x="1831" y="1262"/>
                </a:lnTo>
                <a:lnTo>
                  <a:pt x="1829" y="1264"/>
                </a:lnTo>
                <a:lnTo>
                  <a:pt x="1826" y="1267"/>
                </a:lnTo>
                <a:lnTo>
                  <a:pt x="1823" y="1268"/>
                </a:lnTo>
                <a:lnTo>
                  <a:pt x="1810" y="1248"/>
                </a:lnTo>
                <a:lnTo>
                  <a:pt x="1792" y="1230"/>
                </a:lnTo>
                <a:lnTo>
                  <a:pt x="1772" y="1218"/>
                </a:lnTo>
                <a:lnTo>
                  <a:pt x="1773" y="1214"/>
                </a:lnTo>
                <a:lnTo>
                  <a:pt x="1775" y="1211"/>
                </a:lnTo>
                <a:lnTo>
                  <a:pt x="1777" y="1208"/>
                </a:lnTo>
                <a:lnTo>
                  <a:pt x="1900" y="1086"/>
                </a:lnTo>
                <a:lnTo>
                  <a:pt x="1910" y="1078"/>
                </a:lnTo>
                <a:lnTo>
                  <a:pt x="1921" y="1075"/>
                </a:lnTo>
                <a:close/>
                <a:moveTo>
                  <a:pt x="1710" y="993"/>
                </a:moveTo>
                <a:lnTo>
                  <a:pt x="1725" y="995"/>
                </a:lnTo>
                <a:lnTo>
                  <a:pt x="1737" y="1003"/>
                </a:lnTo>
                <a:lnTo>
                  <a:pt x="1745" y="1016"/>
                </a:lnTo>
                <a:lnTo>
                  <a:pt x="1748" y="1030"/>
                </a:lnTo>
                <a:lnTo>
                  <a:pt x="1748" y="1208"/>
                </a:lnTo>
                <a:lnTo>
                  <a:pt x="1732" y="1204"/>
                </a:lnTo>
                <a:lnTo>
                  <a:pt x="1713" y="1202"/>
                </a:lnTo>
                <a:lnTo>
                  <a:pt x="1692" y="1204"/>
                </a:lnTo>
                <a:lnTo>
                  <a:pt x="1671" y="1210"/>
                </a:lnTo>
                <a:lnTo>
                  <a:pt x="1671" y="1030"/>
                </a:lnTo>
                <a:lnTo>
                  <a:pt x="1675" y="1016"/>
                </a:lnTo>
                <a:lnTo>
                  <a:pt x="1683" y="1003"/>
                </a:lnTo>
                <a:lnTo>
                  <a:pt x="1695" y="995"/>
                </a:lnTo>
                <a:lnTo>
                  <a:pt x="1710" y="993"/>
                </a:lnTo>
                <a:close/>
                <a:moveTo>
                  <a:pt x="429" y="353"/>
                </a:moveTo>
                <a:lnTo>
                  <a:pt x="408" y="355"/>
                </a:lnTo>
                <a:lnTo>
                  <a:pt x="390" y="362"/>
                </a:lnTo>
                <a:lnTo>
                  <a:pt x="372" y="373"/>
                </a:lnTo>
                <a:lnTo>
                  <a:pt x="358" y="386"/>
                </a:lnTo>
                <a:lnTo>
                  <a:pt x="347" y="404"/>
                </a:lnTo>
                <a:lnTo>
                  <a:pt x="341" y="423"/>
                </a:lnTo>
                <a:lnTo>
                  <a:pt x="339" y="444"/>
                </a:lnTo>
                <a:lnTo>
                  <a:pt x="339" y="2015"/>
                </a:lnTo>
                <a:lnTo>
                  <a:pt x="341" y="2035"/>
                </a:lnTo>
                <a:lnTo>
                  <a:pt x="347" y="2054"/>
                </a:lnTo>
                <a:lnTo>
                  <a:pt x="358" y="2072"/>
                </a:lnTo>
                <a:lnTo>
                  <a:pt x="372" y="2085"/>
                </a:lnTo>
                <a:lnTo>
                  <a:pt x="390" y="2096"/>
                </a:lnTo>
                <a:lnTo>
                  <a:pt x="408" y="2103"/>
                </a:lnTo>
                <a:lnTo>
                  <a:pt x="429" y="2105"/>
                </a:lnTo>
                <a:lnTo>
                  <a:pt x="2996" y="2105"/>
                </a:lnTo>
                <a:lnTo>
                  <a:pt x="3017" y="2103"/>
                </a:lnTo>
                <a:lnTo>
                  <a:pt x="3036" y="2096"/>
                </a:lnTo>
                <a:lnTo>
                  <a:pt x="3053" y="2085"/>
                </a:lnTo>
                <a:lnTo>
                  <a:pt x="3067" y="2072"/>
                </a:lnTo>
                <a:lnTo>
                  <a:pt x="3078" y="2054"/>
                </a:lnTo>
                <a:lnTo>
                  <a:pt x="3084" y="2035"/>
                </a:lnTo>
                <a:lnTo>
                  <a:pt x="3087" y="2015"/>
                </a:lnTo>
                <a:lnTo>
                  <a:pt x="3087" y="444"/>
                </a:lnTo>
                <a:lnTo>
                  <a:pt x="3084" y="423"/>
                </a:lnTo>
                <a:lnTo>
                  <a:pt x="3078" y="404"/>
                </a:lnTo>
                <a:lnTo>
                  <a:pt x="3067" y="386"/>
                </a:lnTo>
                <a:lnTo>
                  <a:pt x="3053" y="373"/>
                </a:lnTo>
                <a:lnTo>
                  <a:pt x="3036" y="362"/>
                </a:lnTo>
                <a:lnTo>
                  <a:pt x="3017" y="355"/>
                </a:lnTo>
                <a:lnTo>
                  <a:pt x="2996" y="353"/>
                </a:lnTo>
                <a:lnTo>
                  <a:pt x="429" y="353"/>
                </a:lnTo>
                <a:close/>
                <a:moveTo>
                  <a:pt x="429" y="260"/>
                </a:moveTo>
                <a:lnTo>
                  <a:pt x="2996" y="260"/>
                </a:lnTo>
                <a:lnTo>
                  <a:pt x="3029" y="263"/>
                </a:lnTo>
                <a:lnTo>
                  <a:pt x="3060" y="272"/>
                </a:lnTo>
                <a:lnTo>
                  <a:pt x="3088" y="285"/>
                </a:lnTo>
                <a:lnTo>
                  <a:pt x="3114" y="303"/>
                </a:lnTo>
                <a:lnTo>
                  <a:pt x="3136" y="325"/>
                </a:lnTo>
                <a:lnTo>
                  <a:pt x="3155" y="351"/>
                </a:lnTo>
                <a:lnTo>
                  <a:pt x="3168" y="380"/>
                </a:lnTo>
                <a:lnTo>
                  <a:pt x="3177" y="410"/>
                </a:lnTo>
                <a:lnTo>
                  <a:pt x="3180" y="444"/>
                </a:lnTo>
                <a:lnTo>
                  <a:pt x="3180" y="2015"/>
                </a:lnTo>
                <a:lnTo>
                  <a:pt x="3177" y="2048"/>
                </a:lnTo>
                <a:lnTo>
                  <a:pt x="3168" y="2078"/>
                </a:lnTo>
                <a:lnTo>
                  <a:pt x="3155" y="2107"/>
                </a:lnTo>
                <a:lnTo>
                  <a:pt x="3136" y="2133"/>
                </a:lnTo>
                <a:lnTo>
                  <a:pt x="3114" y="2155"/>
                </a:lnTo>
                <a:lnTo>
                  <a:pt x="3088" y="2173"/>
                </a:lnTo>
                <a:lnTo>
                  <a:pt x="3060" y="2186"/>
                </a:lnTo>
                <a:lnTo>
                  <a:pt x="3029" y="2196"/>
                </a:lnTo>
                <a:lnTo>
                  <a:pt x="2996" y="2198"/>
                </a:lnTo>
                <a:lnTo>
                  <a:pt x="429" y="2198"/>
                </a:lnTo>
                <a:lnTo>
                  <a:pt x="396" y="2196"/>
                </a:lnTo>
                <a:lnTo>
                  <a:pt x="365" y="2186"/>
                </a:lnTo>
                <a:lnTo>
                  <a:pt x="337" y="2173"/>
                </a:lnTo>
                <a:lnTo>
                  <a:pt x="311" y="2155"/>
                </a:lnTo>
                <a:lnTo>
                  <a:pt x="289" y="2133"/>
                </a:lnTo>
                <a:lnTo>
                  <a:pt x="271" y="2107"/>
                </a:lnTo>
                <a:lnTo>
                  <a:pt x="257" y="2078"/>
                </a:lnTo>
                <a:lnTo>
                  <a:pt x="248" y="2048"/>
                </a:lnTo>
                <a:lnTo>
                  <a:pt x="245" y="2015"/>
                </a:lnTo>
                <a:lnTo>
                  <a:pt x="245" y="444"/>
                </a:lnTo>
                <a:lnTo>
                  <a:pt x="248" y="410"/>
                </a:lnTo>
                <a:lnTo>
                  <a:pt x="257" y="380"/>
                </a:lnTo>
                <a:lnTo>
                  <a:pt x="271" y="351"/>
                </a:lnTo>
                <a:lnTo>
                  <a:pt x="289" y="325"/>
                </a:lnTo>
                <a:lnTo>
                  <a:pt x="311" y="303"/>
                </a:lnTo>
                <a:lnTo>
                  <a:pt x="337" y="285"/>
                </a:lnTo>
                <a:lnTo>
                  <a:pt x="365" y="272"/>
                </a:lnTo>
                <a:lnTo>
                  <a:pt x="396" y="263"/>
                </a:lnTo>
                <a:lnTo>
                  <a:pt x="429" y="260"/>
                </a:lnTo>
                <a:close/>
                <a:moveTo>
                  <a:pt x="221" y="0"/>
                </a:moveTo>
                <a:lnTo>
                  <a:pt x="3207" y="0"/>
                </a:lnTo>
                <a:lnTo>
                  <a:pt x="3243" y="2"/>
                </a:lnTo>
                <a:lnTo>
                  <a:pt x="3276" y="11"/>
                </a:lnTo>
                <a:lnTo>
                  <a:pt x="3309" y="24"/>
                </a:lnTo>
                <a:lnTo>
                  <a:pt x="3338" y="43"/>
                </a:lnTo>
                <a:lnTo>
                  <a:pt x="3364" y="65"/>
                </a:lnTo>
                <a:lnTo>
                  <a:pt x="3385" y="91"/>
                </a:lnTo>
                <a:lnTo>
                  <a:pt x="3403" y="120"/>
                </a:lnTo>
                <a:lnTo>
                  <a:pt x="3417" y="151"/>
                </a:lnTo>
                <a:lnTo>
                  <a:pt x="3425" y="186"/>
                </a:lnTo>
                <a:lnTo>
                  <a:pt x="3428" y="222"/>
                </a:lnTo>
                <a:lnTo>
                  <a:pt x="3428" y="2434"/>
                </a:lnTo>
                <a:lnTo>
                  <a:pt x="3425" y="2470"/>
                </a:lnTo>
                <a:lnTo>
                  <a:pt x="3417" y="2504"/>
                </a:lnTo>
                <a:lnTo>
                  <a:pt x="3403" y="2536"/>
                </a:lnTo>
                <a:lnTo>
                  <a:pt x="3385" y="2565"/>
                </a:lnTo>
                <a:lnTo>
                  <a:pt x="3364" y="2591"/>
                </a:lnTo>
                <a:lnTo>
                  <a:pt x="3338" y="2613"/>
                </a:lnTo>
                <a:lnTo>
                  <a:pt x="3309" y="2631"/>
                </a:lnTo>
                <a:lnTo>
                  <a:pt x="3276" y="2644"/>
                </a:lnTo>
                <a:lnTo>
                  <a:pt x="3243" y="2652"/>
                </a:lnTo>
                <a:lnTo>
                  <a:pt x="3207" y="2656"/>
                </a:lnTo>
                <a:lnTo>
                  <a:pt x="2019" y="2656"/>
                </a:lnTo>
                <a:lnTo>
                  <a:pt x="2000" y="2659"/>
                </a:lnTo>
                <a:lnTo>
                  <a:pt x="1983" y="2668"/>
                </a:lnTo>
                <a:lnTo>
                  <a:pt x="1970" y="2681"/>
                </a:lnTo>
                <a:lnTo>
                  <a:pt x="1961" y="2698"/>
                </a:lnTo>
                <a:lnTo>
                  <a:pt x="1958" y="2718"/>
                </a:lnTo>
                <a:lnTo>
                  <a:pt x="1961" y="2737"/>
                </a:lnTo>
                <a:lnTo>
                  <a:pt x="1970" y="2754"/>
                </a:lnTo>
                <a:lnTo>
                  <a:pt x="1983" y="2768"/>
                </a:lnTo>
                <a:lnTo>
                  <a:pt x="2001" y="2776"/>
                </a:lnTo>
                <a:lnTo>
                  <a:pt x="2019" y="2779"/>
                </a:lnTo>
                <a:lnTo>
                  <a:pt x="2020" y="2779"/>
                </a:lnTo>
                <a:lnTo>
                  <a:pt x="2023" y="2779"/>
                </a:lnTo>
                <a:lnTo>
                  <a:pt x="2024" y="2779"/>
                </a:lnTo>
                <a:lnTo>
                  <a:pt x="2025" y="2779"/>
                </a:lnTo>
                <a:lnTo>
                  <a:pt x="2637" y="2779"/>
                </a:lnTo>
                <a:lnTo>
                  <a:pt x="2652" y="2781"/>
                </a:lnTo>
                <a:lnTo>
                  <a:pt x="2664" y="2789"/>
                </a:lnTo>
                <a:lnTo>
                  <a:pt x="2674" y="2798"/>
                </a:lnTo>
                <a:lnTo>
                  <a:pt x="2681" y="2812"/>
                </a:lnTo>
                <a:lnTo>
                  <a:pt x="2683" y="2826"/>
                </a:lnTo>
                <a:lnTo>
                  <a:pt x="2681" y="2841"/>
                </a:lnTo>
                <a:lnTo>
                  <a:pt x="2674" y="2853"/>
                </a:lnTo>
                <a:lnTo>
                  <a:pt x="2664" y="2864"/>
                </a:lnTo>
                <a:lnTo>
                  <a:pt x="2652" y="2870"/>
                </a:lnTo>
                <a:lnTo>
                  <a:pt x="2637" y="2872"/>
                </a:lnTo>
                <a:lnTo>
                  <a:pt x="2025" y="2872"/>
                </a:lnTo>
                <a:lnTo>
                  <a:pt x="2024" y="2872"/>
                </a:lnTo>
                <a:lnTo>
                  <a:pt x="2021" y="2872"/>
                </a:lnTo>
                <a:lnTo>
                  <a:pt x="2020" y="2872"/>
                </a:lnTo>
                <a:lnTo>
                  <a:pt x="2019" y="2872"/>
                </a:lnTo>
                <a:lnTo>
                  <a:pt x="1988" y="2869"/>
                </a:lnTo>
                <a:lnTo>
                  <a:pt x="1959" y="2860"/>
                </a:lnTo>
                <a:lnTo>
                  <a:pt x="1933" y="2846"/>
                </a:lnTo>
                <a:lnTo>
                  <a:pt x="1910" y="2827"/>
                </a:lnTo>
                <a:lnTo>
                  <a:pt x="1892" y="2804"/>
                </a:lnTo>
                <a:lnTo>
                  <a:pt x="1877" y="2777"/>
                </a:lnTo>
                <a:lnTo>
                  <a:pt x="1869" y="2748"/>
                </a:lnTo>
                <a:lnTo>
                  <a:pt x="1866" y="2718"/>
                </a:lnTo>
                <a:lnTo>
                  <a:pt x="1869" y="2687"/>
                </a:lnTo>
                <a:lnTo>
                  <a:pt x="1877" y="2658"/>
                </a:lnTo>
                <a:lnTo>
                  <a:pt x="1892" y="2632"/>
                </a:lnTo>
                <a:lnTo>
                  <a:pt x="1910" y="2609"/>
                </a:lnTo>
                <a:lnTo>
                  <a:pt x="1933" y="2589"/>
                </a:lnTo>
                <a:lnTo>
                  <a:pt x="1960" y="2575"/>
                </a:lnTo>
                <a:lnTo>
                  <a:pt x="1988" y="2566"/>
                </a:lnTo>
                <a:lnTo>
                  <a:pt x="2019" y="2563"/>
                </a:lnTo>
                <a:lnTo>
                  <a:pt x="2026" y="2563"/>
                </a:lnTo>
                <a:lnTo>
                  <a:pt x="3207" y="2563"/>
                </a:lnTo>
                <a:lnTo>
                  <a:pt x="3233" y="2561"/>
                </a:lnTo>
                <a:lnTo>
                  <a:pt x="3257" y="2553"/>
                </a:lnTo>
                <a:lnTo>
                  <a:pt x="3278" y="2541"/>
                </a:lnTo>
                <a:lnTo>
                  <a:pt x="3298" y="2526"/>
                </a:lnTo>
                <a:lnTo>
                  <a:pt x="3314" y="2506"/>
                </a:lnTo>
                <a:lnTo>
                  <a:pt x="3325" y="2484"/>
                </a:lnTo>
                <a:lnTo>
                  <a:pt x="3332" y="2460"/>
                </a:lnTo>
                <a:lnTo>
                  <a:pt x="3336" y="2434"/>
                </a:lnTo>
                <a:lnTo>
                  <a:pt x="3336" y="222"/>
                </a:lnTo>
                <a:lnTo>
                  <a:pt x="3332" y="196"/>
                </a:lnTo>
                <a:lnTo>
                  <a:pt x="3325" y="171"/>
                </a:lnTo>
                <a:lnTo>
                  <a:pt x="3314" y="149"/>
                </a:lnTo>
                <a:lnTo>
                  <a:pt x="3298" y="130"/>
                </a:lnTo>
                <a:lnTo>
                  <a:pt x="3278" y="115"/>
                </a:lnTo>
                <a:lnTo>
                  <a:pt x="3257" y="102"/>
                </a:lnTo>
                <a:lnTo>
                  <a:pt x="3233" y="95"/>
                </a:lnTo>
                <a:lnTo>
                  <a:pt x="3207" y="93"/>
                </a:lnTo>
                <a:lnTo>
                  <a:pt x="221" y="93"/>
                </a:lnTo>
                <a:lnTo>
                  <a:pt x="195" y="95"/>
                </a:lnTo>
                <a:lnTo>
                  <a:pt x="171" y="102"/>
                </a:lnTo>
                <a:lnTo>
                  <a:pt x="150" y="115"/>
                </a:lnTo>
                <a:lnTo>
                  <a:pt x="130" y="130"/>
                </a:lnTo>
                <a:lnTo>
                  <a:pt x="114" y="149"/>
                </a:lnTo>
                <a:lnTo>
                  <a:pt x="103" y="171"/>
                </a:lnTo>
                <a:lnTo>
                  <a:pt x="96" y="196"/>
                </a:lnTo>
                <a:lnTo>
                  <a:pt x="92" y="222"/>
                </a:lnTo>
                <a:lnTo>
                  <a:pt x="92" y="2434"/>
                </a:lnTo>
                <a:lnTo>
                  <a:pt x="96" y="2460"/>
                </a:lnTo>
                <a:lnTo>
                  <a:pt x="103" y="2484"/>
                </a:lnTo>
                <a:lnTo>
                  <a:pt x="114" y="2506"/>
                </a:lnTo>
                <a:lnTo>
                  <a:pt x="130" y="2526"/>
                </a:lnTo>
                <a:lnTo>
                  <a:pt x="150" y="2541"/>
                </a:lnTo>
                <a:lnTo>
                  <a:pt x="171" y="2553"/>
                </a:lnTo>
                <a:lnTo>
                  <a:pt x="195" y="2561"/>
                </a:lnTo>
                <a:lnTo>
                  <a:pt x="221" y="2563"/>
                </a:lnTo>
                <a:lnTo>
                  <a:pt x="1399" y="2563"/>
                </a:lnTo>
                <a:lnTo>
                  <a:pt x="1405" y="2563"/>
                </a:lnTo>
                <a:lnTo>
                  <a:pt x="1436" y="2566"/>
                </a:lnTo>
                <a:lnTo>
                  <a:pt x="1464" y="2575"/>
                </a:lnTo>
                <a:lnTo>
                  <a:pt x="1490" y="2590"/>
                </a:lnTo>
                <a:lnTo>
                  <a:pt x="1512" y="2609"/>
                </a:lnTo>
                <a:lnTo>
                  <a:pt x="1531" y="2632"/>
                </a:lnTo>
                <a:lnTo>
                  <a:pt x="1546" y="2658"/>
                </a:lnTo>
                <a:lnTo>
                  <a:pt x="1554" y="2687"/>
                </a:lnTo>
                <a:lnTo>
                  <a:pt x="1557" y="2718"/>
                </a:lnTo>
                <a:lnTo>
                  <a:pt x="1554" y="2749"/>
                </a:lnTo>
                <a:lnTo>
                  <a:pt x="1546" y="2777"/>
                </a:lnTo>
                <a:lnTo>
                  <a:pt x="1531" y="2804"/>
                </a:lnTo>
                <a:lnTo>
                  <a:pt x="1512" y="2827"/>
                </a:lnTo>
                <a:lnTo>
                  <a:pt x="1490" y="2846"/>
                </a:lnTo>
                <a:lnTo>
                  <a:pt x="1464" y="2860"/>
                </a:lnTo>
                <a:lnTo>
                  <a:pt x="1435" y="2869"/>
                </a:lnTo>
                <a:lnTo>
                  <a:pt x="1403" y="2872"/>
                </a:lnTo>
                <a:lnTo>
                  <a:pt x="1399" y="2872"/>
                </a:lnTo>
                <a:lnTo>
                  <a:pt x="786" y="2872"/>
                </a:lnTo>
                <a:lnTo>
                  <a:pt x="771" y="2870"/>
                </a:lnTo>
                <a:lnTo>
                  <a:pt x="758" y="2864"/>
                </a:lnTo>
                <a:lnTo>
                  <a:pt x="749" y="2853"/>
                </a:lnTo>
                <a:lnTo>
                  <a:pt x="742" y="2841"/>
                </a:lnTo>
                <a:lnTo>
                  <a:pt x="740" y="2826"/>
                </a:lnTo>
                <a:lnTo>
                  <a:pt x="742" y="2812"/>
                </a:lnTo>
                <a:lnTo>
                  <a:pt x="749" y="2798"/>
                </a:lnTo>
                <a:lnTo>
                  <a:pt x="758" y="2789"/>
                </a:lnTo>
                <a:lnTo>
                  <a:pt x="771" y="2781"/>
                </a:lnTo>
                <a:lnTo>
                  <a:pt x="786" y="2779"/>
                </a:lnTo>
                <a:lnTo>
                  <a:pt x="1403" y="2779"/>
                </a:lnTo>
                <a:lnTo>
                  <a:pt x="1423" y="2776"/>
                </a:lnTo>
                <a:lnTo>
                  <a:pt x="1440" y="2768"/>
                </a:lnTo>
                <a:lnTo>
                  <a:pt x="1453" y="2754"/>
                </a:lnTo>
                <a:lnTo>
                  <a:pt x="1462" y="2737"/>
                </a:lnTo>
                <a:lnTo>
                  <a:pt x="1465" y="2718"/>
                </a:lnTo>
                <a:lnTo>
                  <a:pt x="1462" y="2698"/>
                </a:lnTo>
                <a:lnTo>
                  <a:pt x="1453" y="2682"/>
                </a:lnTo>
                <a:lnTo>
                  <a:pt x="1440" y="2668"/>
                </a:lnTo>
                <a:lnTo>
                  <a:pt x="1423" y="2660"/>
                </a:lnTo>
                <a:lnTo>
                  <a:pt x="1403" y="2657"/>
                </a:lnTo>
                <a:lnTo>
                  <a:pt x="1398" y="2656"/>
                </a:lnTo>
                <a:lnTo>
                  <a:pt x="221" y="2656"/>
                </a:lnTo>
                <a:lnTo>
                  <a:pt x="185" y="2652"/>
                </a:lnTo>
                <a:lnTo>
                  <a:pt x="152" y="2644"/>
                </a:lnTo>
                <a:lnTo>
                  <a:pt x="119" y="2631"/>
                </a:lnTo>
                <a:lnTo>
                  <a:pt x="90" y="2613"/>
                </a:lnTo>
                <a:lnTo>
                  <a:pt x="64" y="2591"/>
                </a:lnTo>
                <a:lnTo>
                  <a:pt x="43" y="2565"/>
                </a:lnTo>
                <a:lnTo>
                  <a:pt x="25" y="2536"/>
                </a:lnTo>
                <a:lnTo>
                  <a:pt x="11" y="2504"/>
                </a:lnTo>
                <a:lnTo>
                  <a:pt x="3" y="2470"/>
                </a:lnTo>
                <a:lnTo>
                  <a:pt x="0" y="2434"/>
                </a:lnTo>
                <a:lnTo>
                  <a:pt x="0" y="222"/>
                </a:lnTo>
                <a:lnTo>
                  <a:pt x="3" y="186"/>
                </a:lnTo>
                <a:lnTo>
                  <a:pt x="11" y="151"/>
                </a:lnTo>
                <a:lnTo>
                  <a:pt x="25" y="120"/>
                </a:lnTo>
                <a:lnTo>
                  <a:pt x="43" y="91"/>
                </a:lnTo>
                <a:lnTo>
                  <a:pt x="64" y="65"/>
                </a:lnTo>
                <a:lnTo>
                  <a:pt x="90" y="43"/>
                </a:lnTo>
                <a:lnTo>
                  <a:pt x="119" y="24"/>
                </a:lnTo>
                <a:lnTo>
                  <a:pt x="152" y="11"/>
                </a:lnTo>
                <a:lnTo>
                  <a:pt x="185" y="2"/>
                </a:lnTo>
                <a:lnTo>
                  <a:pt x="22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654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ANDARDSLIDESUPDATE" val="CDS_2020"/>
  <p:tag name="NOTESTAGS" val=""/>
  <p:tag name="CHAPTERTITLE" val="Introduction"/>
  <p:tag name="CHAPTERHEADING" val="Lesson 1"/>
  <p:tag name="CHAPTERLABEL" val="Lesson"/>
  <p:tag name="PPTOBJECTDEFINITION" val="CDS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TYPE" val="SAS Program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TYPE" val="SAS Program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Demo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SAS">
  <a:themeElements>
    <a:clrScheme name="SAS 2020">
      <a:dk1>
        <a:srgbClr val="012036"/>
      </a:dk1>
      <a:lt1>
        <a:srgbClr val="FFFFFF"/>
      </a:lt1>
      <a:dk2>
        <a:srgbClr val="012036"/>
      </a:dk2>
      <a:lt2>
        <a:srgbClr val="768396"/>
      </a:lt2>
      <a:accent1>
        <a:srgbClr val="33A3FF"/>
      </a:accent1>
      <a:accent2>
        <a:srgbClr val="29D6CD"/>
      </a:accent2>
      <a:accent3>
        <a:srgbClr val="15B57B"/>
      </a:accent3>
      <a:accent4>
        <a:srgbClr val="6D69FF"/>
      </a:accent4>
      <a:accent5>
        <a:srgbClr val="86134F"/>
      </a:accent5>
      <a:accent6>
        <a:srgbClr val="FFCC32"/>
      </a:accent6>
      <a:hlink>
        <a:srgbClr val="6D69FF"/>
      </a:hlink>
      <a:folHlink>
        <a:srgbClr val="FFCC3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dirty="0" err="1" smtClean="0">
            <a:solidFill>
              <a:schemeClr val="bg1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DS_2020.potx" id="{296A7B41-A5FB-4822-9116-72D29B6781C5}" vid="{AA4DC29C-2F4F-4EAC-92A7-C1CC37800D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CDS_2020</Template>
  <TotalTime>4415</TotalTime>
  <Words>512</Words>
  <Application>Microsoft Office PowerPoint</Application>
  <PresentationFormat>On-screen Show (16:9)</PresentationFormat>
  <Paragraphs>96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Courier New</vt:lpstr>
      <vt:lpstr>SAS</vt:lpstr>
      <vt:lpstr>PowerPoint Presentation</vt:lpstr>
      <vt:lpstr>What is SAS Workbench?</vt:lpstr>
      <vt:lpstr>SAS Workbench Features</vt:lpstr>
      <vt:lpstr>Workbench Inheritance from SAS Viya</vt:lpstr>
      <vt:lpstr>SAS Workbench Improvements</vt:lpstr>
      <vt:lpstr>SAS Code on Workbench</vt:lpstr>
      <vt:lpstr>Scikit-Learn VS Workbench</vt:lpstr>
      <vt:lpstr>Model Governance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1: Reassign title</dc:title>
  <dc:creator>Karen Perkins</dc:creator>
  <cp:lastModifiedBy>Jordan Bakerman</cp:lastModifiedBy>
  <cp:revision>248</cp:revision>
  <dcterms:created xsi:type="dcterms:W3CDTF">2021-03-03T18:35:29Z</dcterms:created>
  <dcterms:modified xsi:type="dcterms:W3CDTF">2024-07-23T16:38:38Z</dcterms:modified>
</cp:coreProperties>
</file>