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46BD5-87F6-614E-A75B-55DE3E8FBA09}" v="31" dt="2019-10-01T07:0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992A-DB8C-704A-899B-0309439B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51ED-9F1D-B644-BDC4-80FF0FB4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9890-39A8-0148-ACD6-AF26C548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A279-5418-934B-94D6-DE366CE4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8543-CC66-F246-933B-488ED1D7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2D32-6495-184D-BA30-10968FB3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1B55E-5C80-C443-9704-FC19512FD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1751-1B65-EA4C-90C6-2135BDD7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CF63-7F36-8A4D-94EE-A92F03D3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48D0-51BC-D344-94EE-D354FA54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1DDC6-4464-6541-9AF0-DB0CE4AAC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D341-3993-504C-BBCD-F57806BF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16ED-1706-CA48-AF4E-678B4CDD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11B3-2295-3646-8B2C-EEC65BA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61C-9FB0-A643-8F37-447E7A37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6130-C6C9-7B41-A6C8-9FED2659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1389-34C7-D948-84C8-E98FAC72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340-DE4A-1A42-869F-4B279202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419A-E984-A849-B554-BB86848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A934-3EFA-6447-BD22-6B04ED6B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7C93-0C57-B949-AFB2-7C79E278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F322-AE17-484F-AEDD-2DACB652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9EC8-B4E1-824E-92E1-180B10E3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88DD-79D0-0243-B951-D3A55F1A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E51D-9384-B641-919B-CEFD31F1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36E-773B-7546-BBFE-0E0C5C26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C0A4-0D01-D340-832D-0B1F68E7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E061-8F4F-0A4D-B333-1B62E43B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7BC8-84AA-E24A-B64A-B051EC99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5CD4C-86C0-BC42-A46B-213179A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D8D5-184D-FA4E-A91C-7648BFA4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1379-D0BD-5F46-B69F-D51CA560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03DE-A05B-8146-A002-D32A1361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DBC7-965A-2049-B5B1-6002FF1A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6165F-07F3-884D-980E-351A88A3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90D9-0BF2-AF42-8D6B-193FE150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850A6-23B0-784E-9884-26F0464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7BF0A-2BB4-FF46-B341-9E4E4B97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93BF4-E62D-0742-AAD2-D722C6E5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677-8C99-004A-89E5-05D2F24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232FE-CD90-D642-A653-82C9B1B6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01673-1EE2-DA41-BBAF-00445698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E4980-359D-7644-9DA5-6CF485DC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D658-B85E-F94A-9375-99AEDDEF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30489-3D93-ED45-AA7E-D5BAFEB7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1C77B-925B-4E49-ADB3-8BAB1548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FB43-4507-1845-AEFC-D7333F7F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6FB2-9CF4-CE48-9394-DE1BEFA0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4EA4-683D-2445-B2C5-11F62A39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A9FE-7AEB-A949-966C-9297EAEA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86EE-A200-224D-AC28-BA680A8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6308-4446-6145-A62F-E3F7E3C2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4F6-7814-CD47-8D7E-96F4C01D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C188F-DBA2-BB49-84AF-30450879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6E54-67B9-0643-9D19-E4B0010B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0467-E62B-5348-B7A9-D5D841A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ED71-F045-DA46-89A4-6860B05F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ED55-73DF-F64C-9205-4B151D42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E2330-6EAE-D047-A12B-5F1D933A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F6ED-96A6-AD4D-A1C4-B978825F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7C69-55A6-C142-88A9-365C07E0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CC90-8B61-0E44-9FB4-9714392E1165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7C8-6983-4745-9681-5C3B5085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C50A-153F-3549-9ED0-AA28859F4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36" b="8936"/>
          <a:stretch/>
        </p:blipFill>
        <p:spPr>
          <a:xfrm>
            <a:off x="0" y="2440259"/>
            <a:ext cx="11965329" cy="2462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2721C4-473A-474C-8E95-F8C68E47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0" y="68196"/>
            <a:ext cx="5644055" cy="2217307"/>
          </a:xfrm>
          <a:prstGeom prst="rect">
            <a:avLst/>
          </a:prstGeom>
        </p:spPr>
      </p:pic>
      <p:sp>
        <p:nvSpPr>
          <p:cNvPr id="19" name="Aşağı Ok 5">
            <a:extLst>
              <a:ext uri="{FF2B5EF4-FFF2-40B4-BE49-F238E27FC236}">
                <a16:creationId xmlns:a16="http://schemas.microsoft.com/office/drawing/2014/main" id="{42389BDD-7C8E-0840-A6FF-54C701ED6E50}"/>
              </a:ext>
            </a:extLst>
          </p:cNvPr>
          <p:cNvSpPr/>
          <p:nvPr/>
        </p:nvSpPr>
        <p:spPr>
          <a:xfrm rot="5400000">
            <a:off x="6320087" y="48050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DE56347F-3578-0A49-A995-387FB4AA3F75}"/>
              </a:ext>
            </a:extLst>
          </p:cNvPr>
          <p:cNvSpPr txBox="1"/>
          <p:nvPr/>
        </p:nvSpPr>
        <p:spPr>
          <a:xfrm>
            <a:off x="6526925" y="204085"/>
            <a:ext cx="5644055" cy="18158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When you click on </a:t>
            </a:r>
            <a:r>
              <a:rPr lang="en-US" sz="1400" b="1" dirty="0"/>
              <a:t>Lower Progress </a:t>
            </a:r>
            <a:r>
              <a:rPr lang="en-US" sz="1400" dirty="0"/>
              <a:t>or</a:t>
            </a:r>
            <a:r>
              <a:rPr lang="en-US" sz="1400" b="1" dirty="0"/>
              <a:t> Class Average </a:t>
            </a:r>
            <a:r>
              <a:rPr lang="en-US" sz="1400" dirty="0"/>
              <a:t>or</a:t>
            </a:r>
            <a:r>
              <a:rPr lang="en-US" sz="1400" b="1" dirty="0"/>
              <a:t> Higher Progress</a:t>
            </a:r>
            <a:r>
              <a:rPr lang="en-US" sz="1400" dirty="0"/>
              <a:t>, the </a:t>
            </a:r>
            <a:r>
              <a:rPr lang="en-US" sz="1400" u="sng" dirty="0">
                <a:solidFill>
                  <a:srgbClr val="C00000"/>
                </a:solidFill>
              </a:rPr>
              <a:t>progress visualization below </a:t>
            </a:r>
            <a:r>
              <a:rPr lang="en-US" sz="1400" dirty="0"/>
              <a:t>will be automatically updated to reflect the average progress of the students in that selected group.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If you want to compare your progress with lower/higher half of the students, you need to click </a:t>
            </a:r>
            <a:r>
              <a:rPr lang="en-US" sz="1400" b="1" dirty="0"/>
              <a:t>“Lower Progress”</a:t>
            </a:r>
            <a:r>
              <a:rPr lang="en-US" sz="1400" dirty="0"/>
              <a:t>/ </a:t>
            </a:r>
            <a:r>
              <a:rPr lang="en-US" sz="1400" b="1" dirty="0"/>
              <a:t>“Higher Progress”</a:t>
            </a:r>
            <a:r>
              <a:rPr lang="en-US" sz="1400" dirty="0"/>
              <a:t>. If you want to see whole class average, you need to click to </a:t>
            </a:r>
            <a:r>
              <a:rPr lang="en-US" sz="1400" b="1" dirty="0"/>
              <a:t>“Class Average”</a:t>
            </a:r>
            <a:r>
              <a:rPr lang="en-US" sz="1400" dirty="0"/>
              <a:t>. The system will remember your choice next time you accessed it.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2929256"/>
            <a:ext cx="4564287" cy="2462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group) </a:t>
            </a:r>
            <a:r>
              <a:rPr lang="en-US" sz="1400" b="1" dirty="0"/>
              <a:t>compares your progress </a:t>
            </a:r>
            <a:r>
              <a:rPr lang="en-US" sz="1400" dirty="0"/>
              <a:t>with the </a:t>
            </a:r>
            <a:r>
              <a:rPr lang="en-US" sz="1400" b="1" dirty="0"/>
              <a:t>average progress of the students in selected group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</a:t>
            </a:r>
            <a:r>
              <a:rPr lang="en-US" sz="1400" i="1" dirty="0"/>
              <a:t>Group</a:t>
            </a:r>
            <a:r>
              <a:rPr lang="en-US" sz="1400" dirty="0"/>
              <a:t>) shows the </a:t>
            </a:r>
            <a:r>
              <a:rPr lang="en-US" sz="1400" b="1" dirty="0"/>
              <a:t>average progress of students in the selected group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3682445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5DD0DAA-6D95-5146-B69B-2E60F1C4CDE0}"/>
              </a:ext>
            </a:extLst>
          </p:cNvPr>
          <p:cNvCxnSpPr>
            <a:cxnSpLocks/>
          </p:cNvCxnSpPr>
          <p:nvPr/>
        </p:nvCxnSpPr>
        <p:spPr>
          <a:xfrm rot="5400000">
            <a:off x="5475879" y="1437539"/>
            <a:ext cx="1910517" cy="191576"/>
          </a:xfrm>
          <a:prstGeom prst="bentConnector3">
            <a:avLst>
              <a:gd name="adj1" fmla="val 10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1" b="35915"/>
          <a:stretch/>
        </p:blipFill>
        <p:spPr>
          <a:xfrm>
            <a:off x="90595" y="3268716"/>
            <a:ext cx="3894564" cy="1970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Tracing Problems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EB8E7-6A51-BD48-8887-3D7015999C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99"/>
          <a:stretch/>
        </p:blipFill>
        <p:spPr>
          <a:xfrm>
            <a:off x="903890" y="4991553"/>
            <a:ext cx="2687912" cy="13288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3336C8-E80C-F84E-8B11-81537E554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953" y="5670015"/>
            <a:ext cx="915604" cy="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325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18</cp:revision>
  <dcterms:created xsi:type="dcterms:W3CDTF">2019-09-30T21:43:24Z</dcterms:created>
  <dcterms:modified xsi:type="dcterms:W3CDTF">2021-03-16T06:43:43Z</dcterms:modified>
</cp:coreProperties>
</file>