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F2CA-2339-5647-A43D-640CC58A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9C305-8D9B-A547-A236-B5B3DDAA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151-7743-9A4C-92A0-DB787C0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8263-AF46-8141-9D5C-B27ABF8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F59E-14A3-A647-B19A-34EB517F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6A48-0DB1-ED48-B89C-1E1408B9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CFAE-46B2-D24C-8B62-D9A6B979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97CE-E6C1-4144-890C-0F65ECF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6DF7-2AEF-A34F-B99E-CDA89E3D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8934-394D-1248-AC16-A03F7EB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65FD-C1D4-2743-9B10-8CB8CE11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C428-0FA1-4D41-B919-2523F489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8F0F-F308-034C-A3B0-37056711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592F-9225-4E45-A267-12CEC7C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E26-2DED-A94E-9ACE-8092F57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7D3D-4BDD-C84E-848D-9164F1B5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160-5ECE-4046-A912-C30448E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A74E-CC25-5549-B25A-D9F96D8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9E3C-41B9-BF4E-9C39-D9ACDC3C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A515-C1DA-924D-A05F-C3FEDEF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32A-F614-F74E-BB28-66F114E8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595A-B90C-4C43-89A1-13A5751D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D9EF-48CC-214F-BC61-726DB31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FDF-914D-E646-B4C5-BB304E8F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941F-0682-5347-9DDF-1E9E240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86A3-C237-054C-BAD1-7C5E054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1C2D-3AEF-9249-92B1-4F000F58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651F-B042-7C43-9BCD-79A23661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81B3-D974-E94F-998A-6D1CD9F5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BBE1-F159-7A48-9885-4C5833F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6D1A-15D1-D34E-8E76-5E9D1C4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E665-C067-E643-9043-F0DD34F1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20B9-7EAD-5446-BDFC-4F87B9BC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1489-52A1-AD42-88C8-36E35B07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3D5E-C94D-DF45-8B80-6FC24DCD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6FDB6-5180-B146-80D8-9AF30738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B7DC8-C267-E847-AAEA-509DD5E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C3CD-C6C4-DF4B-930F-F86761C4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A932-DC8D-EB41-8256-6A7E771D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E4C-5058-9146-8F53-DD813852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FC95F-6806-7947-B8EA-1AEB091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5242-DA07-7346-BB65-662EC276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5B092-912A-0F4B-A996-9F73A8D9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846F8-3E14-FA44-8738-EDD53BC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8EF2-9E6C-424C-867A-5303628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1AEB-0E48-1E4C-B59B-0F9824E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B7FC-07E5-464C-B8C9-4454C96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812F-7A1E-2C4B-9597-4AE9E77C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D3EB-8ECD-FA43-B125-01D5C0088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0898-3079-0446-B25A-A3CB2F1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A25A-238F-6C4D-AD56-750DE60E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81DC-524E-5D46-8482-46238D14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F7-F32E-7749-920F-F9962401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44CC9-BF88-944E-893F-38066D03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252A-5C85-514B-905F-F6F3C5F4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B3FE-6AEA-1D48-B3FF-8D4FAC6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79E7-3315-3843-82E3-4C53040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535BD-9DE4-8142-8F4C-2189E0B4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23533-3607-4C4F-A542-32A768C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8AE8-BF2C-F647-83FF-B13CB37C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01F5-CE17-9E41-8B19-A766C061A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4D6C-F741-1045-AD1A-0A3A09FD546C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0B49-44B5-904A-AFDF-6449F568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429D-61F0-6D48-9A8C-2F4C41E5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tiff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72"/>
          <a:stretch/>
        </p:blipFill>
        <p:spPr>
          <a:xfrm>
            <a:off x="0" y="1263628"/>
            <a:ext cx="11965329" cy="2868806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113336" y="4460663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4" r="11959" b="5950"/>
          <a:stretch/>
        </p:blipFill>
        <p:spPr>
          <a:xfrm>
            <a:off x="3067118" y="3720579"/>
            <a:ext cx="5362680" cy="28688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1681219"/>
            <a:ext cx="4564287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with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(Group) shows the </a:t>
            </a:r>
            <a:r>
              <a:rPr lang="en-US" sz="1400" b="1" dirty="0"/>
              <a:t>average progress of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7228538">
            <a:off x="3313859" y="4738649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243440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F358A-0C2F-984F-A051-36C537FB4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7" y="3622778"/>
            <a:ext cx="2101002" cy="498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3E132-FE36-C44C-9FF0-AD22A57ED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118" y="3703614"/>
            <a:ext cx="2342125" cy="2321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5C3432-9552-ED4D-845E-A7A93CEB1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43" y="3675336"/>
            <a:ext cx="1607783" cy="252652"/>
          </a:xfrm>
          <a:prstGeom prst="rect">
            <a:avLst/>
          </a:prstGeom>
        </p:spPr>
      </p:pic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011173">
            <a:off x="532191" y="4081991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4"/>
          <a:stretch/>
        </p:blipFill>
        <p:spPr>
          <a:xfrm>
            <a:off x="90595" y="3279912"/>
            <a:ext cx="3894564" cy="3164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C38C80-BB17-6746-8E83-F42C8410F9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1" y="5224395"/>
            <a:ext cx="1595987" cy="3790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Tracing Problems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5FFAF-10C3-FC49-A167-DE65358BAF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953" y="5670015"/>
            <a:ext cx="915604" cy="308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BD2B1-C60F-9749-A305-DE88ECD076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99"/>
          <a:stretch/>
        </p:blipFill>
        <p:spPr>
          <a:xfrm>
            <a:off x="903890" y="4991553"/>
            <a:ext cx="2687912" cy="13288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7C8C90-361C-6C4B-A02F-B459BA92C6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463" y="5670014"/>
            <a:ext cx="915604" cy="3086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DE236F-9BC7-A24F-92EE-C10D4B8EE1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880" y="4963963"/>
            <a:ext cx="3165095" cy="13564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B97AC6-F115-7845-9BB3-3723BE6A11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299" y="5740288"/>
            <a:ext cx="745510" cy="25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10</cp:revision>
  <dcterms:created xsi:type="dcterms:W3CDTF">2019-10-01T07:06:35Z</dcterms:created>
  <dcterms:modified xsi:type="dcterms:W3CDTF">2020-09-08T02:22:52Z</dcterms:modified>
</cp:coreProperties>
</file>